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6" autoAdjust="0"/>
    <p:restoredTop sz="94660"/>
  </p:normalViewPr>
  <p:slideViewPr>
    <p:cSldViewPr snapToGrid="0">
      <p:cViewPr varScale="1">
        <p:scale>
          <a:sx n="90" d="100"/>
          <a:sy n="90" d="100"/>
        </p:scale>
        <p:origin x="780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A96CE-55E7-43E2-8156-1F6F932540CD}" type="datetimeFigureOut">
              <a:rPr lang="en-US" smtClean="0"/>
              <a:t>2016-06-13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90550-720A-4D18-8B11-579830626D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04684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A96CE-55E7-43E2-8156-1F6F932540CD}" type="datetimeFigureOut">
              <a:rPr lang="en-US" smtClean="0"/>
              <a:t>2016-06-13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90550-720A-4D18-8B11-579830626D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69193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A96CE-55E7-43E2-8156-1F6F932540CD}" type="datetimeFigureOut">
              <a:rPr lang="en-US" smtClean="0"/>
              <a:t>2016-06-13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90550-720A-4D18-8B11-579830626D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45748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A96CE-55E7-43E2-8156-1F6F932540CD}" type="datetimeFigureOut">
              <a:rPr lang="en-US" smtClean="0"/>
              <a:t>2016-06-13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90550-720A-4D18-8B11-579830626D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1034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A96CE-55E7-43E2-8156-1F6F932540CD}" type="datetimeFigureOut">
              <a:rPr lang="en-US" smtClean="0"/>
              <a:t>2016-06-13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90550-720A-4D18-8B11-579830626D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79211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A96CE-55E7-43E2-8156-1F6F932540CD}" type="datetimeFigureOut">
              <a:rPr lang="en-US" smtClean="0"/>
              <a:t>2016-06-13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90550-720A-4D18-8B11-579830626D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26715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A96CE-55E7-43E2-8156-1F6F932540CD}" type="datetimeFigureOut">
              <a:rPr lang="en-US" smtClean="0"/>
              <a:t>2016-06-13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90550-720A-4D18-8B11-579830626D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34119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A96CE-55E7-43E2-8156-1F6F932540CD}" type="datetimeFigureOut">
              <a:rPr lang="en-US" smtClean="0"/>
              <a:t>2016-06-13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90550-720A-4D18-8B11-579830626D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94386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A96CE-55E7-43E2-8156-1F6F932540CD}" type="datetimeFigureOut">
              <a:rPr lang="en-US" smtClean="0"/>
              <a:t>2016-06-13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90550-720A-4D18-8B11-579830626D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89784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A96CE-55E7-43E2-8156-1F6F932540CD}" type="datetimeFigureOut">
              <a:rPr lang="en-US" smtClean="0"/>
              <a:t>2016-06-13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90550-720A-4D18-8B11-579830626D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73359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A96CE-55E7-43E2-8156-1F6F932540CD}" type="datetimeFigureOut">
              <a:rPr lang="en-US" smtClean="0"/>
              <a:t>2016-06-13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90550-720A-4D18-8B11-579830626D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41054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8A96CE-55E7-43E2-8156-1F6F932540CD}" type="datetimeFigureOut">
              <a:rPr lang="en-US" smtClean="0"/>
              <a:t>2016-06-13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190550-720A-4D18-8B11-579830626D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20077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ontinuum.io/downloads" TargetMode="External"/><Relationship Id="rId2" Type="http://schemas.openxmlformats.org/officeDocument/2006/relationships/hyperlink" Target="https://www.enthought.com/products/canopy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icecube.wisc.edu/~kaeld/drop/Bootcamp-2016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convey.icecube.wisc.edu/data/exp/IceCube/2015/internal-system/hit-spooling/1027/HS_ANON_20151027_160148_ichub18.sps.icecube.southpole.usap.gov.tar.gz" TargetMode="External"/><Relationship Id="rId2" Type="http://schemas.openxmlformats.org/officeDocument/2006/relationships/hyperlink" Target="convey.icecube.wisc.edu://data/exp/IceCube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Using the IceCube Low-Level Hitspool Explorer Notebook on your Own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Kael Hanson</a:t>
            </a:r>
          </a:p>
          <a:p>
            <a:r>
              <a:rPr lang="en-US" dirty="0" smtClean="0"/>
              <a:t>Supplemental Slides for IceCube </a:t>
            </a:r>
            <a:r>
              <a:rPr lang="en-US" dirty="0" err="1" smtClean="0"/>
              <a:t>BootCamp</a:t>
            </a:r>
            <a:r>
              <a:rPr lang="en-US" dirty="0" smtClean="0"/>
              <a:t>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09546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 #1: Python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Get a Scientific Python distribution - recommended</a:t>
            </a:r>
          </a:p>
          <a:p>
            <a:pPr lvl="1"/>
            <a:r>
              <a:rPr lang="en-US" dirty="0" err="1" smtClean="0">
                <a:hlinkClick r:id="rId2"/>
              </a:rPr>
              <a:t>Enthought</a:t>
            </a:r>
            <a:r>
              <a:rPr lang="en-US" dirty="0" smtClean="0">
                <a:hlinkClick r:id="rId2"/>
              </a:rPr>
              <a:t> Canopy</a:t>
            </a:r>
            <a:endParaRPr lang="en-US" dirty="0"/>
          </a:p>
          <a:p>
            <a:pPr lvl="1"/>
            <a:r>
              <a:rPr lang="en-US" dirty="0" smtClean="0">
                <a:hlinkClick r:id="rId3"/>
              </a:rPr>
              <a:t>Anaconda</a:t>
            </a:r>
            <a:r>
              <a:rPr lang="en-US" dirty="0" smtClean="0"/>
              <a:t> – this is the one I use</a:t>
            </a:r>
          </a:p>
          <a:p>
            <a:r>
              <a:rPr lang="en-US" dirty="0" smtClean="0"/>
              <a:t>Note – </a:t>
            </a:r>
            <a:r>
              <a:rPr lang="en-US" b="1" dirty="0" smtClean="0"/>
              <a:t>this notebook is Python3</a:t>
            </a:r>
            <a:r>
              <a:rPr lang="en-US" dirty="0" smtClean="0"/>
              <a:t>.  With a little work it could be back-ported to Python2, however, I assume you want something working out of the box.  Make sure to download the Python3 versions of either distribution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16817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 #2: The Notebook and My </a:t>
            </a:r>
            <a:r>
              <a:rPr lang="en-US" dirty="0" err="1" smtClean="0"/>
              <a:t>Pacakges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Everything is available </a:t>
            </a:r>
            <a:r>
              <a:rPr lang="en-US" dirty="0" smtClean="0">
                <a:hlinkClick r:id="rId2"/>
              </a:rPr>
              <a:t>here</a:t>
            </a:r>
            <a:endParaRPr lang="en-US" dirty="0" smtClean="0"/>
          </a:p>
          <a:p>
            <a:r>
              <a:rPr lang="en-US" dirty="0" smtClean="0"/>
              <a:t>You can put the notebook in a directory of your choosing.</a:t>
            </a:r>
          </a:p>
          <a:p>
            <a:r>
              <a:rPr lang="en-US" dirty="0" smtClean="0"/>
              <a:t>Place the Python files in a directory in your PYTHONPATH</a:t>
            </a:r>
          </a:p>
        </p:txBody>
      </p:sp>
    </p:spTree>
    <p:extLst>
      <p:ext uri="{BB962C8B-B14F-4D97-AF65-F5344CB8AC3E}">
        <p14:creationId xmlns:p14="http://schemas.microsoft.com/office/powerpoint/2010/main" val="41687481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 #3: Get Some 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Grab </a:t>
            </a:r>
            <a:r>
              <a:rPr lang="en-US" dirty="0" err="1" smtClean="0"/>
              <a:t>hitspooling</a:t>
            </a:r>
            <a:r>
              <a:rPr lang="en-US" dirty="0" smtClean="0"/>
              <a:t> files from the </a:t>
            </a:r>
            <a:r>
              <a:rPr lang="en-US" dirty="0" err="1" smtClean="0">
                <a:hlinkClick r:id="rId2"/>
              </a:rPr>
              <a:t>DataWarehouse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Look in files under </a:t>
            </a:r>
            <a:br>
              <a:rPr lang="en-US" dirty="0" smtClean="0"/>
            </a:br>
            <a:r>
              <a:rPr lang="en-US" dirty="0" smtClean="0"/>
              <a:t>/data/</a:t>
            </a:r>
            <a:r>
              <a:rPr lang="en-US" dirty="0" err="1" smtClean="0"/>
              <a:t>exp</a:t>
            </a:r>
            <a:r>
              <a:rPr lang="en-US" dirty="0" smtClean="0"/>
              <a:t>/IceCube/YYYY/internal-system/hit-spooling/MMDD</a:t>
            </a:r>
          </a:p>
          <a:p>
            <a:pPr lvl="1"/>
            <a:r>
              <a:rPr lang="en-US" dirty="0" smtClean="0"/>
              <a:t>For example – a small file from </a:t>
            </a:r>
            <a:r>
              <a:rPr lang="en-US" dirty="0" smtClean="0">
                <a:hlinkClick r:id="rId3"/>
              </a:rPr>
              <a:t>Hub18 </a:t>
            </a:r>
            <a:r>
              <a:rPr lang="en-US" dirty="0" smtClean="0"/>
              <a:t>on 10/27/2015</a:t>
            </a:r>
          </a:p>
          <a:p>
            <a:r>
              <a:rPr lang="en-US" dirty="0" smtClean="0"/>
              <a:t>Note you will have to change the file pointers in </a:t>
            </a:r>
            <a:r>
              <a:rPr lang="en-US" smtClean="0"/>
              <a:t>the notebook!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5901622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133</Words>
  <Application>Microsoft Office PowerPoint</Application>
  <PresentationFormat>Widescreen</PresentationFormat>
  <Paragraphs>17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Using the IceCube Low-Level Hitspool Explorer Notebook on your Own</vt:lpstr>
      <vt:lpstr>Step #1: Python</vt:lpstr>
      <vt:lpstr>Step #2: The Notebook and My Pacakges</vt:lpstr>
      <vt:lpstr>Step #3: Get Some Data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Using the IceCube Low-Level Hitspool Explorer Notebook on your Own</dc:title>
  <dc:creator>Kael Hanson</dc:creator>
  <cp:lastModifiedBy>Kael Hanson</cp:lastModifiedBy>
  <cp:revision>2</cp:revision>
  <dcterms:created xsi:type="dcterms:W3CDTF">2016-06-13T17:03:23Z</dcterms:created>
  <dcterms:modified xsi:type="dcterms:W3CDTF">2016-06-13T17:16:32Z</dcterms:modified>
</cp:coreProperties>
</file>