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74051cb4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74051cb4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74051cb4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74051cb4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74051cb4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74051cb4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74051cb4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74051cb4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74051cb4c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74051cb4c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74051cb4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74051cb4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74051cb4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74051cb4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74051cb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74051cb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74051cb4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e74051cb4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74051cb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74051cb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74051cb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74051cb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74051cb4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74051cb4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74051cb4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74051cb4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74051cb4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74051cb4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74051cb4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74051cb4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6400" y="3517250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2000">
                <a:srgbClr val="FFFFFF">
                  <a:alpha val="0"/>
                </a:srgbClr>
              </a:gs>
              <a:gs pos="26000">
                <a:srgbClr val="CFE2F3"/>
              </a:gs>
              <a:gs pos="37000">
                <a:srgbClr val="0B5394"/>
              </a:gs>
              <a:gs pos="50000">
                <a:srgbClr val="073763"/>
              </a:gs>
              <a:gs pos="62000">
                <a:srgbClr val="09457C"/>
              </a:gs>
              <a:gs pos="75000">
                <a:srgbClr val="CFE2F3"/>
              </a:gs>
              <a:gs pos="8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16400" y="2907650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2000">
                <a:srgbClr val="FFFFFF">
                  <a:alpha val="0"/>
                </a:srgbClr>
              </a:gs>
              <a:gs pos="26000">
                <a:srgbClr val="CFE2F3"/>
              </a:gs>
              <a:gs pos="37000">
                <a:srgbClr val="0B5394"/>
              </a:gs>
              <a:gs pos="50000">
                <a:srgbClr val="073763"/>
              </a:gs>
              <a:gs pos="62000">
                <a:srgbClr val="09457C"/>
              </a:gs>
              <a:gs pos="75000">
                <a:srgbClr val="CFE2F3"/>
              </a:gs>
              <a:gs pos="8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7684937" y="4815625"/>
            <a:ext cx="14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16400" y="604132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32000">
                <a:srgbClr val="9FC5E8"/>
              </a:gs>
              <a:gs pos="75000">
                <a:srgbClr val="0B5394"/>
              </a:gs>
              <a:gs pos="100000">
                <a:srgbClr val="07376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-47775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542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542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16400" y="469250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32000">
                <a:srgbClr val="9FC5E8"/>
              </a:gs>
              <a:gs pos="75000">
                <a:srgbClr val="0B5394"/>
              </a:gs>
              <a:gs pos="100000">
                <a:srgbClr val="07376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00" y="168034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-23100" y="685059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32000">
                <a:srgbClr val="9FC5E8"/>
              </a:gs>
              <a:gs pos="75000">
                <a:srgbClr val="0B5394"/>
              </a:gs>
              <a:gs pos="100000">
                <a:srgbClr val="07376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-16400" y="3517250"/>
            <a:ext cx="9190200" cy="73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2000">
                <a:srgbClr val="FFFFFF">
                  <a:alpha val="0"/>
                </a:srgbClr>
              </a:gs>
              <a:gs pos="26000">
                <a:srgbClr val="CFE2F3"/>
              </a:gs>
              <a:gs pos="37000">
                <a:srgbClr val="0B5394"/>
              </a:gs>
              <a:gs pos="50000">
                <a:srgbClr val="073763"/>
              </a:gs>
              <a:gs pos="62000">
                <a:srgbClr val="09457C"/>
              </a:gs>
              <a:gs pos="75000">
                <a:srgbClr val="CFE2F3"/>
              </a:gs>
              <a:gs pos="8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-47775"/>
            <a:ext cx="85206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600"/>
              <a:buFont typeface="Verdana"/>
              <a:buNone/>
              <a:defRPr sz="26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4980"/>
              </a:buClr>
              <a:buSzPts val="2500"/>
              <a:buFont typeface="Verdana"/>
              <a:buNone/>
              <a:defRPr sz="2500">
                <a:solidFill>
                  <a:srgbClr val="23498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619075"/>
            <a:ext cx="852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  <a:defRPr sz="1800">
                <a:solidFill>
                  <a:srgbClr val="07376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474509" y="4815625"/>
            <a:ext cx="169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r">
              <a:buNone/>
              <a:defRPr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9375" y="4841275"/>
            <a:ext cx="145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Alicia Mand</a:t>
            </a:r>
            <a:endParaRPr b="1" sz="100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3346875" y="4815625"/>
            <a:ext cx="245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Summer School 2026</a:t>
            </a:r>
            <a:endParaRPr b="1" sz="100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ithub.com/en/repositories/creating-and-managing-repositories/creating-a-new-reposito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icecube/icecube.github.io/wiki/GitGuide:GitHub-in-IceCub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ithub.com/en/authentication/connecting-to-github-with-ssh/generating-a-new-ssh-key-and-adding-it-to-the-ssh-agent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physics-png/IceCubeSummerSchoo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 and Submitting Jobs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Alicia Mand for IceCube Summer School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Submit Machine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submit?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IceCube analyses can be pretty CPU or Memory intensive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cobalts are meant for general use </a:t>
            </a:r>
            <a:r>
              <a:rPr b="1" lang="en"/>
              <a:t>only</a:t>
            </a:r>
            <a:r>
              <a:rPr lang="en"/>
              <a:t>, not for heavy work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submit nodes (a high-computing cluster) are: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a ton of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run code while you’re not logged on 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33" y="2906758"/>
            <a:ext cx="4468675" cy="12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for npx tutorial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You need a few libraries (can install using pip3 install &lt;LIBRARY&gt; </a:t>
            </a:r>
            <a:r>
              <a:rPr lang="en"/>
              <a:t>--user)</a:t>
            </a:r>
            <a:r>
              <a:rPr lang="en"/>
              <a:t>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pycondor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numpy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pandas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You must ssh into the npx-submitter machine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“</a:t>
            </a:r>
            <a:r>
              <a:rPr lang="en"/>
              <a:t>s</a:t>
            </a:r>
            <a:r>
              <a:rPr lang="en"/>
              <a:t>sh npx-submitter”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Navigate to the directory you have put the github repo in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 NPX Submitter Tutorial: 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753954"/>
            <a:ext cx="8520600" cy="16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Using the github repo that is linked earlier in the slides, try to run the submit script: </a:t>
            </a:r>
            <a:br>
              <a:rPr lang="en"/>
            </a:br>
            <a:r>
              <a:rPr lang="en"/>
              <a:t>p</a:t>
            </a:r>
            <a:r>
              <a:rPr lang="en"/>
              <a:t>ython3 submit.py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any of us know if you run into any trouble!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8529"/>
            <a:ext cx="8839200" cy="56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54976"/>
            <a:ext cx="8839197" cy="156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023814" cy="44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3134575" y="1089750"/>
            <a:ext cx="314100" cy="2136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3502600" y="1927050"/>
            <a:ext cx="517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Outputs after the jobs are done!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1998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Creating a repo and submitting jobs!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 (if you choose to accept) 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your own github repo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You can follow this guide: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https://docs.github.com/en/repositories/creating-and-managing-repositories/creating-a-new-repository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Follow the web UI tutorial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Clone the repo on the cobalts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a program that: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Takes an input file of numbers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Calculates the sum of those numbers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Creates an output file with the sum of the numbers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a submit script for the above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Submit to npx-submitter and wait for job to finish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Commit changes to GitHub and let us know once you’re done! </a:t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5488350" y="2404225"/>
            <a:ext cx="323400" cy="1077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2" name="Google Shape;172;p28"/>
          <p:cNvSpPr txBox="1"/>
          <p:nvPr/>
        </p:nvSpPr>
        <p:spPr>
          <a:xfrm>
            <a:off x="5922600" y="2573575"/>
            <a:ext cx="29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You will need to create all input files and programs!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50" y="167600"/>
            <a:ext cx="5730601" cy="38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101" y="1934325"/>
            <a:ext cx="2990750" cy="301588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6681400" y="3769950"/>
            <a:ext cx="12426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r</a:t>
            </a:r>
            <a:r>
              <a:rPr b="1" lang="en" sz="1800">
                <a:solidFill>
                  <a:srgbClr val="FFFFFF"/>
                </a:solidFill>
              </a:rPr>
              <a:t>m -fr * 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50" y="167600"/>
            <a:ext cx="5730601" cy="38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101" y="1934325"/>
            <a:ext cx="2990750" cy="30158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681400" y="3769950"/>
            <a:ext cx="12426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rm -fr * 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19775" y="3789250"/>
            <a:ext cx="4170600" cy="799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B45F06"/>
                </a:solidFill>
              </a:rPr>
              <a:t>This could be you!</a:t>
            </a:r>
            <a:endParaRPr b="1" sz="23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 Setup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753950"/>
            <a:ext cx="42069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GitHub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join the IceCube Organization you must: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Have your full name in your GitHub Profile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Include your institution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Set up 2-factor authentication (</a:t>
            </a:r>
            <a:r>
              <a:rPr b="1" lang="en"/>
              <a:t>required)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Message in #software or #icecube-it on Slack for an invite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 the IceCube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 Guide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47976" t="0"/>
          <a:stretch/>
        </p:blipFill>
        <p:spPr>
          <a:xfrm>
            <a:off x="5640065" y="63875"/>
            <a:ext cx="2972836" cy="50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6997125" y="2752550"/>
            <a:ext cx="342900" cy="2646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7923500" y="4339675"/>
            <a:ext cx="342900" cy="2646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B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48925" y="4089325"/>
            <a:ext cx="51141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SEND YOUR GITHUB TO THE Q&amp;A CHANNEL!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on Cobalt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 is preinstalled on Cobalts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your name and email on the command line client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this is associated with your GitHub account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and use ssh keys (can’t push </a:t>
            </a:r>
            <a:r>
              <a:rPr lang="en"/>
              <a:t>without</a:t>
            </a:r>
            <a:r>
              <a:rPr lang="en"/>
              <a:t> them!)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Guide here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50" y="1582500"/>
            <a:ext cx="730567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Cloning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someone’s </a:t>
            </a:r>
            <a:r>
              <a:rPr lang="en" u="sng">
                <a:solidFill>
                  <a:schemeClr val="hlink"/>
                </a:solidFill>
                <a:hlinkClick r:id="rId3"/>
              </a:rPr>
              <a:t>repository </a:t>
            </a:r>
            <a:r>
              <a:rPr lang="en"/>
              <a:t>you want to look at?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8925"/>
            <a:ext cx="6104099" cy="368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3646225" y="3603150"/>
            <a:ext cx="2612100" cy="359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6599475" y="3551850"/>
            <a:ext cx="247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g</a:t>
            </a:r>
            <a:r>
              <a:rPr b="1" lang="en" sz="1800">
                <a:solidFill>
                  <a:srgbClr val="FF0000"/>
                </a:solidFill>
              </a:rPr>
              <a:t>it clone [link]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branch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create a new branch: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Make changes and then: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and commit files: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Always, always, always have a descriptive commit message (don’t be that person who changes 96 files with the message “small update”)</a:t>
            </a:r>
            <a:endParaRPr b="1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50" y="1209525"/>
            <a:ext cx="39624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50" y="2171700"/>
            <a:ext cx="1543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50" y="3133875"/>
            <a:ext cx="43434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6900" y="87107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your changes!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753957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Generally, before you push, its good to pull (checks the repo for changes!)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Push your changes!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5" y="1228575"/>
            <a:ext cx="13525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5" y="2352675"/>
            <a:ext cx="14859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