
<file path=[Content_Types].xml><?xml version="1.0" encoding="utf-8"?>
<Types xmlns="http://schemas.openxmlformats.org/package/2006/content-types">
  <Default Extension="mp4" ContentType="video/mp4"/>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webextensions/taskpanes.xml" ContentType="application/vnd.ms-office.webextensiontaskpanes+xml"/>
  <Override PartName="/ppt/webextensions/webextension1.xml" ContentType="application/vnd.ms-office.webextension+xml"/>
</Types>
</file>

<file path=_rels/.rels><?xml version='1.0' encoding='UTF-8' standalone='yes'?>
<Relationships xmlns="http://schemas.openxmlformats.org/package/2006/relationships"><Relationship Id="rId1" Type="http://schemas.microsoft.com/office/2011/relationships/webextensiontaskpanes" Target="ppt/webextensions/taskpanes.xml"/><Relationship Id="rId2" Type="http://schemas.openxmlformats.org/officeDocument/2006/relationships/officeDocument" Target="ppt/presentation.xml"/><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Lst>
  <p:notesMasterIdLst>
    <p:notesMasterId r:id="rId38"/>
  </p:notesMasterIdLst>
  <p:sldIdLst>
    <p:sldId id="293" r:id="rId2"/>
    <p:sldId id="296" r:id="rId3"/>
    <p:sldId id="304" r:id="rId4"/>
    <p:sldId id="297" r:id="rId5"/>
    <p:sldId id="298" r:id="rId6"/>
    <p:sldId id="272" r:id="rId7"/>
    <p:sldId id="306" r:id="rId8"/>
    <p:sldId id="305" r:id="rId9"/>
    <p:sldId id="259" r:id="rId10"/>
    <p:sldId id="258" r:id="rId11"/>
    <p:sldId id="299" r:id="rId12"/>
    <p:sldId id="300" r:id="rId13"/>
    <p:sldId id="315" r:id="rId14"/>
    <p:sldId id="309" r:id="rId15"/>
    <p:sldId id="263" r:id="rId16"/>
    <p:sldId id="301" r:id="rId17"/>
    <p:sldId id="264" r:id="rId18"/>
    <p:sldId id="302" r:id="rId19"/>
    <p:sldId id="310" r:id="rId20"/>
    <p:sldId id="303" r:id="rId21"/>
    <p:sldId id="265" r:id="rId22"/>
    <p:sldId id="312" r:id="rId23"/>
    <p:sldId id="308" r:id="rId24"/>
    <p:sldId id="307" r:id="rId25"/>
    <p:sldId id="313" r:id="rId26"/>
    <p:sldId id="314" r:id="rId27"/>
    <p:sldId id="316" r:id="rId28"/>
    <p:sldId id="291" r:id="rId29"/>
    <p:sldId id="318" r:id="rId30"/>
    <p:sldId id="262" r:id="rId31"/>
    <p:sldId id="317" r:id="rId32"/>
    <p:sldId id="285" r:id="rId33"/>
    <p:sldId id="319" r:id="rId34"/>
    <p:sldId id="294" r:id="rId35"/>
    <p:sldId id="270" r:id="rId36"/>
    <p:sldId id="271" r:id="rId37"/>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31692D-80C5-4F6C-8CDD-AC884039C417}" v="13" dt="2026-10-15T18:53:02.045"/>
    <p1510:client id="{FB618897-5EE8-427B-8D13-2DAF3BFBAABC}" v="1" dt="2026-10-15T02:03:49.0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26"/>
    <p:restoredTop sz="94610"/>
  </p:normalViewPr>
  <p:slideViewPr>
    <p:cSldViewPr snapToGrid="0" snapToObjects="1">
      <p:cViewPr varScale="1">
        <p:scale>
          <a:sx n="60" d="100"/>
          <a:sy n="60" d="100"/>
        </p:scale>
        <p:origin x="189" y="62"/>
      </p:cViewPr>
      <p:guideLst/>
    </p:cSldViewPr>
  </p:slideViewPr>
  <p:notesTextViewPr>
    <p:cViewPr>
      <p:scale>
        <a:sx n="1" d="1"/>
        <a:sy n="1" d="1"/>
      </p:scale>
      <p:origin x="0" y="0"/>
    </p:cViewPr>
  </p:notesTextViewPr>
  <p:sorterViewPr>
    <p:cViewPr>
      <p:scale>
        <a:sx n="33" d="100"/>
        <a:sy n="33" d="100"/>
      </p:scale>
      <p:origin x="0" y="-309"/>
    </p:cViewPr>
  </p:sorter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 Id="rId43" Type="http://schemas.microsoft.com/office/2016/11/relationships/changesInfo" Target="changesInfos/changesInfo1.xml"/><Relationship Id="rId4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atoli Fedynitch" userId="a81d0a775211de77" providerId="LiveId" clId="{A2BFDA51-A27E-5CD5-9AAC-D39A164854A2}"/>
    <pc:docChg chg="undo custSel addSld delSld modSld addMainMaster delMainMaster">
      <pc:chgData name="Anatoli Fedynitch" userId="a81d0a775211de77" providerId="LiveId" clId="{A2BFDA51-A27E-5CD5-9AAC-D39A164854A2}" dt="2026-09-29T09:26:01.789" v="497" actId="2696"/>
      <pc:docMkLst>
        <pc:docMk/>
      </pc:docMkLst>
      <pc:sldChg chg="mod modClrScheme chgLayout">
        <pc:chgData name="Anatoli Fedynitch" userId="a81d0a775211de77" providerId="LiveId" clId="{A2BFDA51-A27E-5CD5-9AAC-D39A164854A2}" dt="2026-09-23T08:45:52.116" v="4"/>
        <pc:sldMkLst>
          <pc:docMk/>
          <pc:sldMk cId="0" sldId="258"/>
        </pc:sldMkLst>
      </pc:sldChg>
      <pc:sldChg chg="mod modClrScheme chgLayout">
        <pc:chgData name="Anatoli Fedynitch" userId="a81d0a775211de77" providerId="LiveId" clId="{A2BFDA51-A27E-5CD5-9AAC-D39A164854A2}" dt="2026-09-23T08:45:52.116" v="5"/>
        <pc:sldMkLst>
          <pc:docMk/>
          <pc:sldMk cId="0" sldId="259"/>
        </pc:sldMkLst>
      </pc:sldChg>
      <pc:sldChg chg="mod modClrScheme chgLayout">
        <pc:chgData name="Anatoli Fedynitch" userId="a81d0a775211de77" providerId="LiveId" clId="{A2BFDA51-A27E-5CD5-9AAC-D39A164854A2}" dt="2026-09-23T08:45:52.117" v="7"/>
        <pc:sldMkLst>
          <pc:docMk/>
          <pc:sldMk cId="0" sldId="262"/>
        </pc:sldMkLst>
      </pc:sldChg>
      <pc:sldChg chg="mod modClrScheme chgLayout">
        <pc:chgData name="Anatoli Fedynitch" userId="a81d0a775211de77" providerId="LiveId" clId="{A2BFDA51-A27E-5CD5-9AAC-D39A164854A2}" dt="2026-09-23T08:45:52.122" v="24"/>
        <pc:sldMkLst>
          <pc:docMk/>
          <pc:sldMk cId="0" sldId="263"/>
        </pc:sldMkLst>
      </pc:sldChg>
      <pc:sldChg chg="mod modClrScheme chgLayout">
        <pc:chgData name="Anatoli Fedynitch" userId="a81d0a775211de77" providerId="LiveId" clId="{A2BFDA51-A27E-5CD5-9AAC-D39A164854A2}" dt="2026-09-23T08:45:52.122" v="25"/>
        <pc:sldMkLst>
          <pc:docMk/>
          <pc:sldMk cId="0" sldId="264"/>
        </pc:sldMkLst>
      </pc:sldChg>
      <pc:sldChg chg="mod modClrScheme chgLayout">
        <pc:chgData name="Anatoli Fedynitch" userId="a81d0a775211de77" providerId="LiveId" clId="{A2BFDA51-A27E-5CD5-9AAC-D39A164854A2}" dt="2026-09-23T08:45:52.122" v="26"/>
        <pc:sldMkLst>
          <pc:docMk/>
          <pc:sldMk cId="0" sldId="265"/>
        </pc:sldMkLst>
      </pc:sldChg>
      <pc:sldChg chg="mod modClrScheme chgLayout">
        <pc:chgData name="Anatoli Fedynitch" userId="a81d0a775211de77" providerId="LiveId" clId="{A2BFDA51-A27E-5CD5-9AAC-D39A164854A2}" dt="2026-09-23T08:45:52.121" v="22"/>
        <pc:sldMkLst>
          <pc:docMk/>
          <pc:sldMk cId="0" sldId="270"/>
        </pc:sldMkLst>
      </pc:sldChg>
      <pc:sldChg chg="mod modClrScheme chgLayout">
        <pc:chgData name="Anatoli Fedynitch" userId="a81d0a775211de77" providerId="LiveId" clId="{A2BFDA51-A27E-5CD5-9AAC-D39A164854A2}" dt="2026-09-23T08:45:52.121" v="23"/>
        <pc:sldMkLst>
          <pc:docMk/>
          <pc:sldMk cId="0" sldId="271"/>
        </pc:sldMkLst>
      </pc:sldChg>
      <pc:sldChg chg="mod modClrScheme chgLayout">
        <pc:chgData name="Anatoli Fedynitch" userId="a81d0a775211de77" providerId="LiveId" clId="{A2BFDA51-A27E-5CD5-9AAC-D39A164854A2}" dt="2026-09-23T08:45:52.116" v="3"/>
        <pc:sldMkLst>
          <pc:docMk/>
          <pc:sldMk cId="252227645" sldId="272"/>
        </pc:sldMkLst>
      </pc:sldChg>
      <pc:sldChg chg="mod modClrScheme chgLayout">
        <pc:chgData name="Anatoli Fedynitch" userId="a81d0a775211de77" providerId="LiveId" clId="{A2BFDA51-A27E-5CD5-9AAC-D39A164854A2}" dt="2026-09-23T08:45:52.118" v="11"/>
        <pc:sldMkLst>
          <pc:docMk/>
          <pc:sldMk cId="1059944162" sldId="285"/>
        </pc:sldMkLst>
      </pc:sldChg>
      <pc:sldChg chg="modSp mod modClrScheme chgLayout">
        <pc:chgData name="Anatoli Fedynitch" userId="a81d0a775211de77" providerId="LiveId" clId="{A2BFDA51-A27E-5CD5-9AAC-D39A164854A2}" dt="2026-09-23T09:02:02.709" v="391" actId="20577"/>
        <pc:sldMkLst>
          <pc:docMk/>
          <pc:sldMk cId="3722926609" sldId="291"/>
        </pc:sldMkLst>
      </pc:sldChg>
      <pc:sldChg chg="add">
        <pc:chgData name="Anatoli Fedynitch" userId="a81d0a775211de77" providerId="LiveId" clId="{A2BFDA51-A27E-5CD5-9AAC-D39A164854A2}" dt="2026-09-23T08:45:52.051" v="0"/>
        <pc:sldMkLst>
          <pc:docMk/>
          <pc:sldMk cId="1078842272" sldId="293"/>
        </pc:sldMkLst>
      </pc:sldChg>
      <pc:sldChg chg="add">
        <pc:chgData name="Anatoli Fedynitch" userId="a81d0a775211de77" providerId="LiveId" clId="{A2BFDA51-A27E-5CD5-9AAC-D39A164854A2}" dt="2026-09-23T09:27:52.909" v="415" actId="2890"/>
        <pc:sldMkLst>
          <pc:docMk/>
          <pc:sldMk cId="4129076457" sldId="294"/>
        </pc:sldMkLst>
      </pc:sldChg>
      <pc:sldMasterChg chg="add addSldLayout modSldLayout">
        <pc:chgData name="Anatoli Fedynitch" userId="a81d0a775211de77" providerId="LiveId" clId="{A2BFDA51-A27E-5CD5-9AAC-D39A164854A2}" dt="2026-09-23T08:45:52.051" v="0"/>
        <pc:sldMasterMkLst>
          <pc:docMk/>
          <pc:sldMasterMk cId="0" sldId="2147483650"/>
        </pc:sldMasterMkLst>
        <pc:sldLayoutChg chg="add mod">
          <pc:chgData name="Anatoli Fedynitch" userId="a81d0a775211de77" providerId="LiveId" clId="{A2BFDA51-A27E-5CD5-9AAC-D39A164854A2}" dt="2026-09-23T08:45:52.051" v="0"/>
          <pc:sldLayoutMkLst>
            <pc:docMk/>
            <pc:sldMasterMk cId="0" sldId="2147483650"/>
            <pc:sldLayoutMk cId="0" sldId="2147483651"/>
          </pc:sldLayoutMkLst>
        </pc:sldLayoutChg>
      </pc:sldMasterChg>
    </pc:docChg>
  </pc:docChgLst>
  <pc:docChgLst>
    <pc:chgData name="Anatoli Fedynitch" userId="a81d0a775211de77" providerId="LiveId" clId="{120BBDD4-D872-47DC-A8D8-933E389756D1}"/>
    <pc:docChg chg="undo redo custSel addSld delSld modSld sldOrd">
      <pc:chgData name="Anatoli Fedynitch" userId="a81d0a775211de77" providerId="LiveId" clId="{120BBDD4-D872-47DC-A8D8-933E389756D1}" dt="2026-10-15T18:53:50.691" v="3662" actId="1076"/>
      <pc:docMkLst>
        <pc:docMk/>
      </pc:docMkLst>
      <pc:sldChg chg="modSp mod">
        <pc:chgData name="Anatoli Fedynitch" userId="a81d0a775211de77" providerId="LiveId" clId="{120BBDD4-D872-47DC-A8D8-933E389756D1}" dt="2026-10-15T16:52:46.070" v="1729" actId="1076"/>
        <pc:sldMkLst>
          <pc:docMk/>
          <pc:sldMk cId="0" sldId="258"/>
        </pc:sldMkLst>
        <pc:spChg chg="mod">
          <ac:chgData name="Anatoli Fedynitch" userId="a81d0a775211de77" providerId="LiveId" clId="{120BBDD4-D872-47DC-A8D8-933E389756D1}" dt="2026-10-15T16:24:36.634" v="540" actId="27636"/>
          <ac:spMkLst>
            <pc:docMk/>
            <pc:sldMk cId="0" sldId="258"/>
            <ac:spMk id="2" creationId="{00000000-0000-0000-0000-000000000000}"/>
          </ac:spMkLst>
        </pc:spChg>
        <pc:picChg chg="mod">
          <ac:chgData name="Anatoli Fedynitch" userId="a81d0a775211de77" providerId="LiveId" clId="{120BBDD4-D872-47DC-A8D8-933E389756D1}" dt="2026-10-15T16:52:46.070" v="1729" actId="1076"/>
          <ac:picMkLst>
            <pc:docMk/>
            <pc:sldMk cId="0" sldId="258"/>
            <ac:picMk id="7" creationId="{00000000-0000-0000-0000-000000000000}"/>
          </ac:picMkLst>
        </pc:picChg>
      </pc:sldChg>
      <pc:sldChg chg="modSp mod">
        <pc:chgData name="Anatoli Fedynitch" userId="a81d0a775211de77" providerId="LiveId" clId="{120BBDD4-D872-47DC-A8D8-933E389756D1}" dt="2026-10-15T16:52:50.168" v="1731" actId="313"/>
        <pc:sldMkLst>
          <pc:docMk/>
          <pc:sldMk cId="0" sldId="259"/>
        </pc:sldMkLst>
        <pc:spChg chg="mod">
          <ac:chgData name="Anatoli Fedynitch" userId="a81d0a775211de77" providerId="LiveId" clId="{120BBDD4-D872-47DC-A8D8-933E389756D1}" dt="2026-10-15T16:24:36.625" v="539" actId="27636"/>
          <ac:spMkLst>
            <pc:docMk/>
            <pc:sldMk cId="0" sldId="259"/>
            <ac:spMk id="2" creationId="{00000000-0000-0000-0000-000000000000}"/>
          </ac:spMkLst>
        </pc:spChg>
        <pc:graphicFrameChg chg="mod modGraphic">
          <ac:chgData name="Anatoli Fedynitch" userId="a81d0a775211de77" providerId="LiveId" clId="{120BBDD4-D872-47DC-A8D8-933E389756D1}" dt="2026-10-15T16:52:50.168" v="1731" actId="313"/>
          <ac:graphicFrameMkLst>
            <pc:docMk/>
            <pc:sldMk cId="0" sldId="259"/>
            <ac:graphicFrameMk id="50" creationId="{7B92F84C-219E-2C44-97EC-32C28B2A76FD}"/>
          </ac:graphicFrameMkLst>
        </pc:graphicFrameChg>
      </pc:sldChg>
      <pc:sldChg chg="modSp del mod">
        <pc:chgData name="Anatoli Fedynitch" userId="a81d0a775211de77" providerId="LiveId" clId="{120BBDD4-D872-47DC-A8D8-933E389756D1}" dt="2026-10-15T18:28:49.877" v="3348" actId="47"/>
        <pc:sldMkLst>
          <pc:docMk/>
          <pc:sldMk cId="0" sldId="260"/>
        </pc:sldMkLst>
        <pc:spChg chg="mod">
          <ac:chgData name="Anatoli Fedynitch" userId="a81d0a775211de77" providerId="LiveId" clId="{120BBDD4-D872-47DC-A8D8-933E389756D1}" dt="2026-10-15T16:24:36.908" v="574" actId="27636"/>
          <ac:spMkLst>
            <pc:docMk/>
            <pc:sldMk cId="0" sldId="260"/>
            <ac:spMk id="2" creationId="{00000000-0000-0000-0000-000000000000}"/>
          </ac:spMkLst>
        </pc:spChg>
      </pc:sldChg>
      <pc:sldChg chg="addSp modSp mod ord">
        <pc:chgData name="Anatoli Fedynitch" userId="a81d0a775211de77" providerId="LiveId" clId="{120BBDD4-D872-47DC-A8D8-933E389756D1}" dt="2026-10-15T18:24:28.861" v="3276"/>
        <pc:sldMkLst>
          <pc:docMk/>
          <pc:sldMk cId="0" sldId="262"/>
        </pc:sldMkLst>
        <pc:spChg chg="mod">
          <ac:chgData name="Anatoli Fedynitch" userId="a81d0a775211de77" providerId="LiveId" clId="{120BBDD4-D872-47DC-A8D8-933E389756D1}" dt="2026-10-15T16:24:36.784" v="561" actId="27636"/>
          <ac:spMkLst>
            <pc:docMk/>
            <pc:sldMk cId="0" sldId="262"/>
            <ac:spMk id="2" creationId="{00000000-0000-0000-0000-000000000000}"/>
          </ac:spMkLst>
        </pc:spChg>
        <pc:spChg chg="mod">
          <ac:chgData name="Anatoli Fedynitch" userId="a81d0a775211de77" providerId="LiveId" clId="{120BBDD4-D872-47DC-A8D8-933E389756D1}" dt="2026-10-15T18:22:21.250" v="3266" actId="27636"/>
          <ac:spMkLst>
            <pc:docMk/>
            <pc:sldMk cId="0" sldId="262"/>
            <ac:spMk id="5" creationId="{00000000-0000-0000-0000-000000000000}"/>
          </ac:spMkLst>
        </pc:spChg>
        <pc:picChg chg="add mod">
          <ac:chgData name="Anatoli Fedynitch" userId="a81d0a775211de77" providerId="LiveId" clId="{120BBDD4-D872-47DC-A8D8-933E389756D1}" dt="2026-10-15T18:22:24.034" v="3267" actId="1076"/>
          <ac:picMkLst>
            <pc:docMk/>
            <pc:sldMk cId="0" sldId="262"/>
            <ac:picMk id="8" creationId="{508C3992-329B-BF01-D3AF-89A957FEA912}"/>
          </ac:picMkLst>
        </pc:picChg>
      </pc:sldChg>
      <pc:sldChg chg="delSp modSp mod">
        <pc:chgData name="Anatoli Fedynitch" userId="a81d0a775211de77" providerId="LiveId" clId="{120BBDD4-D872-47DC-A8D8-933E389756D1}" dt="2026-10-15T17:07:34.140" v="1934" actId="1076"/>
        <pc:sldMkLst>
          <pc:docMk/>
          <pc:sldMk cId="0" sldId="263"/>
        </pc:sldMkLst>
        <pc:spChg chg="mod">
          <ac:chgData name="Anatoli Fedynitch" userId="a81d0a775211de77" providerId="LiveId" clId="{120BBDD4-D872-47DC-A8D8-933E389756D1}" dt="2026-10-15T16:24:36.671" v="544" actId="27636"/>
          <ac:spMkLst>
            <pc:docMk/>
            <pc:sldMk cId="0" sldId="263"/>
            <ac:spMk id="2" creationId="{00000000-0000-0000-0000-000000000000}"/>
          </ac:spMkLst>
        </pc:spChg>
        <pc:spChg chg="del mod">
          <ac:chgData name="Anatoli Fedynitch" userId="a81d0a775211de77" providerId="LiveId" clId="{120BBDD4-D872-47DC-A8D8-933E389756D1}" dt="2026-10-15T17:04:15.402" v="1860" actId="478"/>
          <ac:spMkLst>
            <pc:docMk/>
            <pc:sldMk cId="0" sldId="263"/>
            <ac:spMk id="3" creationId="{00000000-0000-0000-0000-000000000000}"/>
          </ac:spMkLst>
        </pc:spChg>
        <pc:spChg chg="mod">
          <ac:chgData name="Anatoli Fedynitch" userId="a81d0a775211de77" providerId="LiveId" clId="{120BBDD4-D872-47DC-A8D8-933E389756D1}" dt="2026-10-15T17:07:22.092" v="1932" actId="1076"/>
          <ac:spMkLst>
            <pc:docMk/>
            <pc:sldMk cId="0" sldId="263"/>
            <ac:spMk id="5" creationId="{00000000-0000-0000-0000-000000000000}"/>
          </ac:spMkLst>
        </pc:spChg>
        <pc:spChg chg="del mod">
          <ac:chgData name="Anatoli Fedynitch" userId="a81d0a775211de77" providerId="LiveId" clId="{120BBDD4-D872-47DC-A8D8-933E389756D1}" dt="2026-10-15T17:04:10.564" v="1858" actId="478"/>
          <ac:spMkLst>
            <pc:docMk/>
            <pc:sldMk cId="0" sldId="263"/>
            <ac:spMk id="7" creationId="{00000000-0000-0000-0000-000000000000}"/>
          </ac:spMkLst>
        </pc:spChg>
        <pc:spChg chg="mod">
          <ac:chgData name="Anatoli Fedynitch" userId="a81d0a775211de77" providerId="LiveId" clId="{120BBDD4-D872-47DC-A8D8-933E389756D1}" dt="2026-10-15T17:07:34.140" v="1934" actId="1076"/>
          <ac:spMkLst>
            <pc:docMk/>
            <pc:sldMk cId="0" sldId="263"/>
            <ac:spMk id="12" creationId="{00000000-0000-0000-0000-000000000000}"/>
          </ac:spMkLst>
        </pc:spChg>
        <pc:picChg chg="mod">
          <ac:chgData name="Anatoli Fedynitch" userId="a81d0a775211de77" providerId="LiveId" clId="{120BBDD4-D872-47DC-A8D8-933E389756D1}" dt="2026-10-15T17:07:25.837" v="1933" actId="14100"/>
          <ac:picMkLst>
            <pc:docMk/>
            <pc:sldMk cId="0" sldId="263"/>
            <ac:picMk id="15" creationId="{AF9B320B-D559-EA28-2FEF-9E7A99A4E596}"/>
          </ac:picMkLst>
        </pc:picChg>
      </pc:sldChg>
      <pc:sldChg chg="addSp delSp modSp mod">
        <pc:chgData name="Anatoli Fedynitch" userId="a81d0a775211de77" providerId="LiveId" clId="{120BBDD4-D872-47DC-A8D8-933E389756D1}" dt="2026-10-15T17:54:44.941" v="2558" actId="1076"/>
        <pc:sldMkLst>
          <pc:docMk/>
          <pc:sldMk cId="0" sldId="264"/>
        </pc:sldMkLst>
        <pc:spChg chg="mod">
          <ac:chgData name="Anatoli Fedynitch" userId="a81d0a775211de77" providerId="LiveId" clId="{120BBDD4-D872-47DC-A8D8-933E389756D1}" dt="2026-10-15T17:50:03.305" v="2256" actId="20577"/>
          <ac:spMkLst>
            <pc:docMk/>
            <pc:sldMk cId="0" sldId="264"/>
            <ac:spMk id="2" creationId="{00000000-0000-0000-0000-000000000000}"/>
          </ac:spMkLst>
        </pc:spChg>
        <pc:spChg chg="del">
          <ac:chgData name="Anatoli Fedynitch" userId="a81d0a775211de77" providerId="LiveId" clId="{120BBDD4-D872-47DC-A8D8-933E389756D1}" dt="2026-10-15T17:48:17.293" v="2226" actId="478"/>
          <ac:spMkLst>
            <pc:docMk/>
            <pc:sldMk cId="0" sldId="264"/>
            <ac:spMk id="3" creationId="{00000000-0000-0000-0000-000000000000}"/>
          </ac:spMkLst>
        </pc:spChg>
        <pc:spChg chg="add mod">
          <ac:chgData name="Anatoli Fedynitch" userId="a81d0a775211de77" providerId="LiveId" clId="{120BBDD4-D872-47DC-A8D8-933E389756D1}" dt="2026-10-15T17:54:30.637" v="2554" actId="14100"/>
          <ac:spMkLst>
            <pc:docMk/>
            <pc:sldMk cId="0" sldId="264"/>
            <ac:spMk id="4" creationId="{F2397E8B-058B-F309-E0EF-A6D7D8967705}"/>
          </ac:spMkLst>
        </pc:spChg>
        <pc:spChg chg="mod">
          <ac:chgData name="Anatoli Fedynitch" userId="a81d0a775211de77" providerId="LiveId" clId="{120BBDD4-D872-47DC-A8D8-933E389756D1}" dt="2026-10-15T17:54:44.941" v="2558" actId="1076"/>
          <ac:spMkLst>
            <pc:docMk/>
            <pc:sldMk cId="0" sldId="264"/>
            <ac:spMk id="5" creationId="{00000000-0000-0000-0000-000000000000}"/>
          </ac:spMkLst>
        </pc:spChg>
        <pc:spChg chg="del mod">
          <ac:chgData name="Anatoli Fedynitch" userId="a81d0a775211de77" providerId="LiveId" clId="{120BBDD4-D872-47DC-A8D8-933E389756D1}" dt="2026-10-15T17:47:25.030" v="2221" actId="478"/>
          <ac:spMkLst>
            <pc:docMk/>
            <pc:sldMk cId="0" sldId="264"/>
            <ac:spMk id="8" creationId="{00000000-0000-0000-0000-000000000000}"/>
          </ac:spMkLst>
        </pc:spChg>
        <pc:spChg chg="del mod">
          <ac:chgData name="Anatoli Fedynitch" userId="a81d0a775211de77" providerId="LiveId" clId="{120BBDD4-D872-47DC-A8D8-933E389756D1}" dt="2026-10-15T17:49:09.432" v="2232" actId="478"/>
          <ac:spMkLst>
            <pc:docMk/>
            <pc:sldMk cId="0" sldId="264"/>
            <ac:spMk id="10" creationId="{00000000-0000-0000-0000-000000000000}"/>
          </ac:spMkLst>
        </pc:spChg>
        <pc:spChg chg="add mod">
          <ac:chgData name="Anatoli Fedynitch" userId="a81d0a775211de77" providerId="LiveId" clId="{120BBDD4-D872-47DC-A8D8-933E389756D1}" dt="2026-10-15T17:54:34.661" v="2555" actId="1076"/>
          <ac:spMkLst>
            <pc:docMk/>
            <pc:sldMk cId="0" sldId="264"/>
            <ac:spMk id="13" creationId="{95E8B4F7-CAB4-6907-7A60-AC3BA042097B}"/>
          </ac:spMkLst>
        </pc:spChg>
        <pc:spChg chg="add mod ord">
          <ac:chgData name="Anatoli Fedynitch" userId="a81d0a775211de77" providerId="LiveId" clId="{120BBDD4-D872-47DC-A8D8-933E389756D1}" dt="2026-10-15T17:54:25.286" v="2552" actId="1076"/>
          <ac:spMkLst>
            <pc:docMk/>
            <pc:sldMk cId="0" sldId="264"/>
            <ac:spMk id="19" creationId="{42D57FB7-CCEC-EDB3-1B79-50550D39B3C4}"/>
          </ac:spMkLst>
        </pc:spChg>
        <pc:picChg chg="del mod">
          <ac:chgData name="Anatoli Fedynitch" userId="a81d0a775211de77" providerId="LiveId" clId="{120BBDD4-D872-47DC-A8D8-933E389756D1}" dt="2026-10-15T17:46:58.345" v="2208" actId="478"/>
          <ac:picMkLst>
            <pc:docMk/>
            <pc:sldMk cId="0" sldId="264"/>
            <ac:picMk id="7" creationId="{00000000-0000-0000-0000-000000000000}"/>
          </ac:picMkLst>
        </pc:picChg>
        <pc:picChg chg="del mod">
          <ac:chgData name="Anatoli Fedynitch" userId="a81d0a775211de77" providerId="LiveId" clId="{120BBDD4-D872-47DC-A8D8-933E389756D1}" dt="2026-10-15T17:48:55.947" v="2228" actId="478"/>
          <ac:picMkLst>
            <pc:docMk/>
            <pc:sldMk cId="0" sldId="264"/>
            <ac:picMk id="9" creationId="{00000000-0000-0000-0000-000000000000}"/>
          </ac:picMkLst>
        </pc:picChg>
        <pc:picChg chg="del">
          <ac:chgData name="Anatoli Fedynitch" userId="a81d0a775211de77" providerId="LiveId" clId="{120BBDD4-D872-47DC-A8D8-933E389756D1}" dt="2026-10-15T17:46:56.924" v="2207" actId="478"/>
          <ac:picMkLst>
            <pc:docMk/>
            <pc:sldMk cId="0" sldId="264"/>
            <ac:picMk id="11" creationId="{7B3B8CCF-5BC9-C065-57C3-E7F1286D6335}"/>
          </ac:picMkLst>
        </pc:picChg>
        <pc:picChg chg="add mod ord">
          <ac:chgData name="Anatoli Fedynitch" userId="a81d0a775211de77" providerId="LiveId" clId="{120BBDD4-D872-47DC-A8D8-933E389756D1}" dt="2026-10-15T17:54:37.383" v="2556" actId="1076"/>
          <ac:picMkLst>
            <pc:docMk/>
            <pc:sldMk cId="0" sldId="264"/>
            <ac:picMk id="15" creationId="{E50EC0B8-FCD6-E4AE-EA83-0AA3E5CC5171}"/>
          </ac:picMkLst>
        </pc:picChg>
        <pc:picChg chg="add mod ord">
          <ac:chgData name="Anatoli Fedynitch" userId="a81d0a775211de77" providerId="LiveId" clId="{120BBDD4-D872-47DC-A8D8-933E389756D1}" dt="2026-10-15T17:54:21.702" v="2551" actId="14100"/>
          <ac:picMkLst>
            <pc:docMk/>
            <pc:sldMk cId="0" sldId="264"/>
            <ac:picMk id="17" creationId="{91743FB3-1495-CF82-6E39-4507E12E76AF}"/>
          </ac:picMkLst>
        </pc:picChg>
      </pc:sldChg>
      <pc:sldChg chg="modSp mod ord">
        <pc:chgData name="Anatoli Fedynitch" userId="a81d0a775211de77" providerId="LiveId" clId="{120BBDD4-D872-47DC-A8D8-933E389756D1}" dt="2026-10-15T18:16:52.494" v="3155" actId="20577"/>
        <pc:sldMkLst>
          <pc:docMk/>
          <pc:sldMk cId="0" sldId="265"/>
        </pc:sldMkLst>
        <pc:spChg chg="mod">
          <ac:chgData name="Anatoli Fedynitch" userId="a81d0a775211de77" providerId="LiveId" clId="{120BBDD4-D872-47DC-A8D8-933E389756D1}" dt="2026-10-15T18:16:52.494" v="3155" actId="20577"/>
          <ac:spMkLst>
            <pc:docMk/>
            <pc:sldMk cId="0" sldId="265"/>
            <ac:spMk id="2" creationId="{00000000-0000-0000-0000-000000000000}"/>
          </ac:spMkLst>
        </pc:spChg>
        <pc:spChg chg="mod">
          <ac:chgData name="Anatoli Fedynitch" userId="a81d0a775211de77" providerId="LiveId" clId="{120BBDD4-D872-47DC-A8D8-933E389756D1}" dt="2026-10-15T16:24:36.754" v="557" actId="27636"/>
          <ac:spMkLst>
            <pc:docMk/>
            <pc:sldMk cId="0" sldId="265"/>
            <ac:spMk id="8" creationId="{00000000-0000-0000-0000-000000000000}"/>
          </ac:spMkLst>
        </pc:spChg>
      </pc:sldChg>
      <pc:sldChg chg="modSp mod">
        <pc:chgData name="Anatoli Fedynitch" userId="a81d0a775211de77" providerId="LiveId" clId="{120BBDD4-D872-47DC-A8D8-933E389756D1}" dt="2026-10-15T16:24:36.925" v="576" actId="27636"/>
        <pc:sldMkLst>
          <pc:docMk/>
          <pc:sldMk cId="0" sldId="270"/>
        </pc:sldMkLst>
        <pc:spChg chg="mod">
          <ac:chgData name="Anatoli Fedynitch" userId="a81d0a775211de77" providerId="LiveId" clId="{120BBDD4-D872-47DC-A8D8-933E389756D1}" dt="2026-10-15T16:24:36.925" v="576" actId="27636"/>
          <ac:spMkLst>
            <pc:docMk/>
            <pc:sldMk cId="0" sldId="270"/>
            <ac:spMk id="2" creationId="{00000000-0000-0000-0000-000000000000}"/>
          </ac:spMkLst>
        </pc:spChg>
      </pc:sldChg>
      <pc:sldChg chg="modSp mod">
        <pc:chgData name="Anatoli Fedynitch" userId="a81d0a775211de77" providerId="LiveId" clId="{120BBDD4-D872-47DC-A8D8-933E389756D1}" dt="2026-10-15T16:24:36.943" v="578" actId="27636"/>
        <pc:sldMkLst>
          <pc:docMk/>
          <pc:sldMk cId="0" sldId="271"/>
        </pc:sldMkLst>
        <pc:spChg chg="mod">
          <ac:chgData name="Anatoli Fedynitch" userId="a81d0a775211de77" providerId="LiveId" clId="{120BBDD4-D872-47DC-A8D8-933E389756D1}" dt="2026-10-15T16:24:36.941" v="577" actId="27636"/>
          <ac:spMkLst>
            <pc:docMk/>
            <pc:sldMk cId="0" sldId="271"/>
            <ac:spMk id="2" creationId="{00000000-0000-0000-0000-000000000000}"/>
          </ac:spMkLst>
        </pc:spChg>
        <pc:spChg chg="mod">
          <ac:chgData name="Anatoli Fedynitch" userId="a81d0a775211de77" providerId="LiveId" clId="{120BBDD4-D872-47DC-A8D8-933E389756D1}" dt="2026-10-15T16:24:36.943" v="578" actId="27636"/>
          <ac:spMkLst>
            <pc:docMk/>
            <pc:sldMk cId="0" sldId="271"/>
            <ac:spMk id="7" creationId="{00000000-0000-0000-0000-000000000000}"/>
          </ac:spMkLst>
        </pc:spChg>
      </pc:sldChg>
      <pc:sldChg chg="addSp modSp mod">
        <pc:chgData name="Anatoli Fedynitch" userId="a81d0a775211de77" providerId="LiveId" clId="{120BBDD4-D872-47DC-A8D8-933E389756D1}" dt="2026-10-15T16:40:15.607" v="1392" actId="20577"/>
        <pc:sldMkLst>
          <pc:docMk/>
          <pc:sldMk cId="252227645" sldId="272"/>
        </pc:sldMkLst>
        <pc:spChg chg="mod">
          <ac:chgData name="Anatoli Fedynitch" userId="a81d0a775211de77" providerId="LiveId" clId="{120BBDD4-D872-47DC-A8D8-933E389756D1}" dt="2026-10-15T16:24:36.597" v="536" actId="27636"/>
          <ac:spMkLst>
            <pc:docMk/>
            <pc:sldMk cId="252227645" sldId="272"/>
            <ac:spMk id="2" creationId="{09D7E502-223C-D63E-DE08-206E5A68A7CE}"/>
          </ac:spMkLst>
        </pc:spChg>
        <pc:spChg chg="mod">
          <ac:chgData name="Anatoli Fedynitch" userId="a81d0a775211de77" providerId="LiveId" clId="{120BBDD4-D872-47DC-A8D8-933E389756D1}" dt="2026-10-15T16:40:15.607" v="1392" actId="20577"/>
          <ac:spMkLst>
            <pc:docMk/>
            <pc:sldMk cId="252227645" sldId="272"/>
            <ac:spMk id="8" creationId="{00000000-0000-0000-0000-000000000000}"/>
          </ac:spMkLst>
        </pc:spChg>
        <pc:spChg chg="add mod">
          <ac:chgData name="Anatoli Fedynitch" userId="a81d0a775211de77" providerId="LiveId" clId="{120BBDD4-D872-47DC-A8D8-933E389756D1}" dt="2026-10-15T16:37:00.772" v="1063" actId="114"/>
          <ac:spMkLst>
            <pc:docMk/>
            <pc:sldMk cId="252227645" sldId="272"/>
            <ac:spMk id="9" creationId="{0B330F9B-BF69-A23D-3A59-C24937F8F8B3}"/>
          </ac:spMkLst>
        </pc:spChg>
        <pc:picChg chg="add mod">
          <ac:chgData name="Anatoli Fedynitch" userId="a81d0a775211de77" providerId="LiveId" clId="{120BBDD4-D872-47DC-A8D8-933E389756D1}" dt="2026-10-15T16:35:42.330" v="1014" actId="1076"/>
          <ac:picMkLst>
            <pc:docMk/>
            <pc:sldMk cId="252227645" sldId="272"/>
            <ac:picMk id="5" creationId="{9C375E19-9421-A351-6084-787FE9C21EC2}"/>
          </ac:picMkLst>
        </pc:picChg>
      </pc:sldChg>
      <pc:sldChg chg="modSp del mod">
        <pc:chgData name="Anatoli Fedynitch" userId="a81d0a775211de77" providerId="LiveId" clId="{120BBDD4-D872-47DC-A8D8-933E389756D1}" dt="2026-10-15T18:24:37.485" v="3279" actId="47"/>
        <pc:sldMkLst>
          <pc:docMk/>
          <pc:sldMk cId="1483902340" sldId="284"/>
        </pc:sldMkLst>
        <pc:spChg chg="mod">
          <ac:chgData name="Anatoli Fedynitch" userId="a81d0a775211de77" providerId="LiveId" clId="{120BBDD4-D872-47DC-A8D8-933E389756D1}" dt="2026-10-15T16:24:36.879" v="570" actId="27636"/>
          <ac:spMkLst>
            <pc:docMk/>
            <pc:sldMk cId="1483902340" sldId="284"/>
            <ac:spMk id="2" creationId="{6A08C306-61DE-2A18-EF1F-DC80241B7A97}"/>
          </ac:spMkLst>
        </pc:spChg>
      </pc:sldChg>
      <pc:sldChg chg="modSp mod">
        <pc:chgData name="Anatoli Fedynitch" userId="a81d0a775211de77" providerId="LiveId" clId="{120BBDD4-D872-47DC-A8D8-933E389756D1}" dt="2026-10-15T16:24:36.891" v="572" actId="27636"/>
        <pc:sldMkLst>
          <pc:docMk/>
          <pc:sldMk cId="1059944162" sldId="285"/>
        </pc:sldMkLst>
        <pc:spChg chg="mod">
          <ac:chgData name="Anatoli Fedynitch" userId="a81d0a775211de77" providerId="LiveId" clId="{120BBDD4-D872-47DC-A8D8-933E389756D1}" dt="2026-10-15T16:24:36.888" v="571" actId="27636"/>
          <ac:spMkLst>
            <pc:docMk/>
            <pc:sldMk cId="1059944162" sldId="285"/>
            <ac:spMk id="2" creationId="{F909D6B5-0B18-F962-C725-6C4A5F4279AC}"/>
          </ac:spMkLst>
        </pc:spChg>
        <pc:spChg chg="mod">
          <ac:chgData name="Anatoli Fedynitch" userId="a81d0a775211de77" providerId="LiveId" clId="{120BBDD4-D872-47DC-A8D8-933E389756D1}" dt="2026-10-15T16:24:36.891" v="572" actId="27636"/>
          <ac:spMkLst>
            <pc:docMk/>
            <pc:sldMk cId="1059944162" sldId="285"/>
            <ac:spMk id="5" creationId="{9406D9D9-ACD3-3B81-E789-233DDFED946F}"/>
          </ac:spMkLst>
        </pc:spChg>
      </pc:sldChg>
      <pc:sldChg chg="addSp modSp mod">
        <pc:chgData name="Anatoli Fedynitch" userId="a81d0a775211de77" providerId="LiveId" clId="{120BBDD4-D872-47DC-A8D8-933E389756D1}" dt="2026-10-15T18:53:50.691" v="3662" actId="1076"/>
        <pc:sldMkLst>
          <pc:docMk/>
          <pc:sldMk cId="3722926609" sldId="291"/>
        </pc:sldMkLst>
        <pc:spChg chg="mod">
          <ac:chgData name="Anatoli Fedynitch" userId="a81d0a775211de77" providerId="LiveId" clId="{120BBDD4-D872-47DC-A8D8-933E389756D1}" dt="2026-10-15T16:24:36.862" v="568" actId="27636"/>
          <ac:spMkLst>
            <pc:docMk/>
            <pc:sldMk cId="3722926609" sldId="291"/>
            <ac:spMk id="2" creationId="{CC835B01-BAA9-9EE9-04C4-5AB9D5719F04}"/>
          </ac:spMkLst>
        </pc:spChg>
        <pc:spChg chg="mod">
          <ac:chgData name="Anatoli Fedynitch" userId="a81d0a775211de77" providerId="LiveId" clId="{120BBDD4-D872-47DC-A8D8-933E389756D1}" dt="2026-10-15T18:51:56.476" v="3560" actId="948"/>
          <ac:spMkLst>
            <pc:docMk/>
            <pc:sldMk cId="3722926609" sldId="291"/>
            <ac:spMk id="3" creationId="{00000000-0000-0000-0000-000000000000}"/>
          </ac:spMkLst>
        </pc:spChg>
        <pc:spChg chg="add mod">
          <ac:chgData name="Anatoli Fedynitch" userId="a81d0a775211de77" providerId="LiveId" clId="{120BBDD4-D872-47DC-A8D8-933E389756D1}" dt="2026-10-15T18:53:50.691" v="3662" actId="1076"/>
          <ac:spMkLst>
            <pc:docMk/>
            <pc:sldMk cId="3722926609" sldId="291"/>
            <ac:spMk id="4" creationId="{6C97DAF2-9EB9-C739-9FCE-417400140E1F}"/>
          </ac:spMkLst>
        </pc:spChg>
      </pc:sldChg>
      <pc:sldChg chg="modSp mod">
        <pc:chgData name="Anatoli Fedynitch" userId="a81d0a775211de77" providerId="LiveId" clId="{120BBDD4-D872-47DC-A8D8-933E389756D1}" dt="2026-10-15T16:24:36.918" v="575" actId="27636"/>
        <pc:sldMkLst>
          <pc:docMk/>
          <pc:sldMk cId="4129076457" sldId="294"/>
        </pc:sldMkLst>
        <pc:spChg chg="mod">
          <ac:chgData name="Anatoli Fedynitch" userId="a81d0a775211de77" providerId="LiveId" clId="{120BBDD4-D872-47DC-A8D8-933E389756D1}" dt="2026-10-15T16:24:36.918" v="575" actId="27636"/>
          <ac:spMkLst>
            <pc:docMk/>
            <pc:sldMk cId="4129076457" sldId="294"/>
            <ac:spMk id="2" creationId="{FC60A779-5DEC-9F93-D565-B13109168D85}"/>
          </ac:spMkLst>
        </pc:spChg>
      </pc:sldChg>
      <pc:sldChg chg="addSp modSp mod">
        <pc:chgData name="Anatoli Fedynitch" userId="a81d0a775211de77" providerId="LiveId" clId="{120BBDD4-D872-47DC-A8D8-933E389756D1}" dt="2026-10-15T18:27:20.587" v="3338" actId="20577"/>
        <pc:sldMkLst>
          <pc:docMk/>
          <pc:sldMk cId="0" sldId="296"/>
        </pc:sldMkLst>
        <pc:spChg chg="mod">
          <ac:chgData name="Anatoli Fedynitch" userId="a81d0a775211de77" providerId="LiveId" clId="{120BBDD4-D872-47DC-A8D8-933E389756D1}" dt="2026-10-15T16:24:36.562" v="533" actId="27636"/>
          <ac:spMkLst>
            <pc:docMk/>
            <pc:sldMk cId="0" sldId="296"/>
            <ac:spMk id="2" creationId="{09D7E502-223C-D63E-DE08-206E5A68A7CE}"/>
          </ac:spMkLst>
        </pc:spChg>
        <pc:spChg chg="mod">
          <ac:chgData name="Anatoli Fedynitch" userId="a81d0a775211de77" providerId="LiveId" clId="{120BBDD4-D872-47DC-A8D8-933E389756D1}" dt="2026-10-15T16:24:00.723" v="526" actId="1076"/>
          <ac:spMkLst>
            <pc:docMk/>
            <pc:sldMk cId="0" sldId="296"/>
            <ac:spMk id="4" creationId="{00000000-0000-0000-0000-000000000000}"/>
          </ac:spMkLst>
        </pc:spChg>
        <pc:spChg chg="mod">
          <ac:chgData name="Anatoli Fedynitch" userId="a81d0a775211de77" providerId="LiveId" clId="{120BBDD4-D872-47DC-A8D8-933E389756D1}" dt="2026-10-15T18:27:20.587" v="3338" actId="20577"/>
          <ac:spMkLst>
            <pc:docMk/>
            <pc:sldMk cId="0" sldId="296"/>
            <ac:spMk id="5" creationId="{00000000-0000-0000-0000-000000000000}"/>
          </ac:spMkLst>
        </pc:spChg>
        <pc:spChg chg="add mod">
          <ac:chgData name="Anatoli Fedynitch" userId="a81d0a775211de77" providerId="LiveId" clId="{120BBDD4-D872-47DC-A8D8-933E389756D1}" dt="2026-10-15T16:25:20.770" v="607" actId="1076"/>
          <ac:spMkLst>
            <pc:docMk/>
            <pc:sldMk cId="0" sldId="296"/>
            <ac:spMk id="11" creationId="{92AB679F-DB17-1980-72BC-3A5651C5733A}"/>
          </ac:spMkLst>
        </pc:spChg>
        <pc:picChg chg="mod">
          <ac:chgData name="Anatoli Fedynitch" userId="a81d0a775211de77" providerId="LiveId" clId="{120BBDD4-D872-47DC-A8D8-933E389756D1}" dt="2026-10-15T16:21:27.115" v="426" actId="1076"/>
          <ac:picMkLst>
            <pc:docMk/>
            <pc:sldMk cId="0" sldId="296"/>
            <ac:picMk id="3" creationId="{00000000-0000-0000-0000-000000000000}"/>
          </ac:picMkLst>
        </pc:picChg>
        <pc:picChg chg="add mod">
          <ac:chgData name="Anatoli Fedynitch" userId="a81d0a775211de77" providerId="LiveId" clId="{120BBDD4-D872-47DC-A8D8-933E389756D1}" dt="2026-10-15T18:26:54.627" v="3329" actId="1076"/>
          <ac:picMkLst>
            <pc:docMk/>
            <pc:sldMk cId="0" sldId="296"/>
            <ac:picMk id="8" creationId="{6FF7FB87-B6B3-3FF0-FB69-B46122ED0302}"/>
          </ac:picMkLst>
        </pc:picChg>
        <pc:picChg chg="add mod">
          <ac:chgData name="Anatoli Fedynitch" userId="a81d0a775211de77" providerId="LiveId" clId="{120BBDD4-D872-47DC-A8D8-933E389756D1}" dt="2026-10-15T16:24:17.879" v="531" actId="1076"/>
          <ac:picMkLst>
            <pc:docMk/>
            <pc:sldMk cId="0" sldId="296"/>
            <ac:picMk id="10" creationId="{7A52DC9E-8EA2-3C01-688F-9CCA8DFDC396}"/>
          </ac:picMkLst>
        </pc:picChg>
      </pc:sldChg>
      <pc:sldChg chg="addSp modSp mod">
        <pc:chgData name="Anatoli Fedynitch" userId="a81d0a775211de77" providerId="LiveId" clId="{120BBDD4-D872-47DC-A8D8-933E389756D1}" dt="2026-10-15T16:29:33.548" v="860" actId="20577"/>
        <pc:sldMkLst>
          <pc:docMk/>
          <pc:sldMk cId="0" sldId="297"/>
        </pc:sldMkLst>
        <pc:spChg chg="mod">
          <ac:chgData name="Anatoli Fedynitch" userId="a81d0a775211de77" providerId="LiveId" clId="{120BBDD4-D872-47DC-A8D8-933E389756D1}" dt="2026-10-15T16:24:36.578" v="534" actId="27636"/>
          <ac:spMkLst>
            <pc:docMk/>
            <pc:sldMk cId="0" sldId="297"/>
            <ac:spMk id="2" creationId="{09D7E502-223C-D63E-DE08-206E5A68A7CE}"/>
          </ac:spMkLst>
        </pc:spChg>
        <pc:spChg chg="mod">
          <ac:chgData name="Anatoli Fedynitch" userId="a81d0a775211de77" providerId="LiveId" clId="{120BBDD4-D872-47DC-A8D8-933E389756D1}" dt="2026-10-15T16:29:33.548" v="860" actId="20577"/>
          <ac:spMkLst>
            <pc:docMk/>
            <pc:sldMk cId="0" sldId="297"/>
            <ac:spMk id="7" creationId="{00000000-0000-0000-0000-000000000000}"/>
          </ac:spMkLst>
        </pc:spChg>
        <pc:spChg chg="add mod">
          <ac:chgData name="Anatoli Fedynitch" userId="a81d0a775211de77" providerId="LiveId" clId="{120BBDD4-D872-47DC-A8D8-933E389756D1}" dt="2026-10-15T16:28:17.483" v="756" actId="14100"/>
          <ac:spMkLst>
            <pc:docMk/>
            <pc:sldMk cId="0" sldId="297"/>
            <ac:spMk id="9" creationId="{22EF9476-0FC3-A79C-822F-D083AB1EF2A4}"/>
          </ac:spMkLst>
        </pc:spChg>
      </pc:sldChg>
      <pc:sldChg chg="modSp mod">
        <pc:chgData name="Anatoli Fedynitch" userId="a81d0a775211de77" providerId="LiveId" clId="{120BBDD4-D872-47DC-A8D8-933E389756D1}" dt="2026-10-15T16:31:50.247" v="929" actId="404"/>
        <pc:sldMkLst>
          <pc:docMk/>
          <pc:sldMk cId="0" sldId="298"/>
        </pc:sldMkLst>
        <pc:spChg chg="mod">
          <ac:chgData name="Anatoli Fedynitch" userId="a81d0a775211de77" providerId="LiveId" clId="{120BBDD4-D872-47DC-A8D8-933E389756D1}" dt="2026-10-15T16:31:29.792" v="927" actId="20577"/>
          <ac:spMkLst>
            <pc:docMk/>
            <pc:sldMk cId="0" sldId="298"/>
            <ac:spMk id="2" creationId="{09D7E502-223C-D63E-DE08-206E5A68A7CE}"/>
          </ac:spMkLst>
        </pc:spChg>
        <pc:graphicFrameChg chg="modGraphic">
          <ac:chgData name="Anatoli Fedynitch" userId="a81d0a775211de77" providerId="LiveId" clId="{120BBDD4-D872-47DC-A8D8-933E389756D1}" dt="2026-10-15T16:31:50.247" v="929" actId="404"/>
          <ac:graphicFrameMkLst>
            <pc:docMk/>
            <pc:sldMk cId="0" sldId="298"/>
            <ac:graphicFrameMk id="3" creationId="{00000000-0000-0000-0000-000000000000}"/>
          </ac:graphicFrameMkLst>
        </pc:graphicFrameChg>
      </pc:sldChg>
      <pc:sldChg chg="modSp mod">
        <pc:chgData name="Anatoli Fedynitch" userId="a81d0a775211de77" providerId="LiveId" clId="{120BBDD4-D872-47DC-A8D8-933E389756D1}" dt="2026-10-15T16:24:36.640" v="541" actId="27636"/>
        <pc:sldMkLst>
          <pc:docMk/>
          <pc:sldMk cId="0" sldId="299"/>
        </pc:sldMkLst>
        <pc:spChg chg="mod">
          <ac:chgData name="Anatoli Fedynitch" userId="a81d0a775211de77" providerId="LiveId" clId="{120BBDD4-D872-47DC-A8D8-933E389756D1}" dt="2026-10-15T16:24:36.640" v="541" actId="27636"/>
          <ac:spMkLst>
            <pc:docMk/>
            <pc:sldMk cId="0" sldId="299"/>
            <ac:spMk id="2" creationId="{09D7E502-223C-D63E-DE08-206E5A68A7CE}"/>
          </ac:spMkLst>
        </pc:spChg>
      </pc:sldChg>
      <pc:sldChg chg="addSp delSp modSp mod">
        <pc:chgData name="Anatoli Fedynitch" userId="a81d0a775211de77" providerId="LiveId" clId="{120BBDD4-D872-47DC-A8D8-933E389756D1}" dt="2026-10-15T16:57:28.089" v="1752" actId="1076"/>
        <pc:sldMkLst>
          <pc:docMk/>
          <pc:sldMk cId="0" sldId="300"/>
        </pc:sldMkLst>
        <pc:spChg chg="mod">
          <ac:chgData name="Anatoli Fedynitch" userId="a81d0a775211de77" providerId="LiveId" clId="{120BBDD4-D872-47DC-A8D8-933E389756D1}" dt="2026-10-15T16:24:36.648" v="542" actId="27636"/>
          <ac:spMkLst>
            <pc:docMk/>
            <pc:sldMk cId="0" sldId="300"/>
            <ac:spMk id="2" creationId="{09D7E502-223C-D63E-DE08-206E5A68A7CE}"/>
          </ac:spMkLst>
        </pc:spChg>
        <pc:spChg chg="mod">
          <ac:chgData name="Anatoli Fedynitch" userId="a81d0a775211de77" providerId="LiveId" clId="{120BBDD4-D872-47DC-A8D8-933E389756D1}" dt="2026-10-15T16:57:28.089" v="1752" actId="1076"/>
          <ac:spMkLst>
            <pc:docMk/>
            <pc:sldMk cId="0" sldId="300"/>
            <ac:spMk id="5" creationId="{00000000-0000-0000-0000-000000000000}"/>
          </ac:spMkLst>
        </pc:spChg>
        <pc:spChg chg="del">
          <ac:chgData name="Anatoli Fedynitch" userId="a81d0a775211de77" providerId="LiveId" clId="{120BBDD4-D872-47DC-A8D8-933E389756D1}" dt="2026-10-15T16:56:45.636" v="1743" actId="478"/>
          <ac:spMkLst>
            <pc:docMk/>
            <pc:sldMk cId="0" sldId="300"/>
            <ac:spMk id="16" creationId="{00000000-0000-0000-0000-000000000000}"/>
          </ac:spMkLst>
        </pc:spChg>
        <pc:spChg chg="del">
          <ac:chgData name="Anatoli Fedynitch" userId="a81d0a775211de77" providerId="LiveId" clId="{120BBDD4-D872-47DC-A8D8-933E389756D1}" dt="2026-10-15T16:56:51.520" v="1744" actId="478"/>
          <ac:spMkLst>
            <pc:docMk/>
            <pc:sldMk cId="0" sldId="300"/>
            <ac:spMk id="18" creationId="{00000000-0000-0000-0000-000000000000}"/>
          </ac:spMkLst>
        </pc:spChg>
        <pc:spChg chg="del">
          <ac:chgData name="Anatoli Fedynitch" userId="a81d0a775211de77" providerId="LiveId" clId="{120BBDD4-D872-47DC-A8D8-933E389756D1}" dt="2026-10-15T16:56:51.520" v="1744" actId="478"/>
          <ac:spMkLst>
            <pc:docMk/>
            <pc:sldMk cId="0" sldId="300"/>
            <ac:spMk id="20" creationId="{00000000-0000-0000-0000-000000000000}"/>
          </ac:spMkLst>
        </pc:spChg>
        <pc:picChg chg="del mod">
          <ac:chgData name="Anatoli Fedynitch" userId="a81d0a775211de77" providerId="LiveId" clId="{120BBDD4-D872-47DC-A8D8-933E389756D1}" dt="2026-10-15T16:56:42.726" v="1742" actId="478"/>
          <ac:picMkLst>
            <pc:docMk/>
            <pc:sldMk cId="0" sldId="300"/>
            <ac:picMk id="7" creationId="{00000000-0000-0000-0000-000000000000}"/>
          </ac:picMkLst>
        </pc:picChg>
        <pc:picChg chg="del mod">
          <ac:chgData name="Anatoli Fedynitch" userId="a81d0a775211de77" providerId="LiveId" clId="{120BBDD4-D872-47DC-A8D8-933E389756D1}" dt="2026-10-15T16:56:42.726" v="1742" actId="478"/>
          <ac:picMkLst>
            <pc:docMk/>
            <pc:sldMk cId="0" sldId="300"/>
            <ac:picMk id="9" creationId="{00000000-0000-0000-0000-000000000000}"/>
          </ac:picMkLst>
        </pc:picChg>
        <pc:picChg chg="del mod">
          <ac:chgData name="Anatoli Fedynitch" userId="a81d0a775211de77" providerId="LiveId" clId="{120BBDD4-D872-47DC-A8D8-933E389756D1}" dt="2026-10-15T16:56:42.726" v="1742" actId="478"/>
          <ac:picMkLst>
            <pc:docMk/>
            <pc:sldMk cId="0" sldId="300"/>
            <ac:picMk id="11" creationId="{00000000-0000-0000-0000-000000000000}"/>
          </ac:picMkLst>
        </pc:picChg>
        <pc:picChg chg="del">
          <ac:chgData name="Anatoli Fedynitch" userId="a81d0a775211de77" providerId="LiveId" clId="{120BBDD4-D872-47DC-A8D8-933E389756D1}" dt="2026-10-15T16:56:42.726" v="1742" actId="478"/>
          <ac:picMkLst>
            <pc:docMk/>
            <pc:sldMk cId="0" sldId="300"/>
            <ac:picMk id="13" creationId="{00000000-0000-0000-0000-000000000000}"/>
          </ac:picMkLst>
        </pc:picChg>
        <pc:picChg chg="del">
          <ac:chgData name="Anatoli Fedynitch" userId="a81d0a775211de77" providerId="LiveId" clId="{120BBDD4-D872-47DC-A8D8-933E389756D1}" dt="2026-10-15T16:56:30.932" v="1739" actId="478"/>
          <ac:picMkLst>
            <pc:docMk/>
            <pc:sldMk cId="0" sldId="300"/>
            <ac:picMk id="15" creationId="{00000000-0000-0000-0000-000000000000}"/>
          </ac:picMkLst>
        </pc:picChg>
        <pc:picChg chg="del">
          <ac:chgData name="Anatoli Fedynitch" userId="a81d0a775211de77" providerId="LiveId" clId="{120BBDD4-D872-47DC-A8D8-933E389756D1}" dt="2026-10-15T16:56:51.520" v="1744" actId="478"/>
          <ac:picMkLst>
            <pc:docMk/>
            <pc:sldMk cId="0" sldId="300"/>
            <ac:picMk id="17" creationId="{00000000-0000-0000-0000-000000000000}"/>
          </ac:picMkLst>
        </pc:picChg>
        <pc:picChg chg="del">
          <ac:chgData name="Anatoli Fedynitch" userId="a81d0a775211de77" providerId="LiveId" clId="{120BBDD4-D872-47DC-A8D8-933E389756D1}" dt="2026-10-15T16:56:51.520" v="1744" actId="478"/>
          <ac:picMkLst>
            <pc:docMk/>
            <pc:sldMk cId="0" sldId="300"/>
            <ac:picMk id="19" creationId="{00000000-0000-0000-0000-000000000000}"/>
          </ac:picMkLst>
        </pc:picChg>
        <pc:picChg chg="add mod">
          <ac:chgData name="Anatoli Fedynitch" userId="a81d0a775211de77" providerId="LiveId" clId="{120BBDD4-D872-47DC-A8D8-933E389756D1}" dt="2026-10-15T16:56:58.170" v="1747" actId="1076"/>
          <ac:picMkLst>
            <pc:docMk/>
            <pc:sldMk cId="0" sldId="300"/>
            <ac:picMk id="23" creationId="{72E88B99-DFA4-793D-2FAF-931B2DAA4C70}"/>
          </ac:picMkLst>
        </pc:picChg>
      </pc:sldChg>
      <pc:sldChg chg="addSp delSp modSp mod">
        <pc:chgData name="Anatoli Fedynitch" userId="a81d0a775211de77" providerId="LiveId" clId="{120BBDD4-D872-47DC-A8D8-933E389756D1}" dt="2026-10-15T17:25:49.878" v="2114" actId="20577"/>
        <pc:sldMkLst>
          <pc:docMk/>
          <pc:sldMk cId="0" sldId="301"/>
        </pc:sldMkLst>
        <pc:spChg chg="mod">
          <ac:chgData name="Anatoli Fedynitch" userId="a81d0a775211de77" providerId="LiveId" clId="{120BBDD4-D872-47DC-A8D8-933E389756D1}" dt="2026-10-15T16:24:36.691" v="548" actId="27636"/>
          <ac:spMkLst>
            <pc:docMk/>
            <pc:sldMk cId="0" sldId="301"/>
            <ac:spMk id="2" creationId="{09D7E502-223C-D63E-DE08-206E5A68A7CE}"/>
          </ac:spMkLst>
        </pc:spChg>
        <pc:spChg chg="mod">
          <ac:chgData name="Anatoli Fedynitch" userId="a81d0a775211de77" providerId="LiveId" clId="{120BBDD4-D872-47DC-A8D8-933E389756D1}" dt="2026-10-15T17:25:49.878" v="2114" actId="20577"/>
          <ac:spMkLst>
            <pc:docMk/>
            <pc:sldMk cId="0" sldId="301"/>
            <ac:spMk id="5" creationId="{00000000-0000-0000-0000-000000000000}"/>
          </ac:spMkLst>
        </pc:spChg>
        <pc:spChg chg="mod">
          <ac:chgData name="Anatoli Fedynitch" userId="a81d0a775211de77" providerId="LiveId" clId="{120BBDD4-D872-47DC-A8D8-933E389756D1}" dt="2026-10-15T17:21:09.644" v="1946" actId="1076"/>
          <ac:spMkLst>
            <pc:docMk/>
            <pc:sldMk cId="0" sldId="301"/>
            <ac:spMk id="8" creationId="{00000000-0000-0000-0000-000000000000}"/>
          </ac:spMkLst>
        </pc:spChg>
        <pc:spChg chg="mod">
          <ac:chgData name="Anatoli Fedynitch" userId="a81d0a775211de77" providerId="LiveId" clId="{120BBDD4-D872-47DC-A8D8-933E389756D1}" dt="2026-10-15T17:20:44.874" v="1939" actId="1076"/>
          <ac:spMkLst>
            <pc:docMk/>
            <pc:sldMk cId="0" sldId="301"/>
            <ac:spMk id="10" creationId="{00000000-0000-0000-0000-000000000000}"/>
          </ac:spMkLst>
        </pc:spChg>
        <pc:spChg chg="add del">
          <ac:chgData name="Anatoli Fedynitch" userId="a81d0a775211de77" providerId="LiveId" clId="{120BBDD4-D872-47DC-A8D8-933E389756D1}" dt="2026-10-15T17:08:58.528" v="1937" actId="478"/>
          <ac:spMkLst>
            <pc:docMk/>
            <pc:sldMk cId="0" sldId="301"/>
            <ac:spMk id="14" creationId="{00000000-0000-0000-0000-000000000000}"/>
          </ac:spMkLst>
        </pc:spChg>
        <pc:spChg chg="add mod">
          <ac:chgData name="Anatoli Fedynitch" userId="a81d0a775211de77" providerId="LiveId" clId="{120BBDD4-D872-47DC-A8D8-933E389756D1}" dt="2026-10-15T17:23:50.635" v="2054" actId="20577"/>
          <ac:spMkLst>
            <pc:docMk/>
            <pc:sldMk cId="0" sldId="301"/>
            <ac:spMk id="17" creationId="{D2EF3F3F-1229-2D7E-4A13-66CD68FA7A22}"/>
          </ac:spMkLst>
        </pc:spChg>
        <pc:picChg chg="mod">
          <ac:chgData name="Anatoli Fedynitch" userId="a81d0a775211de77" providerId="LiveId" clId="{120BBDD4-D872-47DC-A8D8-933E389756D1}" dt="2026-10-15T17:21:04.809" v="1945" actId="1076"/>
          <ac:picMkLst>
            <pc:docMk/>
            <pc:sldMk cId="0" sldId="301"/>
            <ac:picMk id="7" creationId="{00000000-0000-0000-0000-000000000000}"/>
          </ac:picMkLst>
        </pc:picChg>
        <pc:picChg chg="mod">
          <ac:chgData name="Anatoli Fedynitch" userId="a81d0a775211de77" providerId="LiveId" clId="{120BBDD4-D872-47DC-A8D8-933E389756D1}" dt="2026-10-15T17:20:47.272" v="1940" actId="1076"/>
          <ac:picMkLst>
            <pc:docMk/>
            <pc:sldMk cId="0" sldId="301"/>
            <ac:picMk id="9" creationId="{00000000-0000-0000-0000-000000000000}"/>
          </ac:picMkLst>
        </pc:picChg>
        <pc:picChg chg="mod">
          <ac:chgData name="Anatoli Fedynitch" userId="a81d0a775211de77" providerId="LiveId" clId="{120BBDD4-D872-47DC-A8D8-933E389756D1}" dt="2026-10-15T17:21:15.217" v="1948" actId="1076"/>
          <ac:picMkLst>
            <pc:docMk/>
            <pc:sldMk cId="0" sldId="301"/>
            <ac:picMk id="11" creationId="{00000000-0000-0000-0000-000000000000}"/>
          </ac:picMkLst>
        </pc:picChg>
        <pc:picChg chg="add del">
          <ac:chgData name="Anatoli Fedynitch" userId="a81d0a775211de77" providerId="LiveId" clId="{120BBDD4-D872-47DC-A8D8-933E389756D1}" dt="2026-10-15T17:08:58.528" v="1937" actId="478"/>
          <ac:picMkLst>
            <pc:docMk/>
            <pc:sldMk cId="0" sldId="301"/>
            <ac:picMk id="13" creationId="{00000000-0000-0000-0000-000000000000}"/>
          </ac:picMkLst>
        </pc:picChg>
      </pc:sldChg>
      <pc:sldChg chg="delSp modSp mod">
        <pc:chgData name="Anatoli Fedynitch" userId="a81d0a775211de77" providerId="LiveId" clId="{120BBDD4-D872-47DC-A8D8-933E389756D1}" dt="2026-10-15T18:00:44.562" v="2798" actId="20577"/>
        <pc:sldMkLst>
          <pc:docMk/>
          <pc:sldMk cId="0" sldId="302"/>
        </pc:sldMkLst>
        <pc:spChg chg="mod ord">
          <ac:chgData name="Anatoli Fedynitch" userId="a81d0a775211de77" providerId="LiveId" clId="{120BBDD4-D872-47DC-A8D8-933E389756D1}" dt="2026-10-15T17:59:06.270" v="2698" actId="166"/>
          <ac:spMkLst>
            <pc:docMk/>
            <pc:sldMk cId="0" sldId="302"/>
            <ac:spMk id="2" creationId="{09D7E502-223C-D63E-DE08-206E5A68A7CE}"/>
          </ac:spMkLst>
        </pc:spChg>
        <pc:spChg chg="mod">
          <ac:chgData name="Anatoli Fedynitch" userId="a81d0a775211de77" providerId="LiveId" clId="{120BBDD4-D872-47DC-A8D8-933E389756D1}" dt="2026-10-15T18:00:44.562" v="2798" actId="20577"/>
          <ac:spMkLst>
            <pc:docMk/>
            <pc:sldMk cId="0" sldId="302"/>
            <ac:spMk id="5" creationId="{00000000-0000-0000-0000-000000000000}"/>
          </ac:spMkLst>
        </pc:spChg>
        <pc:spChg chg="mod">
          <ac:chgData name="Anatoli Fedynitch" userId="a81d0a775211de77" providerId="LiveId" clId="{120BBDD4-D872-47DC-A8D8-933E389756D1}" dt="2026-10-15T17:59:19.784" v="2701" actId="1076"/>
          <ac:spMkLst>
            <pc:docMk/>
            <pc:sldMk cId="0" sldId="302"/>
            <ac:spMk id="8" creationId="{00000000-0000-0000-0000-000000000000}"/>
          </ac:spMkLst>
        </pc:spChg>
        <pc:spChg chg="del">
          <ac:chgData name="Anatoli Fedynitch" userId="a81d0a775211de77" providerId="LiveId" clId="{120BBDD4-D872-47DC-A8D8-933E389756D1}" dt="2026-10-15T17:56:09.658" v="2657" actId="478"/>
          <ac:spMkLst>
            <pc:docMk/>
            <pc:sldMk cId="0" sldId="302"/>
            <ac:spMk id="10" creationId="{00000000-0000-0000-0000-000000000000}"/>
          </ac:spMkLst>
        </pc:spChg>
        <pc:spChg chg="mod">
          <ac:chgData name="Anatoli Fedynitch" userId="a81d0a775211de77" providerId="LiveId" clId="{120BBDD4-D872-47DC-A8D8-933E389756D1}" dt="2026-10-15T17:59:25.324" v="2702" actId="1076"/>
          <ac:spMkLst>
            <pc:docMk/>
            <pc:sldMk cId="0" sldId="302"/>
            <ac:spMk id="12" creationId="{00000000-0000-0000-0000-000000000000}"/>
          </ac:spMkLst>
        </pc:spChg>
        <pc:spChg chg="mod">
          <ac:chgData name="Anatoli Fedynitch" userId="a81d0a775211de77" providerId="LiveId" clId="{120BBDD4-D872-47DC-A8D8-933E389756D1}" dt="2026-10-15T17:59:40.351" v="2705" actId="1076"/>
          <ac:spMkLst>
            <pc:docMk/>
            <pc:sldMk cId="0" sldId="302"/>
            <ac:spMk id="14" creationId="{00000000-0000-0000-0000-000000000000}"/>
          </ac:spMkLst>
        </pc:spChg>
        <pc:spChg chg="del mod">
          <ac:chgData name="Anatoli Fedynitch" userId="a81d0a775211de77" providerId="LiveId" clId="{120BBDD4-D872-47DC-A8D8-933E389756D1}" dt="2026-10-15T17:55:55.089" v="2655" actId="478"/>
          <ac:spMkLst>
            <pc:docMk/>
            <pc:sldMk cId="0" sldId="302"/>
            <ac:spMk id="16" creationId="{00000000-0000-0000-0000-000000000000}"/>
          </ac:spMkLst>
        </pc:spChg>
        <pc:picChg chg="mod">
          <ac:chgData name="Anatoli Fedynitch" userId="a81d0a775211de77" providerId="LiveId" clId="{120BBDD4-D872-47DC-A8D8-933E389756D1}" dt="2026-10-15T17:59:09.278" v="2699" actId="1076"/>
          <ac:picMkLst>
            <pc:docMk/>
            <pc:sldMk cId="0" sldId="302"/>
            <ac:picMk id="7" creationId="{00000000-0000-0000-0000-000000000000}"/>
          </ac:picMkLst>
        </pc:picChg>
        <pc:picChg chg="del">
          <ac:chgData name="Anatoli Fedynitch" userId="a81d0a775211de77" providerId="LiveId" clId="{120BBDD4-D872-47DC-A8D8-933E389756D1}" dt="2026-10-15T17:56:09.658" v="2657" actId="478"/>
          <ac:picMkLst>
            <pc:docMk/>
            <pc:sldMk cId="0" sldId="302"/>
            <ac:picMk id="9" creationId="{00000000-0000-0000-0000-000000000000}"/>
          </ac:picMkLst>
        </pc:picChg>
        <pc:picChg chg="mod">
          <ac:chgData name="Anatoli Fedynitch" userId="a81d0a775211de77" providerId="LiveId" clId="{120BBDD4-D872-47DC-A8D8-933E389756D1}" dt="2026-10-15T17:59:36.187" v="2704" actId="1076"/>
          <ac:picMkLst>
            <pc:docMk/>
            <pc:sldMk cId="0" sldId="302"/>
            <ac:picMk id="11" creationId="{00000000-0000-0000-0000-000000000000}"/>
          </ac:picMkLst>
        </pc:picChg>
        <pc:picChg chg="mod">
          <ac:chgData name="Anatoli Fedynitch" userId="a81d0a775211de77" providerId="LiveId" clId="{120BBDD4-D872-47DC-A8D8-933E389756D1}" dt="2026-10-15T17:59:40.351" v="2705" actId="1076"/>
          <ac:picMkLst>
            <pc:docMk/>
            <pc:sldMk cId="0" sldId="302"/>
            <ac:picMk id="13" creationId="{00000000-0000-0000-0000-000000000000}"/>
          </ac:picMkLst>
        </pc:picChg>
        <pc:picChg chg="del">
          <ac:chgData name="Anatoli Fedynitch" userId="a81d0a775211de77" providerId="LiveId" clId="{120BBDD4-D872-47DC-A8D8-933E389756D1}" dt="2026-10-15T17:55:51.755" v="2653" actId="478"/>
          <ac:picMkLst>
            <pc:docMk/>
            <pc:sldMk cId="0" sldId="302"/>
            <ac:picMk id="15" creationId="{00000000-0000-0000-0000-000000000000}"/>
          </ac:picMkLst>
        </pc:picChg>
      </pc:sldChg>
      <pc:sldChg chg="modSp mod">
        <pc:chgData name="Anatoli Fedynitch" userId="a81d0a775211de77" providerId="LiveId" clId="{120BBDD4-D872-47DC-A8D8-933E389756D1}" dt="2026-10-15T18:30:09.566" v="3484" actId="1076"/>
        <pc:sldMkLst>
          <pc:docMk/>
          <pc:sldMk cId="0" sldId="303"/>
        </pc:sldMkLst>
        <pc:spChg chg="mod">
          <ac:chgData name="Anatoli Fedynitch" userId="a81d0a775211de77" providerId="LiveId" clId="{120BBDD4-D872-47DC-A8D8-933E389756D1}" dt="2026-10-15T16:24:36.740" v="554" actId="27636"/>
          <ac:spMkLst>
            <pc:docMk/>
            <pc:sldMk cId="0" sldId="303"/>
            <ac:spMk id="2" creationId="{09D7E502-223C-D63E-DE08-206E5A68A7CE}"/>
          </ac:spMkLst>
        </pc:spChg>
        <pc:spChg chg="mod">
          <ac:chgData name="Anatoli Fedynitch" userId="a81d0a775211de77" providerId="LiveId" clId="{120BBDD4-D872-47DC-A8D8-933E389756D1}" dt="2026-10-15T18:30:09.566" v="3484" actId="1076"/>
          <ac:spMkLst>
            <pc:docMk/>
            <pc:sldMk cId="0" sldId="303"/>
            <ac:spMk id="5" creationId="{00000000-0000-0000-0000-000000000000}"/>
          </ac:spMkLst>
        </pc:spChg>
        <pc:spChg chg="mod">
          <ac:chgData name="Anatoli Fedynitch" userId="a81d0a775211de77" providerId="LiveId" clId="{120BBDD4-D872-47DC-A8D8-933E389756D1}" dt="2026-10-15T18:12:56.235" v="3018" actId="1076"/>
          <ac:spMkLst>
            <pc:docMk/>
            <pc:sldMk cId="0" sldId="303"/>
            <ac:spMk id="8" creationId="{00000000-0000-0000-0000-000000000000}"/>
          </ac:spMkLst>
        </pc:spChg>
        <pc:spChg chg="mod">
          <ac:chgData name="Anatoli Fedynitch" userId="a81d0a775211de77" providerId="LiveId" clId="{120BBDD4-D872-47DC-A8D8-933E389756D1}" dt="2026-10-15T18:13:00.487" v="3019" actId="1076"/>
          <ac:spMkLst>
            <pc:docMk/>
            <pc:sldMk cId="0" sldId="303"/>
            <ac:spMk id="10" creationId="{00000000-0000-0000-0000-000000000000}"/>
          </ac:spMkLst>
        </pc:spChg>
        <pc:spChg chg="mod">
          <ac:chgData name="Anatoli Fedynitch" userId="a81d0a775211de77" providerId="LiveId" clId="{120BBDD4-D872-47DC-A8D8-933E389756D1}" dt="2026-10-15T18:12:11.316" v="2999" actId="1036"/>
          <ac:spMkLst>
            <pc:docMk/>
            <pc:sldMk cId="0" sldId="303"/>
            <ac:spMk id="12" creationId="{00000000-0000-0000-0000-000000000000}"/>
          </ac:spMkLst>
        </pc:spChg>
        <pc:spChg chg="mod">
          <ac:chgData name="Anatoli Fedynitch" userId="a81d0a775211de77" providerId="LiveId" clId="{120BBDD4-D872-47DC-A8D8-933E389756D1}" dt="2026-10-15T18:12:17.018" v="3010" actId="1036"/>
          <ac:spMkLst>
            <pc:docMk/>
            <pc:sldMk cId="0" sldId="303"/>
            <ac:spMk id="14" creationId="{00000000-0000-0000-0000-000000000000}"/>
          </ac:spMkLst>
        </pc:spChg>
        <pc:picChg chg="mod">
          <ac:chgData name="Anatoli Fedynitch" userId="a81d0a775211de77" providerId="LiveId" clId="{120BBDD4-D872-47DC-A8D8-933E389756D1}" dt="2026-10-15T18:12:47.441" v="3017" actId="14100"/>
          <ac:picMkLst>
            <pc:docMk/>
            <pc:sldMk cId="0" sldId="303"/>
            <ac:picMk id="7" creationId="{00000000-0000-0000-0000-000000000000}"/>
          </ac:picMkLst>
        </pc:picChg>
        <pc:picChg chg="mod">
          <ac:chgData name="Anatoli Fedynitch" userId="a81d0a775211de77" providerId="LiveId" clId="{120BBDD4-D872-47DC-A8D8-933E389756D1}" dt="2026-10-15T18:12:37.533" v="3014" actId="14100"/>
          <ac:picMkLst>
            <pc:docMk/>
            <pc:sldMk cId="0" sldId="303"/>
            <ac:picMk id="9" creationId="{00000000-0000-0000-0000-000000000000}"/>
          </ac:picMkLst>
        </pc:picChg>
        <pc:picChg chg="mod">
          <ac:chgData name="Anatoli Fedynitch" userId="a81d0a775211de77" providerId="LiveId" clId="{120BBDD4-D872-47DC-A8D8-933E389756D1}" dt="2026-10-15T18:12:11.316" v="2999" actId="1036"/>
          <ac:picMkLst>
            <pc:docMk/>
            <pc:sldMk cId="0" sldId="303"/>
            <ac:picMk id="11" creationId="{00000000-0000-0000-0000-000000000000}"/>
          </ac:picMkLst>
        </pc:picChg>
        <pc:picChg chg="mod">
          <ac:chgData name="Anatoli Fedynitch" userId="a81d0a775211de77" providerId="LiveId" clId="{120BBDD4-D872-47DC-A8D8-933E389756D1}" dt="2026-10-15T18:12:29.467" v="3013" actId="14100"/>
          <ac:picMkLst>
            <pc:docMk/>
            <pc:sldMk cId="0" sldId="303"/>
            <ac:picMk id="13" creationId="{00000000-0000-0000-0000-000000000000}"/>
          </ac:picMkLst>
        </pc:picChg>
      </pc:sldChg>
      <pc:sldChg chg="delSp modSp mod ord">
        <pc:chgData name="Anatoli Fedynitch" userId="a81d0a775211de77" providerId="LiveId" clId="{120BBDD4-D872-47DC-A8D8-933E389756D1}" dt="2026-10-15T16:27:06.109" v="751" actId="20577"/>
        <pc:sldMkLst>
          <pc:docMk/>
          <pc:sldMk cId="0" sldId="304"/>
        </pc:sldMkLst>
        <pc:spChg chg="mod">
          <ac:chgData name="Anatoli Fedynitch" userId="a81d0a775211de77" providerId="LiveId" clId="{120BBDD4-D872-47DC-A8D8-933E389756D1}" dt="2026-10-15T16:27:06.109" v="751" actId="20577"/>
          <ac:spMkLst>
            <pc:docMk/>
            <pc:sldMk cId="0" sldId="304"/>
            <ac:spMk id="2" creationId="{09D7E502-223C-D63E-DE08-206E5A68A7CE}"/>
          </ac:spMkLst>
        </pc:spChg>
        <pc:spChg chg="del mod">
          <ac:chgData name="Anatoli Fedynitch" userId="a81d0a775211de77" providerId="LiveId" clId="{120BBDD4-D872-47DC-A8D8-933E389756D1}" dt="2026-10-15T16:26:00.359" v="660" actId="478"/>
          <ac:spMkLst>
            <pc:docMk/>
            <pc:sldMk cId="0" sldId="304"/>
            <ac:spMk id="4" creationId="{00000000-0000-0000-0000-000000000000}"/>
          </ac:spMkLst>
        </pc:spChg>
        <pc:spChg chg="mod">
          <ac:chgData name="Anatoli Fedynitch" userId="a81d0a775211de77" providerId="LiveId" clId="{120BBDD4-D872-47DC-A8D8-933E389756D1}" dt="2026-10-15T16:27:00.028" v="749" actId="1076"/>
          <ac:spMkLst>
            <pc:docMk/>
            <pc:sldMk cId="0" sldId="304"/>
            <ac:spMk id="5" creationId="{00000000-0000-0000-0000-000000000000}"/>
          </ac:spMkLst>
        </pc:spChg>
        <pc:picChg chg="mod">
          <ac:chgData name="Anatoli Fedynitch" userId="a81d0a775211de77" providerId="LiveId" clId="{120BBDD4-D872-47DC-A8D8-933E389756D1}" dt="2026-10-15T16:26:03.943" v="661" actId="1076"/>
          <ac:picMkLst>
            <pc:docMk/>
            <pc:sldMk cId="0" sldId="304"/>
            <ac:picMk id="3" creationId="{00000000-0000-0000-0000-000000000000}"/>
          </ac:picMkLst>
        </pc:picChg>
      </pc:sldChg>
      <pc:sldChg chg="modSp mod">
        <pc:chgData name="Anatoli Fedynitch" userId="a81d0a775211de77" providerId="LiveId" clId="{120BBDD4-D872-47DC-A8D8-933E389756D1}" dt="2026-10-15T16:47:38.689" v="1534" actId="1076"/>
        <pc:sldMkLst>
          <pc:docMk/>
          <pc:sldMk cId="0" sldId="305"/>
        </pc:sldMkLst>
        <pc:spChg chg="mod">
          <ac:chgData name="Anatoli Fedynitch" userId="a81d0a775211de77" providerId="LiveId" clId="{120BBDD4-D872-47DC-A8D8-933E389756D1}" dt="2026-10-15T16:24:36.615" v="538" actId="27636"/>
          <ac:spMkLst>
            <pc:docMk/>
            <pc:sldMk cId="0" sldId="305"/>
            <ac:spMk id="2" creationId="{09D7E502-223C-D63E-DE08-206E5A68A7CE}"/>
          </ac:spMkLst>
        </pc:spChg>
        <pc:spChg chg="mod">
          <ac:chgData name="Anatoli Fedynitch" userId="a81d0a775211de77" providerId="LiveId" clId="{120BBDD4-D872-47DC-A8D8-933E389756D1}" dt="2026-10-15T16:47:38.689" v="1534" actId="1076"/>
          <ac:spMkLst>
            <pc:docMk/>
            <pc:sldMk cId="0" sldId="305"/>
            <ac:spMk id="4" creationId="{00000000-0000-0000-0000-000000000000}"/>
          </ac:spMkLst>
        </pc:spChg>
      </pc:sldChg>
      <pc:sldChg chg="delSp modSp mod">
        <pc:chgData name="Anatoli Fedynitch" userId="a81d0a775211de77" providerId="LiveId" clId="{120BBDD4-D872-47DC-A8D8-933E389756D1}" dt="2026-10-15T16:44:53.441" v="1470" actId="1076"/>
        <pc:sldMkLst>
          <pc:docMk/>
          <pc:sldMk cId="0" sldId="306"/>
        </pc:sldMkLst>
        <pc:spChg chg="mod">
          <ac:chgData name="Anatoli Fedynitch" userId="a81d0a775211de77" providerId="LiveId" clId="{120BBDD4-D872-47DC-A8D8-933E389756D1}" dt="2026-10-15T16:24:36.608" v="537" actId="27636"/>
          <ac:spMkLst>
            <pc:docMk/>
            <pc:sldMk cId="0" sldId="306"/>
            <ac:spMk id="2" creationId="{09D7E502-223C-D63E-DE08-206E5A68A7CE}"/>
          </ac:spMkLst>
        </pc:spChg>
        <pc:spChg chg="del mod">
          <ac:chgData name="Anatoli Fedynitch" userId="a81d0a775211de77" providerId="LiveId" clId="{120BBDD4-D872-47DC-A8D8-933E389756D1}" dt="2026-10-15T16:43:30.342" v="1452" actId="478"/>
          <ac:spMkLst>
            <pc:docMk/>
            <pc:sldMk cId="0" sldId="306"/>
            <ac:spMk id="4" creationId="{00000000-0000-0000-0000-000000000000}"/>
          </ac:spMkLst>
        </pc:spChg>
        <pc:spChg chg="mod">
          <ac:chgData name="Anatoli Fedynitch" userId="a81d0a775211de77" providerId="LiveId" clId="{120BBDD4-D872-47DC-A8D8-933E389756D1}" dt="2026-10-15T16:44:53.441" v="1470" actId="1076"/>
          <ac:spMkLst>
            <pc:docMk/>
            <pc:sldMk cId="0" sldId="306"/>
            <ac:spMk id="8" creationId="{00000000-0000-0000-0000-000000000000}"/>
          </ac:spMkLst>
        </pc:spChg>
        <pc:spChg chg="mod">
          <ac:chgData name="Anatoli Fedynitch" userId="a81d0a775211de77" providerId="LiveId" clId="{120BBDD4-D872-47DC-A8D8-933E389756D1}" dt="2026-10-15T16:42:35.529" v="1441" actId="1036"/>
          <ac:spMkLst>
            <pc:docMk/>
            <pc:sldMk cId="0" sldId="306"/>
            <ac:spMk id="10" creationId="{00000000-0000-0000-0000-000000000000}"/>
          </ac:spMkLst>
        </pc:spChg>
        <pc:spChg chg="del mod">
          <ac:chgData name="Anatoli Fedynitch" userId="a81d0a775211de77" providerId="LiveId" clId="{120BBDD4-D872-47DC-A8D8-933E389756D1}" dt="2026-10-15T16:42:56.448" v="1446" actId="478"/>
          <ac:spMkLst>
            <pc:docMk/>
            <pc:sldMk cId="0" sldId="306"/>
            <ac:spMk id="11" creationId="{00000000-0000-0000-0000-000000000000}"/>
          </ac:spMkLst>
        </pc:spChg>
        <pc:spChg chg="del mod">
          <ac:chgData name="Anatoli Fedynitch" userId="a81d0a775211de77" providerId="LiveId" clId="{120BBDD4-D872-47DC-A8D8-933E389756D1}" dt="2026-10-15T16:40:31.795" v="1395" actId="478"/>
          <ac:spMkLst>
            <pc:docMk/>
            <pc:sldMk cId="0" sldId="306"/>
            <ac:spMk id="12" creationId="{00000000-0000-0000-0000-000000000000}"/>
          </ac:spMkLst>
        </pc:spChg>
        <pc:picChg chg="mod">
          <ac:chgData name="Anatoli Fedynitch" userId="a81d0a775211de77" providerId="LiveId" clId="{120BBDD4-D872-47DC-A8D8-933E389756D1}" dt="2026-10-15T16:43:36.379" v="1454" actId="14100"/>
          <ac:picMkLst>
            <pc:docMk/>
            <pc:sldMk cId="0" sldId="306"/>
            <ac:picMk id="3" creationId="{00000000-0000-0000-0000-000000000000}"/>
          </ac:picMkLst>
        </pc:picChg>
        <pc:picChg chg="del">
          <ac:chgData name="Anatoli Fedynitch" userId="a81d0a775211de77" providerId="LiveId" clId="{120BBDD4-D872-47DC-A8D8-933E389756D1}" dt="2026-10-15T16:40:27.317" v="1393" actId="478"/>
          <ac:picMkLst>
            <pc:docMk/>
            <pc:sldMk cId="0" sldId="306"/>
            <ac:picMk id="5" creationId="{00000000-0000-0000-0000-000000000000}"/>
          </ac:picMkLst>
        </pc:picChg>
        <pc:picChg chg="mod">
          <ac:chgData name="Anatoli Fedynitch" userId="a81d0a775211de77" providerId="LiveId" clId="{120BBDD4-D872-47DC-A8D8-933E389756D1}" dt="2026-10-15T16:44:46.012" v="1469" actId="1076"/>
          <ac:picMkLst>
            <pc:docMk/>
            <pc:sldMk cId="0" sldId="306"/>
            <ac:picMk id="7" creationId="{00000000-0000-0000-0000-000000000000}"/>
          </ac:picMkLst>
        </pc:picChg>
        <pc:picChg chg="mod ord modCrop">
          <ac:chgData name="Anatoli Fedynitch" userId="a81d0a775211de77" providerId="LiveId" clId="{120BBDD4-D872-47DC-A8D8-933E389756D1}" dt="2026-10-15T16:42:29.666" v="1420" actId="1076"/>
          <ac:picMkLst>
            <pc:docMk/>
            <pc:sldMk cId="0" sldId="306"/>
            <ac:picMk id="9" creationId="{00000000-0000-0000-0000-000000000000}"/>
          </ac:picMkLst>
        </pc:picChg>
      </pc:sldChg>
      <pc:sldChg chg="modSp mod">
        <pc:chgData name="Anatoli Fedynitch" userId="a81d0a775211de77" providerId="LiveId" clId="{120BBDD4-D872-47DC-A8D8-933E389756D1}" dt="2026-10-15T16:24:36.771" v="559" actId="27636"/>
        <pc:sldMkLst>
          <pc:docMk/>
          <pc:sldMk cId="0" sldId="307"/>
        </pc:sldMkLst>
        <pc:spChg chg="mod">
          <ac:chgData name="Anatoli Fedynitch" userId="a81d0a775211de77" providerId="LiveId" clId="{120BBDD4-D872-47DC-A8D8-933E389756D1}" dt="2026-10-15T16:24:36.771" v="559" actId="27636"/>
          <ac:spMkLst>
            <pc:docMk/>
            <pc:sldMk cId="0" sldId="307"/>
            <ac:spMk id="2" creationId="{09D7E502-223C-D63E-DE08-206E5A68A7CE}"/>
          </ac:spMkLst>
        </pc:spChg>
      </pc:sldChg>
      <pc:sldChg chg="modSp mod ord">
        <pc:chgData name="Anatoli Fedynitch" userId="a81d0a775211de77" providerId="LiveId" clId="{120BBDD4-D872-47DC-A8D8-933E389756D1}" dt="2026-10-15T18:19:51.659" v="3158"/>
        <pc:sldMkLst>
          <pc:docMk/>
          <pc:sldMk cId="0" sldId="308"/>
        </pc:sldMkLst>
        <pc:spChg chg="mod">
          <ac:chgData name="Anatoli Fedynitch" userId="a81d0a775211de77" providerId="LiveId" clId="{120BBDD4-D872-47DC-A8D8-933E389756D1}" dt="2026-10-15T16:24:36.778" v="560" actId="27636"/>
          <ac:spMkLst>
            <pc:docMk/>
            <pc:sldMk cId="0" sldId="308"/>
            <ac:spMk id="2" creationId="{09D7E502-223C-D63E-DE08-206E5A68A7CE}"/>
          </ac:spMkLst>
        </pc:spChg>
      </pc:sldChg>
      <pc:sldChg chg="addSp delSp modSp mod">
        <pc:chgData name="Anatoli Fedynitch" userId="a81d0a775211de77" providerId="LiveId" clId="{120BBDD4-D872-47DC-A8D8-933E389756D1}" dt="2026-10-15T17:03:32.681" v="1847" actId="14100"/>
        <pc:sldMkLst>
          <pc:docMk/>
          <pc:sldMk cId="0" sldId="309"/>
        </pc:sldMkLst>
        <pc:spChg chg="mod">
          <ac:chgData name="Anatoli Fedynitch" userId="a81d0a775211de77" providerId="LiveId" clId="{120BBDD4-D872-47DC-A8D8-933E389756D1}" dt="2026-10-15T16:24:36.660" v="543" actId="27636"/>
          <ac:spMkLst>
            <pc:docMk/>
            <pc:sldMk cId="0" sldId="309"/>
            <ac:spMk id="2" creationId="{09D7E502-223C-D63E-DE08-206E5A68A7CE}"/>
          </ac:spMkLst>
        </pc:spChg>
        <pc:spChg chg="mod">
          <ac:chgData name="Anatoli Fedynitch" userId="a81d0a775211de77" providerId="LiveId" clId="{120BBDD4-D872-47DC-A8D8-933E389756D1}" dt="2026-10-15T17:03:18.449" v="1845" actId="1076"/>
          <ac:spMkLst>
            <pc:docMk/>
            <pc:sldMk cId="0" sldId="309"/>
            <ac:spMk id="5" creationId="{00000000-0000-0000-0000-000000000000}"/>
          </ac:spMkLst>
        </pc:spChg>
        <pc:spChg chg="del">
          <ac:chgData name="Anatoli Fedynitch" userId="a81d0a775211de77" providerId="LiveId" clId="{120BBDD4-D872-47DC-A8D8-933E389756D1}" dt="2026-10-15T16:57:39.500" v="1754" actId="478"/>
          <ac:spMkLst>
            <pc:docMk/>
            <pc:sldMk cId="0" sldId="309"/>
            <ac:spMk id="7" creationId="{00000000-0000-0000-0000-000000000000}"/>
          </ac:spMkLst>
        </pc:spChg>
        <pc:spChg chg="mod">
          <ac:chgData name="Anatoli Fedynitch" userId="a81d0a775211de77" providerId="LiveId" clId="{120BBDD4-D872-47DC-A8D8-933E389756D1}" dt="2026-10-15T17:03:05.399" v="1843" actId="1076"/>
          <ac:spMkLst>
            <pc:docMk/>
            <pc:sldMk cId="0" sldId="309"/>
            <ac:spMk id="8" creationId="{00000000-0000-0000-0000-000000000000}"/>
          </ac:spMkLst>
        </pc:spChg>
        <pc:picChg chg="mod">
          <ac:chgData name="Anatoli Fedynitch" userId="a81d0a775211de77" providerId="LiveId" clId="{120BBDD4-D872-47DC-A8D8-933E389756D1}" dt="2026-10-15T17:03:20.459" v="1846" actId="1076"/>
          <ac:picMkLst>
            <pc:docMk/>
            <pc:sldMk cId="0" sldId="309"/>
            <ac:picMk id="4" creationId="{00000000-0000-0000-0000-000000000000}"/>
          </ac:picMkLst>
        </pc:picChg>
        <pc:picChg chg="del">
          <ac:chgData name="Anatoli Fedynitch" userId="a81d0a775211de77" providerId="LiveId" clId="{120BBDD4-D872-47DC-A8D8-933E389756D1}" dt="2026-10-15T16:56:22.060" v="1734" actId="21"/>
          <ac:picMkLst>
            <pc:docMk/>
            <pc:sldMk cId="0" sldId="309"/>
            <ac:picMk id="9" creationId="{00000000-0000-0000-0000-000000000000}"/>
          </ac:picMkLst>
        </pc:picChg>
        <pc:picChg chg="add mod">
          <ac:chgData name="Anatoli Fedynitch" userId="a81d0a775211de77" providerId="LiveId" clId="{120BBDD4-D872-47DC-A8D8-933E389756D1}" dt="2026-10-15T17:03:32.681" v="1847" actId="14100"/>
          <ac:picMkLst>
            <pc:docMk/>
            <pc:sldMk cId="0" sldId="309"/>
            <ac:picMk id="11" creationId="{5804276B-345E-52CF-D5F8-84CD7738D896}"/>
          </ac:picMkLst>
        </pc:picChg>
      </pc:sldChg>
      <pc:sldChg chg="addSp delSp modSp mod">
        <pc:chgData name="Anatoli Fedynitch" userId="a81d0a775211de77" providerId="LiveId" clId="{120BBDD4-D872-47DC-A8D8-933E389756D1}" dt="2026-10-15T18:09:59.893" v="2963" actId="113"/>
        <pc:sldMkLst>
          <pc:docMk/>
          <pc:sldMk cId="0" sldId="310"/>
        </pc:sldMkLst>
        <pc:spChg chg="mod">
          <ac:chgData name="Anatoli Fedynitch" userId="a81d0a775211de77" providerId="LiveId" clId="{120BBDD4-D872-47DC-A8D8-933E389756D1}" dt="2026-10-15T18:05:58.602" v="2865" actId="20577"/>
          <ac:spMkLst>
            <pc:docMk/>
            <pc:sldMk cId="0" sldId="310"/>
            <ac:spMk id="2" creationId="{09D7E502-223C-D63E-DE08-206E5A68A7CE}"/>
          </ac:spMkLst>
        </pc:spChg>
        <pc:spChg chg="del mod">
          <ac:chgData name="Anatoli Fedynitch" userId="a81d0a775211de77" providerId="LiveId" clId="{120BBDD4-D872-47DC-A8D8-933E389756D1}" dt="2026-10-15T18:06:23.634" v="2871" actId="478"/>
          <ac:spMkLst>
            <pc:docMk/>
            <pc:sldMk cId="0" sldId="310"/>
            <ac:spMk id="5" creationId="{00000000-0000-0000-0000-000000000000}"/>
          </ac:spMkLst>
        </pc:spChg>
        <pc:spChg chg="del">
          <ac:chgData name="Anatoli Fedynitch" userId="a81d0a775211de77" providerId="LiveId" clId="{120BBDD4-D872-47DC-A8D8-933E389756D1}" dt="2026-10-15T18:04:42.696" v="2815" actId="478"/>
          <ac:spMkLst>
            <pc:docMk/>
            <pc:sldMk cId="0" sldId="310"/>
            <ac:spMk id="7" creationId="{00000000-0000-0000-0000-000000000000}"/>
          </ac:spMkLst>
        </pc:spChg>
        <pc:spChg chg="mod">
          <ac:chgData name="Anatoli Fedynitch" userId="a81d0a775211de77" providerId="LiveId" clId="{120BBDD4-D872-47DC-A8D8-933E389756D1}" dt="2026-10-15T18:07:17.145" v="2882" actId="1076"/>
          <ac:spMkLst>
            <pc:docMk/>
            <pc:sldMk cId="0" sldId="310"/>
            <ac:spMk id="9" creationId="{00000000-0000-0000-0000-000000000000}"/>
          </ac:spMkLst>
        </pc:spChg>
        <pc:spChg chg="mod">
          <ac:chgData name="Anatoli Fedynitch" userId="a81d0a775211de77" providerId="LiveId" clId="{120BBDD4-D872-47DC-A8D8-933E389756D1}" dt="2026-10-15T18:09:59.893" v="2963" actId="113"/>
          <ac:spMkLst>
            <pc:docMk/>
            <pc:sldMk cId="0" sldId="310"/>
            <ac:spMk id="10" creationId="{00000000-0000-0000-0000-000000000000}"/>
          </ac:spMkLst>
        </pc:spChg>
        <pc:picChg chg="mod modCrop">
          <ac:chgData name="Anatoli Fedynitch" userId="a81d0a775211de77" providerId="LiveId" clId="{120BBDD4-D872-47DC-A8D8-933E389756D1}" dt="2026-10-15T18:09:28.903" v="2960" actId="1076"/>
          <ac:picMkLst>
            <pc:docMk/>
            <pc:sldMk cId="0" sldId="310"/>
            <ac:picMk id="4" creationId="{00000000-0000-0000-0000-000000000000}"/>
          </ac:picMkLst>
        </pc:picChg>
        <pc:picChg chg="mod">
          <ac:chgData name="Anatoli Fedynitch" userId="a81d0a775211de77" providerId="LiveId" clId="{120BBDD4-D872-47DC-A8D8-933E389756D1}" dt="2026-10-15T18:07:17.145" v="2882" actId="1076"/>
          <ac:picMkLst>
            <pc:docMk/>
            <pc:sldMk cId="0" sldId="310"/>
            <ac:picMk id="8" creationId="{00000000-0000-0000-0000-000000000000}"/>
          </ac:picMkLst>
        </pc:picChg>
        <pc:picChg chg="mod">
          <ac:chgData name="Anatoli Fedynitch" userId="a81d0a775211de77" providerId="LiveId" clId="{120BBDD4-D872-47DC-A8D8-933E389756D1}" dt="2026-10-15T18:06:59.506" v="2878" actId="1076"/>
          <ac:picMkLst>
            <pc:docMk/>
            <pc:sldMk cId="0" sldId="310"/>
            <ac:picMk id="11" creationId="{00000000-0000-0000-0000-000000000000}"/>
          </ac:picMkLst>
        </pc:picChg>
        <pc:picChg chg="add mod modCrop">
          <ac:chgData name="Anatoli Fedynitch" userId="a81d0a775211de77" providerId="LiveId" clId="{120BBDD4-D872-47DC-A8D8-933E389756D1}" dt="2026-10-15T18:09:26.265" v="2959" actId="732"/>
          <ac:picMkLst>
            <pc:docMk/>
            <pc:sldMk cId="0" sldId="310"/>
            <ac:picMk id="12" creationId="{9BB9DA6B-CBEF-62B6-DE24-18888DC53EAD}"/>
          </ac:picMkLst>
        </pc:picChg>
      </pc:sldChg>
      <pc:sldChg chg="modSp add del mod">
        <pc:chgData name="Anatoli Fedynitch" userId="a81d0a775211de77" providerId="LiveId" clId="{120BBDD4-D872-47DC-A8D8-933E389756D1}" dt="2026-10-15T18:18:39.537" v="3156" actId="47"/>
        <pc:sldMkLst>
          <pc:docMk/>
          <pc:sldMk cId="0" sldId="311"/>
        </pc:sldMkLst>
        <pc:spChg chg="mod">
          <ac:chgData name="Anatoli Fedynitch" userId="a81d0a775211de77" providerId="LiveId" clId="{120BBDD4-D872-47DC-A8D8-933E389756D1}" dt="2026-10-15T16:24:36.746" v="555" actId="27636"/>
          <ac:spMkLst>
            <pc:docMk/>
            <pc:sldMk cId="0" sldId="311"/>
            <ac:spMk id="2" creationId="{09D7E502-223C-D63E-DE08-206E5A68A7CE}"/>
          </ac:spMkLst>
        </pc:spChg>
      </pc:sldChg>
      <pc:sldChg chg="modSp mod">
        <pc:chgData name="Anatoli Fedynitch" userId="a81d0a775211de77" providerId="LiveId" clId="{120BBDD4-D872-47DC-A8D8-933E389756D1}" dt="2026-10-15T16:24:36.766" v="558" actId="27636"/>
        <pc:sldMkLst>
          <pc:docMk/>
          <pc:sldMk cId="0" sldId="312"/>
        </pc:sldMkLst>
        <pc:spChg chg="mod">
          <ac:chgData name="Anatoli Fedynitch" userId="a81d0a775211de77" providerId="LiveId" clId="{120BBDD4-D872-47DC-A8D8-933E389756D1}" dt="2026-10-15T16:24:36.766" v="558" actId="27636"/>
          <ac:spMkLst>
            <pc:docMk/>
            <pc:sldMk cId="0" sldId="312"/>
            <ac:spMk id="2" creationId="{09D7E502-223C-D63E-DE08-206E5A68A7CE}"/>
          </ac:spMkLst>
        </pc:spChg>
      </pc:sldChg>
      <pc:sldChg chg="delSp modSp mod">
        <pc:chgData name="Anatoli Fedynitch" userId="a81d0a775211de77" providerId="LiveId" clId="{120BBDD4-D872-47DC-A8D8-933E389756D1}" dt="2026-10-15T18:25:20.147" v="3323" actId="20577"/>
        <pc:sldMkLst>
          <pc:docMk/>
          <pc:sldMk cId="0" sldId="313"/>
        </pc:sldMkLst>
        <pc:spChg chg="mod">
          <ac:chgData name="Anatoli Fedynitch" userId="a81d0a775211de77" providerId="LiveId" clId="{120BBDD4-D872-47DC-A8D8-933E389756D1}" dt="2026-10-15T18:25:20.147" v="3323" actId="20577"/>
          <ac:spMkLst>
            <pc:docMk/>
            <pc:sldMk cId="0" sldId="313"/>
            <ac:spMk id="2" creationId="{09D7E502-223C-D63E-DE08-206E5A68A7CE}"/>
          </ac:spMkLst>
        </pc:spChg>
        <pc:spChg chg="mod">
          <ac:chgData name="Anatoli Fedynitch" userId="a81d0a775211de77" providerId="LiveId" clId="{120BBDD4-D872-47DC-A8D8-933E389756D1}" dt="2026-10-15T18:23:36.661" v="3270" actId="1076"/>
          <ac:spMkLst>
            <pc:docMk/>
            <pc:sldMk cId="0" sldId="313"/>
            <ac:spMk id="4" creationId="{00000000-0000-0000-0000-000000000000}"/>
          </ac:spMkLst>
        </pc:spChg>
        <pc:spChg chg="del mod">
          <ac:chgData name="Anatoli Fedynitch" userId="a81d0a775211de77" providerId="LiveId" clId="{120BBDD4-D872-47DC-A8D8-933E389756D1}" dt="2026-10-15T18:23:53.881" v="3273" actId="478"/>
          <ac:spMkLst>
            <pc:docMk/>
            <pc:sldMk cId="0" sldId="313"/>
            <ac:spMk id="7" creationId="{00000000-0000-0000-0000-000000000000}"/>
          </ac:spMkLst>
        </pc:spChg>
        <pc:picChg chg="mod">
          <ac:chgData name="Anatoli Fedynitch" userId="a81d0a775211de77" providerId="LiveId" clId="{120BBDD4-D872-47DC-A8D8-933E389756D1}" dt="2026-10-15T18:23:43.249" v="3272" actId="14100"/>
          <ac:picMkLst>
            <pc:docMk/>
            <pc:sldMk cId="0" sldId="313"/>
            <ac:picMk id="3" creationId="{00000000-0000-0000-0000-000000000000}"/>
          </ac:picMkLst>
        </pc:picChg>
        <pc:picChg chg="mod">
          <ac:chgData name="Anatoli Fedynitch" userId="a81d0a775211de77" providerId="LiveId" clId="{120BBDD4-D872-47DC-A8D8-933E389756D1}" dt="2026-10-15T18:23:58.697" v="3274" actId="14100"/>
          <ac:picMkLst>
            <pc:docMk/>
            <pc:sldMk cId="0" sldId="313"/>
            <ac:picMk id="5" creationId="{00000000-0000-0000-0000-000000000000}"/>
          </ac:picMkLst>
        </pc:picChg>
      </pc:sldChg>
      <pc:sldChg chg="modSp mod">
        <pc:chgData name="Anatoli Fedynitch" userId="a81d0a775211de77" providerId="LiveId" clId="{120BBDD4-D872-47DC-A8D8-933E389756D1}" dt="2026-10-15T18:49:27.420" v="3503" actId="20577"/>
        <pc:sldMkLst>
          <pc:docMk/>
          <pc:sldMk cId="0" sldId="314"/>
        </pc:sldMkLst>
        <pc:spChg chg="mod">
          <ac:chgData name="Anatoli Fedynitch" userId="a81d0a775211de77" providerId="LiveId" clId="{120BBDD4-D872-47DC-A8D8-933E389756D1}" dt="2026-10-15T16:24:36.829" v="564" actId="27636"/>
          <ac:spMkLst>
            <pc:docMk/>
            <pc:sldMk cId="0" sldId="314"/>
            <ac:spMk id="2" creationId="{09D7E502-223C-D63E-DE08-206E5A68A7CE}"/>
          </ac:spMkLst>
        </pc:spChg>
        <pc:spChg chg="mod">
          <ac:chgData name="Anatoli Fedynitch" userId="a81d0a775211de77" providerId="LiveId" clId="{120BBDD4-D872-47DC-A8D8-933E389756D1}" dt="2026-10-15T18:26:00.160" v="3325" actId="1076"/>
          <ac:spMkLst>
            <pc:docMk/>
            <pc:sldMk cId="0" sldId="314"/>
            <ac:spMk id="8" creationId="{00000000-0000-0000-0000-000000000000}"/>
          </ac:spMkLst>
        </pc:spChg>
        <pc:spChg chg="mod">
          <ac:chgData name="Anatoli Fedynitch" userId="a81d0a775211de77" providerId="LiveId" clId="{120BBDD4-D872-47DC-A8D8-933E389756D1}" dt="2026-10-15T18:49:16.603" v="3489" actId="20577"/>
          <ac:spMkLst>
            <pc:docMk/>
            <pc:sldMk cId="0" sldId="314"/>
            <ac:spMk id="9" creationId="{00000000-0000-0000-0000-000000000000}"/>
          </ac:spMkLst>
        </pc:spChg>
        <pc:spChg chg="mod">
          <ac:chgData name="Anatoli Fedynitch" userId="a81d0a775211de77" providerId="LiveId" clId="{120BBDD4-D872-47DC-A8D8-933E389756D1}" dt="2026-10-15T18:49:27.420" v="3503" actId="20577"/>
          <ac:spMkLst>
            <pc:docMk/>
            <pc:sldMk cId="0" sldId="314"/>
            <ac:spMk id="10" creationId="{00000000-0000-0000-0000-000000000000}"/>
          </ac:spMkLst>
        </pc:spChg>
        <pc:spChg chg="mod">
          <ac:chgData name="Anatoli Fedynitch" userId="a81d0a775211de77" providerId="LiveId" clId="{120BBDD4-D872-47DC-A8D8-933E389756D1}" dt="2026-10-15T18:26:11.963" v="3327" actId="1076"/>
          <ac:spMkLst>
            <pc:docMk/>
            <pc:sldMk cId="0" sldId="314"/>
            <ac:spMk id="11" creationId="{00000000-0000-0000-0000-000000000000}"/>
          </ac:spMkLst>
        </pc:spChg>
        <pc:picChg chg="mod">
          <ac:chgData name="Anatoli Fedynitch" userId="a81d0a775211de77" providerId="LiveId" clId="{120BBDD4-D872-47DC-A8D8-933E389756D1}" dt="2026-10-15T18:26:04.116" v="3326" actId="1076"/>
          <ac:picMkLst>
            <pc:docMk/>
            <pc:sldMk cId="0" sldId="314"/>
            <ac:picMk id="7" creationId="{00000000-0000-0000-0000-000000000000}"/>
          </ac:picMkLst>
        </pc:picChg>
      </pc:sldChg>
      <pc:sldChg chg="modSp mod ord">
        <pc:chgData name="Anatoli Fedynitch" userId="a81d0a775211de77" providerId="LiveId" clId="{120BBDD4-D872-47DC-A8D8-933E389756D1}" dt="2026-10-15T18:11:13.766" v="2977" actId="1076"/>
        <pc:sldMkLst>
          <pc:docMk/>
          <pc:sldMk cId="0" sldId="315"/>
        </pc:sldMkLst>
        <pc:spChg chg="mod">
          <ac:chgData name="Anatoli Fedynitch" userId="a81d0a775211de77" providerId="LiveId" clId="{120BBDD4-D872-47DC-A8D8-933E389756D1}" dt="2026-10-15T18:10:37.434" v="2967" actId="1076"/>
          <ac:spMkLst>
            <pc:docMk/>
            <pc:sldMk cId="0" sldId="315"/>
            <ac:spMk id="2" creationId="{09D7E502-223C-D63E-DE08-206E5A68A7CE}"/>
          </ac:spMkLst>
        </pc:spChg>
        <pc:spChg chg="mod">
          <ac:chgData name="Anatoli Fedynitch" userId="a81d0a775211de77" providerId="LiveId" clId="{120BBDD4-D872-47DC-A8D8-933E389756D1}" dt="2026-10-15T18:11:13.766" v="2977" actId="1076"/>
          <ac:spMkLst>
            <pc:docMk/>
            <pc:sldMk cId="0" sldId="315"/>
            <ac:spMk id="7" creationId="{00000000-0000-0000-0000-000000000000}"/>
          </ac:spMkLst>
        </pc:spChg>
      </pc:sldChg>
      <pc:sldChg chg="modSp mod">
        <pc:chgData name="Anatoli Fedynitch" userId="a81d0a775211de77" providerId="LiveId" clId="{120BBDD4-D872-47DC-A8D8-933E389756D1}" dt="2026-10-15T16:24:36.849" v="566" actId="27636"/>
        <pc:sldMkLst>
          <pc:docMk/>
          <pc:sldMk cId="0" sldId="316"/>
        </pc:sldMkLst>
        <pc:spChg chg="mod">
          <ac:chgData name="Anatoli Fedynitch" userId="a81d0a775211de77" providerId="LiveId" clId="{120BBDD4-D872-47DC-A8D8-933E389756D1}" dt="2026-10-15T16:24:36.849" v="566" actId="27636"/>
          <ac:spMkLst>
            <pc:docMk/>
            <pc:sldMk cId="0" sldId="316"/>
            <ac:spMk id="2" creationId="{09D7E502-223C-D63E-DE08-206E5A68A7CE}"/>
          </ac:spMkLst>
        </pc:spChg>
      </pc:sldChg>
      <pc:sldChg chg="modSp mod ord">
        <pc:chgData name="Anatoli Fedynitch" userId="a81d0a775211de77" providerId="LiveId" clId="{120BBDD4-D872-47DC-A8D8-933E389756D1}" dt="2026-10-15T18:24:33.745" v="3278"/>
        <pc:sldMkLst>
          <pc:docMk/>
          <pc:sldMk cId="0" sldId="317"/>
        </pc:sldMkLst>
        <pc:spChg chg="mod">
          <ac:chgData name="Anatoli Fedynitch" userId="a81d0a775211de77" providerId="LiveId" clId="{120BBDD4-D872-47DC-A8D8-933E389756D1}" dt="2026-10-15T16:24:36.856" v="567" actId="27636"/>
          <ac:spMkLst>
            <pc:docMk/>
            <pc:sldMk cId="0" sldId="317"/>
            <ac:spMk id="2" creationId="{09D7E502-223C-D63E-DE08-206E5A68A7CE}"/>
          </ac:spMkLst>
        </pc:spChg>
      </pc:sldChg>
      <pc:sldChg chg="modSp mod">
        <pc:chgData name="Anatoli Fedynitch" userId="a81d0a775211de77" providerId="LiveId" clId="{120BBDD4-D872-47DC-A8D8-933E389756D1}" dt="2026-10-15T18:28:35.768" v="3347" actId="403"/>
        <pc:sldMkLst>
          <pc:docMk/>
          <pc:sldMk cId="0" sldId="318"/>
        </pc:sldMkLst>
        <pc:spChg chg="mod">
          <ac:chgData name="Anatoli Fedynitch" userId="a81d0a775211de77" providerId="LiveId" clId="{120BBDD4-D872-47DC-A8D8-933E389756D1}" dt="2026-10-15T16:24:36.874" v="569" actId="27636"/>
          <ac:spMkLst>
            <pc:docMk/>
            <pc:sldMk cId="0" sldId="318"/>
            <ac:spMk id="2" creationId="{09D7E502-223C-D63E-DE08-206E5A68A7CE}"/>
          </ac:spMkLst>
        </pc:spChg>
        <pc:spChg chg="mod">
          <ac:chgData name="Anatoli Fedynitch" userId="a81d0a775211de77" providerId="LiveId" clId="{120BBDD4-D872-47DC-A8D8-933E389756D1}" dt="2026-10-15T18:28:35.768" v="3347" actId="403"/>
          <ac:spMkLst>
            <pc:docMk/>
            <pc:sldMk cId="0" sldId="318"/>
            <ac:spMk id="5" creationId="{00000000-0000-0000-0000-000000000000}"/>
          </ac:spMkLst>
        </pc:spChg>
      </pc:sldChg>
      <pc:sldChg chg="modSp mod">
        <pc:chgData name="Anatoli Fedynitch" userId="a81d0a775211de77" providerId="LiveId" clId="{120BBDD4-D872-47DC-A8D8-933E389756D1}" dt="2026-10-15T16:24:36.898" v="573" actId="27636"/>
        <pc:sldMkLst>
          <pc:docMk/>
          <pc:sldMk cId="0" sldId="319"/>
        </pc:sldMkLst>
        <pc:spChg chg="mod">
          <ac:chgData name="Anatoli Fedynitch" userId="a81d0a775211de77" providerId="LiveId" clId="{120BBDD4-D872-47DC-A8D8-933E389756D1}" dt="2026-10-15T16:24:36.898" v="573" actId="27636"/>
          <ac:spMkLst>
            <pc:docMk/>
            <pc:sldMk cId="0" sldId="319"/>
            <ac:spMk id="2" creationId="{09D7E502-223C-D63E-DE08-206E5A68A7C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7463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 of GSF2017/2019 with the data of the past decade; paper in final draft (PRX).</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D769F-BF04-2A34-998C-B8A96BF4A0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90613D-25D5-E64E-E1A8-38C994B333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12D53B-A115-7F2D-3BF7-14F65D44A7AD}"/>
              </a:ext>
            </a:extLst>
          </p:cNvPr>
          <p:cNvSpPr>
            <a:spLocks noGrp="1"/>
          </p:cNvSpPr>
          <p:nvPr>
            <p:ph type="body" idx="1"/>
          </p:nvPr>
        </p:nvSpPr>
        <p:spPr/>
        <p:txBody>
          <a:bodyPr/>
          <a:lstStyle/>
          <a:p>
            <a:r>
              <a:rPr lang="en-US" dirty="0"/>
              <a:t>Recap only; no new content on this slide. Four leading mass groups at roughly equal intervals in ln A, matching air-shower mass resolution; each leader is a clamped cubic B-spline in ln(R/GV) with an R^-3 prescale. Sub-leading elements are carried within their group; the all-particle flux is the sum. Per-experiment energy-scale offsets are fitted simultaneously, penalized within the quoted systematics, which cross-calibrates direct and air-shower measurements. Deliverable: best-fit spectrum with full covariance, usable for mean ln A, mass fractions, nucleon flux.</a:t>
            </a:r>
          </a:p>
        </p:txBody>
      </p:sp>
      <p:sp>
        <p:nvSpPr>
          <p:cNvPr id="4" name="Slide Number Placeholder 3">
            <a:extLst>
              <a:ext uri="{FF2B5EF4-FFF2-40B4-BE49-F238E27FC236}">
                <a16:creationId xmlns:a16="http://schemas.microsoft.com/office/drawing/2014/main" id="{3DE0FC51-910F-454A-BBC0-6701B5893116}"/>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46461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Highlight three rows: sub-leading treatment, solar modulation, covariance philosophy (the band is constructed to cover the spread between experiments). Details if asked: 321 amplitudes, 250 free; power-law ratio extrapolation saturating at R = 5 PV, AMS-02 deuteron carried under p; forward-modeled LIS x force field with monthly phi(t) (Ghelfi-Maurin-Derome), 9 fitted phi shifts; covariance blocks from IceCube fractions, Auger FD posterior, LHAASO p/He; covariance scaled by chi^2_corr/ndof; two single-model fits combined as a SIBYLL + EPOS mixture.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chi^2 = 1260/971 = 1.30 before the weight correction; chi^2_corr = 807/971 = 0.83 after the two-pass PDG per-bin de-weighting of localized disagreements. Fit range extends down to R = 0.5 GV (ACE-CRIS solar-minimum spectra). Alternative all-particle figure (cr_flux_all) is in backup.</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SETTLE: exact wording of the outside-the-band statement (which groups and energy range). The manuscript states it for the iron group at 10^4 to 10^5 GeV. DAMPE-2025 gives p, He, C, O, Fe rigidity spectra to ~100 TV (Fe to ~1.5 PeV total energy) with a common softening near 15 TV/Z. The GSF2019 iron group at 10^4 to 10^5 GeV was constrained only by sparse IACT data and formed a near-flat direction of that fit. Treatment detail if asked: DAMPE-2025 is top-of-atmosphere and period-averaged over 2016-2024, which moved its fitted energy scale from -1.4 sigma to -0.7 sigma.</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fitted (p+He)/all ratio matches the LHAASO flux measurements at the percent level across 0.3-3 PeV. That composition is a mean ln A 0.2-0.3 heavier than the value LHAASO publishes from the same detector (1.58 vs 1.32 at the 10^15.5 eV dip), giving pulls of +1.5 to +2.4 sigma. The pulls are robust: the hadronic-model spread is folded into the published uncertainties, and extra spline freedom or removing other datasets leaves them unchanged. Possible resolutions: an underestimated systematic in one of the two KM2A analyses, or a knee composition dominated by elements lighter than the N-O mass scale. The LHAASO-anchored model of Lv et al. reaches the lighter mean ln A with an iron flux about 0.4x what DAMPE measures, so the direct iron data disfavor it. Reported in the paper as a result and a target for the next composition analyses. Caveat: the LHAASO p/He 2025 analysis uses GSF as its composition prior; independent anchors are the KM2A all-particle flux and the IceCube/Tunka fractions.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SETTLE: whether to quote quantitative divergence numbers (Fe* ratio, mean ln A at 10^11 GeV). The available numbers are from the 2026-07-05 exploratory run and predate the current deliverable; re-derive from the adopted fit first. The Auger FD Phase-I fractions are published under both post-LHC models with per-bin posterior correlations. EPOS-LHC-R is substantially heavier above the ankle, larger Fe and smaller He; the interpretations coincide below ~2x10^8 GeV, so the choice never propagates to the knee. The two fits are of equal quality: 807/971 versus 806/969, both 0.83. SIBYLL-2.3e is the baseline for composition continuity: no other dataset in the fit is EPOS-interpreted, and EPOS alone would imprint an artificial step against the QGSJET-interpreted TALE range. Delivered uncertainty combines the two fits at parameter level as an equal-weight two-point mixture; the band spans both single-model solutions. Energy scales are insensitive to the swap (Auger f_e changes by +0.4%).</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53AA8-7ED7-C015-C5C1-B95978D328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9716DA-E7EF-D0FE-B534-E49B1CCFCB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0AC435-0E8C-A941-55C5-586BD5B37BA7}"/>
              </a:ext>
            </a:extLst>
          </p:cNvPr>
          <p:cNvSpPr>
            <a:spLocks noGrp="1"/>
          </p:cNvSpPr>
          <p:nvPr>
            <p:ph type="body" idx="1"/>
          </p:nvPr>
        </p:nvSpPr>
        <p:spPr/>
        <p:txBody>
          <a:bodyPr/>
          <a:lstStyle/>
          <a:p>
            <a:r>
              <a:rPr lang="en-US" dirty="0"/>
              <a:t>Uncertainties shrink substantially relative to 2017 while the overall picture is unchanged, which supports the stability of the method. Close with the measurement wish list from the paper's outlook: an updated IceCube composition analysis with post-LHC hadronic models (the current input uses SIBYLL 2.1) and published mass-group covariances; a four-group TALE hybrid composition with covariance; direct heavy-element data reaching the PeV range. The IceCube items are among the limiting inputs in the knee-to-second-knee range.</a:t>
            </a:r>
          </a:p>
        </p:txBody>
      </p:sp>
      <p:sp>
        <p:nvSpPr>
          <p:cNvPr id="4" name="Slide Number Placeholder 3">
            <a:extLst>
              <a:ext uri="{FF2B5EF4-FFF2-40B4-BE49-F238E27FC236}">
                <a16:creationId xmlns:a16="http://schemas.microsoft.com/office/drawing/2014/main" id="{EA4B5D08-12C4-93EC-8D8E-1AF4977D2946}"/>
              </a:ext>
            </a:extLst>
          </p:cNvPr>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30171514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fitted offsets, all within the quoted systematics; spectrometers anchor the fit at the percent level; air-shower examples: LHAASO 1.00, IceCube 1.04, Tunka-133 0.95, TA 0.93, Auger 0.88. Composition observables pull the air-shower scales up by 2-3%. Above the ankle the spectrum follows Auger, which has about twice TA's statistical weight there; the SD-750 spectrum anchors the spline below the ankle. The ensemble mean offset is ~ -0.2 sigma and is carried by the covariance; the global scale mode is exposed as model.energy_scale. Residual TA excess if asked: coherent ~10% through the ankle decade, below 1.5 sigma per point, energy-dependent above 3x10^19 eV, so a flat rescaling would over-correct.</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AFE80-D663-525D-2993-6E651C7C69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6D908E-389B-450F-B6E2-3460A9358C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90C7D0-B944-B147-1A9F-AAADFC5B8486}"/>
              </a:ext>
            </a:extLst>
          </p:cNvPr>
          <p:cNvSpPr>
            <a:spLocks noGrp="1"/>
          </p:cNvSpPr>
          <p:nvPr>
            <p:ph type="body" idx="1"/>
          </p:nvPr>
        </p:nvSpPr>
        <p:spPr/>
        <p:txBody>
          <a:bodyPr/>
          <a:lstStyle/>
          <a:p>
            <a:r>
              <a:rPr lang="en-US" dirty="0"/>
              <a:t>Atmospheric lepton fluxes are computed from the nucleon flux and inherit its uncertainties. The proton flux is data-covered from GeV to EeV, so the nucleon-flux uncertainty is small where conventional atmospheric nu/mu are produced. GSF differs from H3a/H4a and other broken-power-law parametrizations by 20-50% between 10^4 and 10^9 GeV per nucleon. The 15 TV softening (DAMPE) and the light-component knee (LHAASO) appear directly in J_N. The paper recommends re-evaluating atmospheric lepton flux predictions with GSF2026 and its covariance.</a:t>
            </a:r>
          </a:p>
        </p:txBody>
      </p:sp>
      <p:sp>
        <p:nvSpPr>
          <p:cNvPr id="4" name="Slide Number Placeholder 3">
            <a:extLst>
              <a:ext uri="{FF2B5EF4-FFF2-40B4-BE49-F238E27FC236}">
                <a16:creationId xmlns:a16="http://schemas.microsoft.com/office/drawing/2014/main" id="{EFB35497-539C-8421-D420-97E3D3E3E2E3}"/>
              </a:ext>
            </a:extLst>
          </p:cNvPr>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22338012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F1343-BA38-83B0-8D27-DC60DBCF2A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14F1EC-5510-B80A-76AE-6090CDCD8E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29AFC0-D2D4-AE7B-D53F-173BD64B3264}"/>
              </a:ext>
            </a:extLst>
          </p:cNvPr>
          <p:cNvSpPr>
            <a:spLocks noGrp="1"/>
          </p:cNvSpPr>
          <p:nvPr>
            <p:ph type="body" idx="1"/>
          </p:nvPr>
        </p:nvSpPr>
        <p:spPr/>
        <p:txBody>
          <a:bodyPr/>
          <a:lstStyle/>
          <a:p>
            <a:r>
              <a:rPr lang="en-US" dirty="0"/>
              <a:t>Alternative to the slide 3 figure: all-particle flux with every fitted dataset.</a:t>
            </a:r>
          </a:p>
        </p:txBody>
      </p:sp>
      <p:sp>
        <p:nvSpPr>
          <p:cNvPr id="4" name="Slide Number Placeholder 3">
            <a:extLst>
              <a:ext uri="{FF2B5EF4-FFF2-40B4-BE49-F238E27FC236}">
                <a16:creationId xmlns:a16="http://schemas.microsoft.com/office/drawing/2014/main" id="{A8BD1186-6D3E-98F7-54E7-B4D26597EEE8}"/>
              </a:ext>
            </a:extLst>
          </p:cNvPr>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36012609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Light and heavy split in the knee region, backup for the LHAASO discussion.</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Posterior correlations of the Auger four-group fractions.</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1"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hyperlink" Target="https://arxiv.org/abs/2609.32649"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png"/><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0.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microsoft.com/office/2007/relationships/media" Target="../media/media1.mp4"/><Relationship Id="rId2" Type="http://schemas.openxmlformats.org/officeDocument/2006/relationships/video" Target="../media/media1.mp4"/><Relationship Id="rId3" Type="http://schemas.openxmlformats.org/officeDocument/2006/relationships/slideLayout" Target="../slideLayouts/slideLayout1.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png"/><Relationship Id="rId3"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8.png"/><Relationship Id="rId3"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0.png"/><Relationship Id="rId3"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2.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png"/><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7.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png"/><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image" Target="../media/image3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1.png"/><Relationship Id="rId3" Type="http://schemas.openxmlformats.org/officeDocument/2006/relationships/image" Target="../media/image32.png"/><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png"/><Relationship Id="rId3" Type="http://schemas.openxmlformats.org/officeDocument/2006/relationships/image" Target="../media/image34.pn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8.png"/><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3.png"/><Relationship Id="rId3" Type="http://schemas.openxmlformats.org/officeDocument/2006/relationships/image" Target="../media/image4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image" Target="../media/image4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8.png"/><Relationship Id="rId3" Type="http://schemas.openxmlformats.org/officeDocument/2006/relationships/image" Target="../media/image49.png"/><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52.png"/><Relationship Id="rId4" Type="http://schemas.openxmlformats.org/officeDocument/2006/relationships/image" Target="../media/image5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55.png"/><Relationship Id="rId4" Type="http://schemas.openxmlformats.org/officeDocument/2006/relationships/image" Target="../media/image5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7.png"/><Relationship Id="rId3" Type="http://schemas.openxmlformats.org/officeDocument/2006/relationships/image" Target="../media/image58.png"/><Relationship Id="rId4" Type="http://schemas.openxmlformats.org/officeDocument/2006/relationships/image" Target="../media/image5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6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6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p="http://schemas.openxmlformats.org/presentationml/2006/main" showMasterSp="0">
  <p:cSld name="Slide 1">
    <p:bg>
      <p:bgPr>
        <a:solidFill>
          <a:srgbClr val="F6F7F8"/>
        </a:solidFill>
        <a:effectLst/>
      </p:bgPr>
    </p:bg>
    <p:spTree>
      <p:nvGrpSpPr>
        <p:cNvPr id="1" name=""/>
        <p:cNvGrpSpPr/>
        <p:nvPr/>
      </p:nvGrpSpPr>
      <p:grpSpPr>
        <a:xfrm>
          <a:off x="0" y="0"/>
          <a:ext cx="0" cy="0"/>
          <a:chOff x="0" y="0"/>
          <a:chExt cx="0" cy="0"/>
        </a:xfrm>
      </p:grpSpPr>
      <p:sp>
        <p:nvSpPr>
          <p:cNvPr id="9" name="矩形 8"/>
          <p:cNvSpPr/>
          <p:nvPr/>
        </p:nvSpPr>
        <p:spPr>
          <a:xfrm rot="10800000">
            <a:off x="0" y="9462498"/>
            <a:ext cx="18288000" cy="824502"/>
          </a:xfrm>
          <a:prstGeom prst="rect">
            <a:avLst/>
          </a:prstGeom>
          <a:gradFill flip="none" rotWithShape="1">
            <a:gsLst>
              <a:gs pos="44000">
                <a:srgbClr val="DED6C1"/>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矩形 2"/>
          <p:cNvSpPr/>
          <p:nvPr/>
        </p:nvSpPr>
        <p:spPr>
          <a:xfrm>
            <a:off x="0" y="1000694"/>
            <a:ext cx="18288000" cy="8461804"/>
          </a:xfrm>
          <a:prstGeom prst="rect">
            <a:avLst/>
          </a:prstGeom>
          <a:solidFill>
            <a:srgbClr val="004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p:cNvSpPr txBox="1"/>
          <p:nvPr/>
        </p:nvSpPr>
        <p:spPr>
          <a:xfrm>
            <a:off x="964768" y="2720690"/>
            <a:ext cx="10241280" cy="2169825"/>
          </a:xfrm>
          <a:prstGeom prst="rect">
            <a:avLst/>
          </a:prstGeom>
          <a:noFill/>
        </p:spPr>
        <p:txBody>
          <a:bodyPr wrap="square" rtlCol="0">
            <a:spAutoFit/>
          </a:bodyPr>
          <a:lstStyle/>
          <a:p>
            <a:r>
              <a:rPr lang="en-US" altLang="zh-TW" sz="5400" b="1" dirty="0">
                <a:solidFill>
                  <a:schemeClr val="bg1"/>
                </a:solidFill>
                <a:ea typeface="微軟正黑體" panose="020B0604030504040204" pitchFamily="34" charset="-120"/>
              </a:rPr>
              <a:t>Lessons from Analyzing the Cosmic-Ray Spectrum and Composition Across All Energies</a:t>
            </a:r>
            <a:endParaRPr lang="zh-TW" altLang="en-US" sz="4400" dirty="0">
              <a:solidFill>
                <a:schemeClr val="bg1"/>
              </a:solidFill>
              <a:ea typeface="微軟正黑體" panose="020B0604030504040204" pitchFamily="34" charset="-120"/>
            </a:endParaRPr>
          </a:p>
        </p:txBody>
      </p:sp>
      <p:sp>
        <p:nvSpPr>
          <p:cNvPr id="7" name="文字方塊 6"/>
          <p:cNvSpPr txBox="1"/>
          <p:nvPr/>
        </p:nvSpPr>
        <p:spPr>
          <a:xfrm>
            <a:off x="964768" y="6699550"/>
            <a:ext cx="7577190" cy="1800494"/>
          </a:xfrm>
          <a:prstGeom prst="rect">
            <a:avLst/>
          </a:prstGeom>
          <a:noFill/>
        </p:spPr>
        <p:txBody>
          <a:bodyPr wrap="square" rtlCol="0">
            <a:spAutoFit/>
          </a:bodyPr>
          <a:lstStyle/>
          <a:p>
            <a:r>
              <a:rPr lang="en-US" altLang="zh-TW" sz="3200" dirty="0">
                <a:solidFill>
                  <a:schemeClr val="bg1"/>
                </a:solidFill>
              </a:rPr>
              <a:t>Anatoli Fedynitch</a:t>
            </a:r>
          </a:p>
          <a:p>
            <a:r>
              <a:rPr lang="en-US" altLang="zh-TW" sz="3200" dirty="0">
                <a:solidFill>
                  <a:schemeClr val="bg1"/>
                </a:solidFill>
              </a:rPr>
              <a:t>High-Energy Theory Group</a:t>
            </a:r>
          </a:p>
          <a:p>
            <a:r>
              <a:rPr lang="en-US" altLang="zh-TW" sz="3200" dirty="0">
                <a:solidFill>
                  <a:schemeClr val="bg1"/>
                </a:solidFill>
              </a:rPr>
              <a:t>Institute of Physics, Academia Sinica</a:t>
            </a:r>
          </a:p>
        </p:txBody>
      </p:sp>
      <p:sp>
        <p:nvSpPr>
          <p:cNvPr id="8" name="文字方塊 7"/>
          <p:cNvSpPr txBox="1"/>
          <p:nvPr/>
        </p:nvSpPr>
        <p:spPr>
          <a:xfrm>
            <a:off x="964768" y="9586912"/>
            <a:ext cx="7315200" cy="553998"/>
          </a:xfrm>
          <a:prstGeom prst="rect">
            <a:avLst/>
          </a:prstGeom>
          <a:noFill/>
        </p:spPr>
        <p:txBody>
          <a:bodyPr wrap="square" rtlCol="0">
            <a:spAutoFit/>
          </a:bodyPr>
          <a:lstStyle/>
          <a:p>
            <a:r>
              <a:rPr lang="en-US" altLang="zh-TW" sz="2600" dirty="0">
                <a:solidFill>
                  <a:srgbClr val="004F8D"/>
                </a:solidFill>
              </a:rPr>
              <a:t>IPA 2026, Madison</a:t>
            </a:r>
            <a:endParaRPr lang="zh-TW" altLang="en-US" dirty="0">
              <a:solidFill>
                <a:srgbClr val="004F8D"/>
              </a:solidFill>
            </a:endParaRPr>
          </a:p>
        </p:txBody>
      </p:sp>
      <p:pic>
        <p:nvPicPr>
          <p:cNvPr id="10" name="Picture 9" descr="image.png"/>
          <p:cNvPicPr>
            <a:picLocks noChangeAspect="1"/>
          </p:cNvPicPr>
          <p:nvPr/>
        </p:nvPicPr>
        <p:blipFill>
          <a:blip r:embed="rId3"/>
          <a:stretch>
            <a:fillRect/>
          </a:stretch>
        </p:blipFill>
        <p:spPr>
          <a:xfrm>
            <a:off x="10692076" y="1754281"/>
            <a:ext cx="7577191" cy="8024842"/>
          </a:xfrm>
          <a:prstGeom prst="rect">
            <a:avLst/>
          </a:prstGeom>
        </p:spPr>
      </p:pic>
      <p:sp>
        <p:nvSpPr>
          <p:cNvPr id="13" name="矩形 12"/>
          <p:cNvSpPr/>
          <p:nvPr/>
        </p:nvSpPr>
        <p:spPr>
          <a:xfrm rot="10800000">
            <a:off x="0" y="-2"/>
            <a:ext cx="18288000" cy="1000695"/>
          </a:xfrm>
          <a:prstGeom prst="rect">
            <a:avLst/>
          </a:prstGeom>
          <a:gradFill flip="none" rotWithShape="1">
            <a:gsLst>
              <a:gs pos="44000">
                <a:srgbClr val="DED6C1"/>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4" name="Picture 13" descr="image.png"/>
          <p:cNvPicPr>
            <a:picLocks noChangeAspect="1"/>
          </p:cNvPicPr>
          <p:nvPr/>
        </p:nvPicPr>
        <p:blipFill>
          <a:blip r:embed="rId4"/>
          <a:stretch>
            <a:fillRect/>
          </a:stretch>
        </p:blipFill>
        <p:spPr>
          <a:xfrm>
            <a:off x="820974" y="42238"/>
            <a:ext cx="3749442" cy="958455"/>
          </a:xfrm>
          <a:prstGeom prst="rect">
            <a:avLst/>
          </a:prstGeom>
        </p:spPr>
      </p:pic>
      <p:pic>
        <p:nvPicPr>
          <p:cNvPr id="15" name="Picture 14" descr="image.png"/>
          <p:cNvPicPr>
            <a:picLocks noChangeAspect="1"/>
          </p:cNvPicPr>
          <p:nvPr/>
        </p:nvPicPr>
        <p:blipFill>
          <a:blip r:embed="rId5"/>
          <a:stretch>
            <a:fillRect/>
          </a:stretch>
        </p:blipFill>
        <p:spPr>
          <a:xfrm>
            <a:off x="15523087" y="86035"/>
            <a:ext cx="2582907" cy="2582907"/>
          </a:xfrm>
          <a:prstGeom prst="rect">
            <a:avLst/>
          </a:prstGeom>
        </p:spPr>
      </p:pic>
    </p:spTree>
    <p:extLst>
      <p:ext uri="{BB962C8B-B14F-4D97-AF65-F5344CB8AC3E}">
        <p14:creationId xmlns:p14="http://schemas.microsoft.com/office/powerpoint/2010/main" val="10788422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id="{F246E26F-1900-6466-8E9E-18F048437385}"/>
              </a:ext>
            </a:extLst>
          </p:cNvPr>
          <p:cNvSpPr/>
          <p:nvPr/>
        </p:nvSpPr>
        <p:spPr>
          <a:xfrm rot="10800000">
            <a:off x="0" y="10015538"/>
            <a:ext cx="18288000" cy="271462"/>
          </a:xfrm>
          <a:prstGeom prst="rect">
            <a:avLst/>
          </a:prstGeom>
          <a:gradFill flip="none" rotWithShape="1">
            <a:gsLst>
              <a:gs pos="0">
                <a:srgbClr val="BEAF8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4BDED7B8-3CCF-EFFE-EA47-A68269A79F99}"/>
              </a:ext>
            </a:extLst>
          </p:cNvPr>
          <p:cNvSpPr/>
          <p:nvPr/>
        </p:nvSpPr>
        <p:spPr>
          <a:xfrm>
            <a:off x="0" y="0"/>
            <a:ext cx="18288000" cy="271462"/>
          </a:xfrm>
          <a:prstGeom prst="rect">
            <a:avLst/>
          </a:prstGeom>
          <a:gradFill flip="none" rotWithShape="1">
            <a:gsLst>
              <a:gs pos="0">
                <a:srgbClr val="004F8D"/>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Text 0">
            <a:extLst>
              <a:ext uri="{FF2B5EF4-FFF2-40B4-BE49-F238E27FC236}">
                <a16:creationId xmlns:a16="http://schemas.microsoft.com/office/drawing/2014/main" id="{09D7E502-223C-D63E-DE08-206E5A68A7CE}"/>
              </a:ext>
            </a:extLst>
          </p:cNvPr>
          <p:cNvSpPr/>
          <p:nvPr/>
        </p:nvSpPr>
        <p:spPr>
          <a:xfrm>
            <a:off x="863600" y="673100"/>
            <a:ext cx="16573500" cy="582873"/>
          </a:xfrm>
          <a:prstGeom prst="rect">
            <a:avLst/>
          </a:prstGeom>
          <a:noFill/>
          <a:ln/>
        </p:spPr>
        <p:txBody>
          <a:bodyPr wrap="square" lIns="25400" tIns="25400" rIns="25400" bIns="25400" rtlCol="0" anchor="t">
            <a:normAutofit fontScale="92500" lnSpcReduction="20000"/>
          </a:bodyPr>
          <a:lstStyle/>
          <a:p>
            <a:pPr marL="0" indent="0" algn="l">
              <a:lnSpc>
                <a:spcPct val="89725"/>
              </a:lnSpc>
              <a:buNone/>
            </a:pPr>
            <a:r>
              <a:rPr lang="en-US" sz="4600" b="0" kern="0" spc="-58" dirty="0">
                <a:solidFill>
                  <a:srgbClr val="004F8D"/>
                </a:solidFill>
                <a:latin typeface="Helvetica Neue" pitchFamily="34" charset="0"/>
                <a:ea typeface="Helvetica Neue" pitchFamily="34" charset="-122"/>
                <a:cs typeface="Helvetica Neue" pitchFamily="34" charset="-120"/>
              </a:rPr>
              <a:t>2017: a purely data-driven flux and composition model</a:t>
            </a:r>
            <a:endParaRPr lang="en-US" sz="3900" dirty="0"/>
          </a:p>
        </p:txBody>
      </p:sp>
      <p:pic>
        <p:nvPicPr>
          <p:cNvPr id="3" name="Picture 2" descr="gsf2017_cr_flux_traditional.png"/>
          <p:cNvPicPr>
            <a:picLocks noChangeAspect="1"/>
          </p:cNvPicPr>
          <p:nvPr/>
        </p:nvPicPr>
        <p:blipFill>
          <a:blip r:embed="rId2"/>
          <a:stretch>
            <a:fillRect/>
          </a:stretch>
        </p:blipFill>
        <p:spPr>
          <a:xfrm>
            <a:off x="795525" y="1496985"/>
            <a:ext cx="9381745" cy="5703100"/>
          </a:xfrm>
          <a:prstGeom prst="rect">
            <a:avLst/>
          </a:prstGeom>
        </p:spPr>
      </p:pic>
      <p:sp>
        <p:nvSpPr>
          <p:cNvPr id="4" name="TextBox 3"/>
          <p:cNvSpPr txBox="1"/>
          <p:nvPr/>
        </p:nvSpPr>
        <p:spPr>
          <a:xfrm>
            <a:off x="178077" y="1240276"/>
            <a:ext cx="11338560" cy="292608"/>
          </a:xfrm>
          <a:prstGeom prst="rect">
            <a:avLst/>
          </a:prstGeom>
          <a:noFill/>
        </p:spPr>
        <p:txBody>
          <a:bodyPr wrap="square" lIns="25400" tIns="25400" rIns="25400" bIns="25400">
            <a:spAutoFit/>
          </a:bodyPr>
          <a:lstStyle/>
          <a:p>
            <a:pPr algn="ctr">
              <a:spcAft>
                <a:spcPts val="0"/>
              </a:spcAft>
              <a:buNone/>
            </a:pPr>
            <a:r>
              <a:rPr lang="en-US" sz="1500" b="1" i="1" dirty="0">
                <a:solidFill>
                  <a:srgbClr val="000000"/>
                </a:solidFill>
                <a:latin typeface="Helvetica Neue"/>
              </a:rPr>
              <a:t>Global Spline Fit:</a:t>
            </a:r>
            <a:r>
              <a:rPr sz="1500" b="0" i="1" dirty="0">
                <a:solidFill>
                  <a:srgbClr val="000000"/>
                </a:solidFill>
                <a:latin typeface="Helvetica Neue"/>
              </a:rPr>
              <a:t> 2017 (Dembinsk</a:t>
            </a:r>
            <a:r>
              <a:rPr lang="en-US" sz="1500" b="0" i="1" dirty="0">
                <a:solidFill>
                  <a:srgbClr val="000000"/>
                </a:solidFill>
                <a:latin typeface="Helvetica Neue"/>
              </a:rPr>
              <a:t>i, Engel, Fedynitch, Gaisser, Riehn Stanev</a:t>
            </a:r>
            <a:r>
              <a:rPr sz="1500" b="0" i="1" dirty="0">
                <a:solidFill>
                  <a:srgbClr val="000000"/>
                </a:solidFill>
                <a:latin typeface="Helvetica Neue"/>
              </a:rPr>
              <a:t>, </a:t>
            </a:r>
            <a:r>
              <a:rPr sz="1500" b="0" i="1" dirty="0" err="1">
                <a:solidFill>
                  <a:srgbClr val="000000"/>
                </a:solidFill>
                <a:latin typeface="Helvetica Neue"/>
              </a:rPr>
              <a:t>PoS</a:t>
            </a:r>
            <a:r>
              <a:rPr sz="1500" b="0" i="1" dirty="0">
                <a:solidFill>
                  <a:srgbClr val="000000"/>
                </a:solidFill>
                <a:latin typeface="Helvetica Neue"/>
              </a:rPr>
              <a:t> ICRC2017 533)</a:t>
            </a:r>
          </a:p>
        </p:txBody>
      </p:sp>
      <p:sp>
        <p:nvSpPr>
          <p:cNvPr id="5" name="TextBox 4"/>
          <p:cNvSpPr txBox="1"/>
          <p:nvPr/>
        </p:nvSpPr>
        <p:spPr>
          <a:xfrm>
            <a:off x="9528896" y="7532895"/>
            <a:ext cx="8578172" cy="2205732"/>
          </a:xfrm>
          <a:prstGeom prst="rect">
            <a:avLst/>
          </a:prstGeom>
          <a:noFill/>
        </p:spPr>
        <p:txBody>
          <a:bodyPr wrap="square" lIns="25400" tIns="25400" rIns="25400" bIns="25400">
            <a:spAutoFit/>
          </a:bodyPr>
          <a:lstStyle/>
          <a:p>
            <a:pPr marL="228600" indent="-228600">
              <a:spcAft>
                <a:spcPts val="800"/>
              </a:spcAft>
              <a:buChar char="•"/>
            </a:pPr>
            <a:r>
              <a:rPr lang="en-US" sz="2400" b="0" i="0" dirty="0">
                <a:solidFill>
                  <a:srgbClr val="23282D"/>
                </a:solidFill>
                <a:latin typeface="Helvetica Neue"/>
              </a:rPr>
              <a:t>Intentionally theoretically “unmotivated”</a:t>
            </a:r>
          </a:p>
          <a:p>
            <a:pPr marL="228600" indent="-228600">
              <a:spcAft>
                <a:spcPts val="800"/>
              </a:spcAft>
              <a:buChar char="•"/>
            </a:pPr>
            <a:r>
              <a:rPr lang="en-US" sz="2400" dirty="0">
                <a:solidFill>
                  <a:srgbClr val="23282D"/>
                </a:solidFill>
                <a:latin typeface="Helvetica Neue"/>
              </a:rPr>
              <a:t>Aim: represent the </a:t>
            </a:r>
            <a:r>
              <a:rPr lang="en-US" sz="2400" u="sng" dirty="0">
                <a:solidFill>
                  <a:srgbClr val="23282D"/>
                </a:solidFill>
                <a:latin typeface="Helvetica Neue"/>
              </a:rPr>
              <a:t>data</a:t>
            </a:r>
            <a:r>
              <a:rPr lang="en-US" sz="2400" dirty="0">
                <a:solidFill>
                  <a:srgbClr val="23282D"/>
                </a:solidFill>
                <a:latin typeface="Helvetica Neue"/>
              </a:rPr>
              <a:t> and the uncertainties of the </a:t>
            </a:r>
            <a:r>
              <a:rPr lang="en-US" sz="2400" u="sng" dirty="0">
                <a:solidFill>
                  <a:srgbClr val="23282D"/>
                </a:solidFill>
                <a:latin typeface="Helvetica Neue"/>
              </a:rPr>
              <a:t>data</a:t>
            </a:r>
            <a:endParaRPr sz="2400" b="0" i="0" u="sng" dirty="0">
              <a:solidFill>
                <a:srgbClr val="23282D"/>
              </a:solidFill>
              <a:latin typeface="Helvetica Neue"/>
            </a:endParaRPr>
          </a:p>
          <a:p>
            <a:pPr marL="228600" indent="-228600">
              <a:spcAft>
                <a:spcPts val="800"/>
              </a:spcAft>
              <a:buChar char="•"/>
            </a:pPr>
            <a:r>
              <a:rPr lang="en-US" sz="2400" b="1" dirty="0">
                <a:solidFill>
                  <a:srgbClr val="23282D"/>
                </a:solidFill>
                <a:latin typeface="Helvetica Neue"/>
              </a:rPr>
              <a:t>Splines</a:t>
            </a:r>
            <a:r>
              <a:rPr lang="en-US" sz="2400" dirty="0">
                <a:solidFill>
                  <a:srgbClr val="23282D"/>
                </a:solidFill>
                <a:latin typeface="Helvetica Neue"/>
              </a:rPr>
              <a:t> as mathematical foundation, energy-scale cross-calibration between experiments</a:t>
            </a:r>
            <a:endParaRPr lang="en-US" sz="2400" b="0" i="0" dirty="0">
              <a:solidFill>
                <a:srgbClr val="23282D"/>
              </a:solidFill>
              <a:latin typeface="Helvetica Neue"/>
            </a:endParaRPr>
          </a:p>
          <a:p>
            <a:pPr marL="228600" indent="-228600">
              <a:spcAft>
                <a:spcPts val="800"/>
              </a:spcAft>
              <a:buChar char="•"/>
            </a:pPr>
            <a:r>
              <a:rPr lang="en-US" sz="2400" b="0" i="0" dirty="0">
                <a:solidFill>
                  <a:srgbClr val="23282D"/>
                </a:solidFill>
                <a:latin typeface="Helvetica Neue"/>
              </a:rPr>
              <a:t>New method to connect direct to indirect experiments</a:t>
            </a:r>
            <a:endParaRPr sz="2400" b="0" i="0" dirty="0">
              <a:solidFill>
                <a:srgbClr val="23282D"/>
              </a:solidFill>
              <a:latin typeface="Helvetica Neue"/>
            </a:endParaRPr>
          </a:p>
        </p:txBody>
      </p:sp>
      <p:sp>
        <p:nvSpPr>
          <p:cNvPr id="28" name="TextBox 27"/>
          <p:cNvSpPr txBox="1"/>
          <p:nvPr/>
        </p:nvSpPr>
        <p:spPr>
          <a:xfrm>
            <a:off x="15910559" y="10012680"/>
            <a:ext cx="1828800" cy="274320"/>
          </a:xfrm>
          <a:prstGeom prst="rect">
            <a:avLst/>
          </a:prstGeom>
          <a:noFill/>
        </p:spPr>
        <p:txBody>
          <a:bodyPr wrap="square" lIns="25400" tIns="0" rIns="25400" bIns="0">
            <a:spAutoFit/>
          </a:bodyPr>
          <a:lstStyle/>
          <a:p>
            <a:pPr algn="r">
              <a:spcAft>
                <a:spcPts val="0"/>
              </a:spcAft>
              <a:buNone/>
            </a:pPr>
            <a:fld id="{FAE03BD8-32CD-414C-AC59-341EDCF9A95B}" type="slidenum">
              <a:rPr sz="1500" b="1" i="0">
                <a:solidFill>
                  <a:srgbClr val="004F8D"/>
                </a:solidFill>
                <a:latin typeface="Helvetica Neue"/>
              </a:rPr>
              <a:t>2</a:t>
            </a:fld>
            <a:endParaRPr sz="1500" b="1" i="0">
              <a:solidFill>
                <a:srgbClr val="004F8D"/>
              </a:solidFill>
              <a:latin typeface="Helvetica Neue"/>
            </a:endParaRPr>
          </a:p>
        </p:txBody>
      </p:sp>
      <p:pic>
        <p:nvPicPr>
          <p:cNvPr id="8" name="Picture 7" descr="The image depicts a character dressed in an elaborate, medieval-style outfit, holding a parchment with geometric equations and surrounded by intricate, celestial-themed architecture.&#10;&#10;AI-generated content may be incorrect.">
            <a:extLst>
              <a:ext uri="{FF2B5EF4-FFF2-40B4-BE49-F238E27FC236}">
                <a16:creationId xmlns:a16="http://schemas.microsoft.com/office/drawing/2014/main" id="{6FF7FB87-B6B3-3FF0-FB69-B46122ED0302}"/>
              </a:ext>
            </a:extLst>
          </p:cNvPr>
          <p:cNvPicPr>
            <a:picLocks noChangeAspect="1"/>
          </p:cNvPicPr>
          <p:nvPr/>
        </p:nvPicPr>
        <p:blipFill>
          <a:blip r:embed="rId3"/>
          <a:stretch>
            <a:fillRect/>
          </a:stretch>
        </p:blipFill>
        <p:spPr>
          <a:xfrm>
            <a:off x="11781322" y="1255973"/>
            <a:ext cx="4721443" cy="5899699"/>
          </a:xfrm>
          <a:prstGeom prst="rect">
            <a:avLst/>
          </a:prstGeom>
        </p:spPr>
      </p:pic>
      <p:pic>
        <p:nvPicPr>
          <p:cNvPr id="10" name="Picture 9" descr="The image is a text snippet discussing a global spline fit for cosmic-ray mass composition ranging from GeV to the highest energies, authored by Anatoli Fedynitch, Kozo Fujisue, Hans Dembinski, and Ralph Engel.&#10;&#10;AI-generated content may be incorrect.">
            <a:extLst>
              <a:ext uri="{FF2B5EF4-FFF2-40B4-BE49-F238E27FC236}">
                <a16:creationId xmlns:a16="http://schemas.microsoft.com/office/drawing/2014/main" id="{7A52DC9E-8EA2-3C01-688F-9CCA8DFDC396}"/>
              </a:ext>
            </a:extLst>
          </p:cNvPr>
          <p:cNvPicPr>
            <a:picLocks noChangeAspect="1"/>
          </p:cNvPicPr>
          <p:nvPr/>
        </p:nvPicPr>
        <p:blipFill>
          <a:blip r:embed="rId4"/>
          <a:stretch>
            <a:fillRect/>
          </a:stretch>
        </p:blipFill>
        <p:spPr>
          <a:xfrm>
            <a:off x="324381" y="7937222"/>
            <a:ext cx="8578171" cy="1033042"/>
          </a:xfrm>
          <a:prstGeom prst="rect">
            <a:avLst/>
          </a:prstGeom>
        </p:spPr>
      </p:pic>
      <p:sp>
        <p:nvSpPr>
          <p:cNvPr id="11" name="TextBox 10">
            <a:extLst>
              <a:ext uri="{FF2B5EF4-FFF2-40B4-BE49-F238E27FC236}">
                <a16:creationId xmlns:a16="http://schemas.microsoft.com/office/drawing/2014/main" id="{92AB679F-DB17-1980-72BC-3A5651C5733A}"/>
              </a:ext>
            </a:extLst>
          </p:cNvPr>
          <p:cNvSpPr txBox="1"/>
          <p:nvPr/>
        </p:nvSpPr>
        <p:spPr>
          <a:xfrm>
            <a:off x="2237692" y="9139937"/>
            <a:ext cx="4652635" cy="282129"/>
          </a:xfrm>
          <a:prstGeom prst="rect">
            <a:avLst/>
          </a:prstGeom>
          <a:noFill/>
        </p:spPr>
        <p:txBody>
          <a:bodyPr wrap="square" lIns="25400" tIns="25400" rIns="25400" bIns="25400">
            <a:spAutoFit/>
          </a:bodyPr>
          <a:lstStyle/>
          <a:p>
            <a:pPr algn="ctr">
              <a:spcAft>
                <a:spcPts val="0"/>
              </a:spcAft>
              <a:buNone/>
            </a:pPr>
            <a:r>
              <a:rPr lang="en-US" sz="1500" b="1" i="1" dirty="0">
                <a:solidFill>
                  <a:srgbClr val="000000"/>
                </a:solidFill>
                <a:latin typeface="Helvetica Neue"/>
                <a:hlinkClick r:id="rId5"/>
              </a:rPr>
              <a:t>arXiv:2609.32649</a:t>
            </a:r>
            <a:endParaRPr sz="1500" b="0" i="1" dirty="0">
              <a:solidFill>
                <a:srgbClr val="000000"/>
              </a:solidFill>
              <a:latin typeface="Helvetica Neue"/>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id="{F246E26F-1900-6466-8E9E-18F048437385}"/>
              </a:ext>
            </a:extLst>
          </p:cNvPr>
          <p:cNvSpPr/>
          <p:nvPr/>
        </p:nvSpPr>
        <p:spPr>
          <a:xfrm rot="10800000">
            <a:off x="0" y="10015538"/>
            <a:ext cx="18288000" cy="271462"/>
          </a:xfrm>
          <a:prstGeom prst="rect">
            <a:avLst/>
          </a:prstGeom>
          <a:gradFill flip="none" rotWithShape="1">
            <a:gsLst>
              <a:gs pos="0">
                <a:srgbClr val="BEAF8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4BDED7B8-3CCF-EFFE-EA47-A68269A79F99}"/>
              </a:ext>
            </a:extLst>
          </p:cNvPr>
          <p:cNvSpPr/>
          <p:nvPr/>
        </p:nvSpPr>
        <p:spPr>
          <a:xfrm>
            <a:off x="0" y="0"/>
            <a:ext cx="18288000" cy="271462"/>
          </a:xfrm>
          <a:prstGeom prst="rect">
            <a:avLst/>
          </a:prstGeom>
          <a:gradFill flip="none" rotWithShape="1">
            <a:gsLst>
              <a:gs pos="0">
                <a:srgbClr val="004F8D"/>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Text 0">
            <a:extLst>
              <a:ext uri="{FF2B5EF4-FFF2-40B4-BE49-F238E27FC236}">
                <a16:creationId xmlns:a16="http://schemas.microsoft.com/office/drawing/2014/main" id="{09D7E502-223C-D63E-DE08-206E5A68A7CE}"/>
              </a:ext>
            </a:extLst>
          </p:cNvPr>
          <p:cNvSpPr/>
          <p:nvPr/>
        </p:nvSpPr>
        <p:spPr>
          <a:xfrm>
            <a:off x="863600" y="673100"/>
            <a:ext cx="16573500" cy="582873"/>
          </a:xfrm>
          <a:prstGeom prst="rect">
            <a:avLst/>
          </a:prstGeom>
          <a:noFill/>
          <a:ln/>
        </p:spPr>
        <p:txBody>
          <a:bodyPr wrap="square" lIns="25400" tIns="25400" rIns="25400" bIns="25400" rtlCol="0" anchor="t">
            <a:normAutofit fontScale="92500" lnSpcReduction="20000"/>
          </a:bodyPr>
          <a:lstStyle/>
          <a:p>
            <a:pPr marL="0" indent="0" algn="l">
              <a:lnSpc>
                <a:spcPct val="89725"/>
              </a:lnSpc>
              <a:buNone/>
            </a:pPr>
            <a:r>
              <a:rPr lang="en-US" sz="4600" b="0" kern="0" spc="-58" dirty="0">
                <a:solidFill>
                  <a:srgbClr val="004F8D"/>
                </a:solidFill>
                <a:latin typeface="Helvetica Neue" pitchFamily="34" charset="0"/>
                <a:ea typeface="Helvetica Neue" pitchFamily="34" charset="-122"/>
                <a:cs typeface="Helvetica Neue" pitchFamily="34" charset="-120"/>
              </a:rPr>
              <a:t>Why splines? Or: how many broken power laws can you count?</a:t>
            </a:r>
            <a:endParaRPr lang="en-US" sz="3900" dirty="0"/>
          </a:p>
        </p:txBody>
      </p:sp>
      <p:pic>
        <p:nvPicPr>
          <p:cNvPr id="3" name="Picture 2" descr="spline_basis.png"/>
          <p:cNvPicPr>
            <a:picLocks noChangeAspect="1"/>
          </p:cNvPicPr>
          <p:nvPr/>
        </p:nvPicPr>
        <p:blipFill>
          <a:blip r:embed="rId2"/>
          <a:stretch>
            <a:fillRect/>
          </a:stretch>
        </p:blipFill>
        <p:spPr>
          <a:xfrm>
            <a:off x="292608" y="2094027"/>
            <a:ext cx="11521440" cy="6667630"/>
          </a:xfrm>
          <a:prstGeom prst="rect">
            <a:avLst/>
          </a:prstGeom>
        </p:spPr>
      </p:pic>
      <p:sp>
        <p:nvSpPr>
          <p:cNvPr id="5" name="TextBox 4"/>
          <p:cNvSpPr txBox="1"/>
          <p:nvPr/>
        </p:nvSpPr>
        <p:spPr>
          <a:xfrm>
            <a:off x="12243816" y="3242054"/>
            <a:ext cx="5394960" cy="3847207"/>
          </a:xfrm>
          <a:prstGeom prst="rect">
            <a:avLst/>
          </a:prstGeom>
          <a:noFill/>
        </p:spPr>
        <p:txBody>
          <a:bodyPr wrap="square" lIns="25400" tIns="25400" rIns="25400" bIns="25400">
            <a:spAutoFit/>
          </a:bodyPr>
          <a:lstStyle/>
          <a:p>
            <a:pPr marL="228600" indent="-228600">
              <a:spcAft>
                <a:spcPts val="800"/>
              </a:spcAft>
              <a:buChar char="•"/>
            </a:pPr>
            <a:r>
              <a:rPr sz="2200" b="0" i="0" dirty="0">
                <a:solidFill>
                  <a:srgbClr val="23282D"/>
                </a:solidFill>
                <a:latin typeface="Helvetica Neue"/>
              </a:rPr>
              <a:t>Each leading flux: R³Φ is a cubic B-spline in ln R</a:t>
            </a:r>
          </a:p>
          <a:p>
            <a:pPr marL="228600" indent="-228600">
              <a:spcAft>
                <a:spcPts val="800"/>
              </a:spcAft>
              <a:buChar char="•"/>
            </a:pPr>
            <a:r>
              <a:rPr sz="2200" b="0" i="0" dirty="0">
                <a:solidFill>
                  <a:srgbClr val="23282D"/>
                </a:solidFill>
                <a:latin typeface="Helvetica Neue"/>
              </a:rPr>
              <a:t>Smoothness, but no functional form from acceleration or propagation</a:t>
            </a:r>
            <a:endParaRPr lang="en-US" sz="2200" b="0" i="0" dirty="0">
              <a:solidFill>
                <a:srgbClr val="23282D"/>
              </a:solidFill>
              <a:latin typeface="Helvetica Neue"/>
            </a:endParaRPr>
          </a:p>
          <a:p>
            <a:pPr marL="228600" indent="-228600">
              <a:spcAft>
                <a:spcPts val="800"/>
              </a:spcAft>
              <a:buChar char="•"/>
            </a:pPr>
            <a:r>
              <a:rPr lang="en-US" sz="2200" dirty="0">
                <a:solidFill>
                  <a:srgbClr val="23282D"/>
                </a:solidFill>
                <a:latin typeface="Helvetica Neue"/>
              </a:rPr>
              <a:t>No assumption needed for generations or components</a:t>
            </a:r>
          </a:p>
          <a:p>
            <a:pPr marL="228600" indent="-228600">
              <a:spcAft>
                <a:spcPts val="800"/>
              </a:spcAft>
              <a:buChar char="•"/>
            </a:pPr>
            <a:r>
              <a:rPr lang="en-US" sz="2200" b="0" i="0" dirty="0">
                <a:solidFill>
                  <a:srgbClr val="23282D"/>
                </a:solidFill>
                <a:latin typeface="Helvetica Neue"/>
              </a:rPr>
              <a:t>Defined derivatives </a:t>
            </a:r>
            <a:r>
              <a:rPr lang="en-US" sz="2200" b="0" i="0" dirty="0">
                <a:solidFill>
                  <a:srgbClr val="23282D"/>
                </a:solidFill>
                <a:latin typeface="Helvetica Neue"/>
                <a:sym typeface="Wingdings" panose="05000000000000000000" pitchFamily="2" charset="2"/>
              </a:rPr>
              <a:t> defined covariance, gradient-based minimizers</a:t>
            </a:r>
            <a:endParaRPr sz="2200" b="0" i="0" dirty="0">
              <a:solidFill>
                <a:srgbClr val="23282D"/>
              </a:solidFill>
              <a:latin typeface="Helvetica Neue"/>
            </a:endParaRPr>
          </a:p>
          <a:p>
            <a:pPr marL="228600" indent="-228600">
              <a:spcAft>
                <a:spcPts val="800"/>
              </a:spcAft>
              <a:buChar char="•"/>
            </a:pPr>
            <a:r>
              <a:rPr sz="2200" b="0" i="0" dirty="0">
                <a:solidFill>
                  <a:srgbClr val="23282D"/>
                </a:solidFill>
                <a:latin typeface="Helvetica Neue"/>
              </a:rPr>
              <a:t>Spectral features emerge from the data without being built into the model</a:t>
            </a:r>
          </a:p>
        </p:txBody>
      </p:sp>
      <p:sp>
        <p:nvSpPr>
          <p:cNvPr id="28" name="TextBox 27"/>
          <p:cNvSpPr txBox="1"/>
          <p:nvPr/>
        </p:nvSpPr>
        <p:spPr>
          <a:xfrm>
            <a:off x="15910559" y="10012680"/>
            <a:ext cx="1828800" cy="274320"/>
          </a:xfrm>
          <a:prstGeom prst="rect">
            <a:avLst/>
          </a:prstGeom>
          <a:noFill/>
        </p:spPr>
        <p:txBody>
          <a:bodyPr wrap="square" lIns="25400" tIns="0" rIns="25400" bIns="0">
            <a:spAutoFit/>
          </a:bodyPr>
          <a:lstStyle/>
          <a:p>
            <a:pPr algn="r">
              <a:spcAft>
                <a:spcPts val="0"/>
              </a:spcAft>
              <a:buNone/>
            </a:pPr>
            <a:fld id="{B0153CF5-822B-4D3C-AC7A-6BDFBF7439BC}" type="slidenum">
              <a:rPr sz="1500" b="1" i="0">
                <a:solidFill>
                  <a:srgbClr val="004F8D"/>
                </a:solidFill>
                <a:latin typeface="Helvetica Neue"/>
              </a:rPr>
              <a:t>3</a:t>
            </a:fld>
            <a:endParaRPr sz="1500" b="1" i="0">
              <a:solidFill>
                <a:srgbClr val="004F8D"/>
              </a:solidFill>
              <a:latin typeface="Helvetica Neue"/>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id="{F246E26F-1900-6466-8E9E-18F048437385}"/>
              </a:ext>
            </a:extLst>
          </p:cNvPr>
          <p:cNvSpPr/>
          <p:nvPr/>
        </p:nvSpPr>
        <p:spPr>
          <a:xfrm rot="10800000">
            <a:off x="0" y="10015538"/>
            <a:ext cx="18288000" cy="271462"/>
          </a:xfrm>
          <a:prstGeom prst="rect">
            <a:avLst/>
          </a:prstGeom>
          <a:gradFill flip="none" rotWithShape="1">
            <a:gsLst>
              <a:gs pos="0">
                <a:srgbClr val="BEAF8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4BDED7B8-3CCF-EFFE-EA47-A68269A79F99}"/>
              </a:ext>
            </a:extLst>
          </p:cNvPr>
          <p:cNvSpPr/>
          <p:nvPr/>
        </p:nvSpPr>
        <p:spPr>
          <a:xfrm>
            <a:off x="0" y="0"/>
            <a:ext cx="18288000" cy="271462"/>
          </a:xfrm>
          <a:prstGeom prst="rect">
            <a:avLst/>
          </a:prstGeom>
          <a:gradFill flip="none" rotWithShape="1">
            <a:gsLst>
              <a:gs pos="0">
                <a:srgbClr val="004F8D"/>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Text 0">
            <a:extLst>
              <a:ext uri="{FF2B5EF4-FFF2-40B4-BE49-F238E27FC236}">
                <a16:creationId xmlns:a16="http://schemas.microsoft.com/office/drawing/2014/main" id="{09D7E502-223C-D63E-DE08-206E5A68A7CE}"/>
              </a:ext>
            </a:extLst>
          </p:cNvPr>
          <p:cNvSpPr/>
          <p:nvPr/>
        </p:nvSpPr>
        <p:spPr>
          <a:xfrm>
            <a:off x="863600" y="673100"/>
            <a:ext cx="16573500" cy="582873"/>
          </a:xfrm>
          <a:prstGeom prst="rect">
            <a:avLst/>
          </a:prstGeom>
          <a:noFill/>
          <a:ln/>
        </p:spPr>
        <p:txBody>
          <a:bodyPr wrap="square" lIns="25400" tIns="25400" rIns="25400" bIns="25400" rtlCol="0" anchor="t">
            <a:normAutofit fontScale="92500" lnSpcReduction="20000"/>
          </a:bodyPr>
          <a:lstStyle/>
          <a:p>
            <a:pPr marL="0" indent="0" algn="l">
              <a:lnSpc>
                <a:spcPct val="89725"/>
              </a:lnSpc>
              <a:buNone/>
            </a:pPr>
            <a:r>
              <a:rPr lang="en-US" sz="4600" b="0" kern="0" spc="-58" dirty="0">
                <a:solidFill>
                  <a:srgbClr val="004F8D"/>
                </a:solidFill>
                <a:latin typeface="Helvetica Neue" pitchFamily="34" charset="0"/>
                <a:ea typeface="Helvetica Neue" pitchFamily="34" charset="-122"/>
                <a:cs typeface="Helvetica Neue" pitchFamily="34" charset="-120"/>
              </a:rPr>
              <a:t>2017: what remained open</a:t>
            </a:r>
            <a:endParaRPr lang="en-US" sz="3900" dirty="0"/>
          </a:p>
        </p:txBody>
      </p:sp>
      <p:pic>
        <p:nvPicPr>
          <p:cNvPr id="3" name="Picture 2" descr="gsf2017_cr_flux_all.png"/>
          <p:cNvPicPr>
            <a:picLocks noChangeAspect="1"/>
          </p:cNvPicPr>
          <p:nvPr/>
        </p:nvPicPr>
        <p:blipFill>
          <a:blip r:embed="rId2"/>
          <a:stretch>
            <a:fillRect/>
          </a:stretch>
        </p:blipFill>
        <p:spPr>
          <a:xfrm>
            <a:off x="548640" y="1371600"/>
            <a:ext cx="10607040" cy="6393507"/>
          </a:xfrm>
          <a:prstGeom prst="rect">
            <a:avLst/>
          </a:prstGeom>
        </p:spPr>
      </p:pic>
      <p:sp>
        <p:nvSpPr>
          <p:cNvPr id="4" name="TextBox 3"/>
          <p:cNvSpPr txBox="1"/>
          <p:nvPr/>
        </p:nvSpPr>
        <p:spPr>
          <a:xfrm>
            <a:off x="548640" y="7783395"/>
            <a:ext cx="10607040" cy="292608"/>
          </a:xfrm>
          <a:prstGeom prst="rect">
            <a:avLst/>
          </a:prstGeom>
          <a:noFill/>
        </p:spPr>
        <p:txBody>
          <a:bodyPr wrap="square" lIns="25400" tIns="25400" rIns="25400" bIns="25400">
            <a:spAutoFit/>
          </a:bodyPr>
          <a:lstStyle/>
          <a:p>
            <a:pPr algn="ctr">
              <a:spcAft>
                <a:spcPts val="0"/>
              </a:spcAft>
              <a:buNone/>
            </a:pPr>
            <a:r>
              <a:rPr sz="1500" b="0" i="1">
                <a:solidFill>
                  <a:srgbClr val="000000"/>
                </a:solidFill>
                <a:latin typeface="Helvetica Neue"/>
              </a:rPr>
              <a:t>GSF 2017, all-particle flux and groups</a:t>
            </a:r>
          </a:p>
        </p:txBody>
      </p:sp>
      <p:pic>
        <p:nvPicPr>
          <p:cNvPr id="5" name="Picture 4" descr="gsf2017_cr_flux_energy_scales.png"/>
          <p:cNvPicPr>
            <a:picLocks noChangeAspect="1"/>
          </p:cNvPicPr>
          <p:nvPr/>
        </p:nvPicPr>
        <p:blipFill>
          <a:blip r:embed="rId3"/>
          <a:stretch>
            <a:fillRect/>
          </a:stretch>
        </p:blipFill>
        <p:spPr>
          <a:xfrm>
            <a:off x="11430000" y="1371600"/>
            <a:ext cx="6309360" cy="5222472"/>
          </a:xfrm>
          <a:prstGeom prst="rect">
            <a:avLst/>
          </a:prstGeom>
        </p:spPr>
      </p:pic>
      <p:sp>
        <p:nvSpPr>
          <p:cNvPr id="8" name="TextBox 5"/>
          <p:cNvSpPr txBox="1"/>
          <p:nvPr/>
        </p:nvSpPr>
        <p:spPr>
          <a:xfrm>
            <a:off x="11430000" y="6612360"/>
            <a:ext cx="6309360" cy="292608"/>
          </a:xfrm>
          <a:prstGeom prst="rect">
            <a:avLst/>
          </a:prstGeom>
          <a:noFill/>
        </p:spPr>
        <p:txBody>
          <a:bodyPr wrap="square" lIns="25400" tIns="25400" rIns="25400" bIns="25400">
            <a:spAutoFit/>
          </a:bodyPr>
          <a:lstStyle/>
          <a:p>
            <a:pPr algn="ctr">
              <a:spcAft>
                <a:spcPts val="0"/>
              </a:spcAft>
              <a:buNone/>
            </a:pPr>
            <a:r>
              <a:rPr sz="1500" b="0" i="1">
                <a:solidFill>
                  <a:srgbClr val="000000"/>
                </a:solidFill>
                <a:latin typeface="Helvetica Neue"/>
              </a:rPr>
              <a:t>GSF 2017 energy scales</a:t>
            </a:r>
          </a:p>
        </p:txBody>
      </p:sp>
      <p:sp>
        <p:nvSpPr>
          <p:cNvPr id="7" name="TextBox 6"/>
          <p:cNvSpPr txBox="1"/>
          <p:nvPr/>
        </p:nvSpPr>
        <p:spPr>
          <a:xfrm>
            <a:off x="731520" y="8549640"/>
            <a:ext cx="16824960" cy="1169551"/>
          </a:xfrm>
          <a:prstGeom prst="rect">
            <a:avLst/>
          </a:prstGeom>
          <a:noFill/>
        </p:spPr>
        <p:txBody>
          <a:bodyPr wrap="square" lIns="25400" tIns="25400" rIns="25400" bIns="25400">
            <a:spAutoFit/>
          </a:bodyPr>
          <a:lstStyle/>
          <a:p>
            <a:pPr marL="228600" indent="-228600">
              <a:spcAft>
                <a:spcPts val="400"/>
              </a:spcAft>
              <a:buChar char="•"/>
            </a:pPr>
            <a:r>
              <a:rPr sz="2200" b="0" i="0" dirty="0">
                <a:solidFill>
                  <a:srgbClr val="23282D"/>
                </a:solidFill>
                <a:latin typeface="Helvetica Neue"/>
              </a:rPr>
              <a:t>Direct and air-shower measurements barely overlapped: the composition entering the knee was weakly constrained</a:t>
            </a:r>
          </a:p>
          <a:p>
            <a:pPr marL="228600" indent="-228600">
              <a:spcAft>
                <a:spcPts val="400"/>
              </a:spcAft>
              <a:buChar char="•"/>
            </a:pPr>
            <a:r>
              <a:rPr sz="2200" b="0" i="0" dirty="0">
                <a:solidFill>
                  <a:srgbClr val="23282D"/>
                </a:solidFill>
                <a:latin typeface="Helvetica Neue"/>
              </a:rPr>
              <a:t>The iron group above the direct range was a near-flat direction of the fit; the energy scale was the dominant flux uncertainty</a:t>
            </a:r>
            <a:endParaRPr lang="en-US" sz="2200" b="0" i="0" dirty="0">
              <a:solidFill>
                <a:srgbClr val="23282D"/>
              </a:solidFill>
              <a:latin typeface="Helvetica Neue"/>
            </a:endParaRPr>
          </a:p>
          <a:p>
            <a:pPr marL="228600" indent="-228600">
              <a:spcAft>
                <a:spcPts val="400"/>
              </a:spcAft>
              <a:buChar char="•"/>
            </a:pPr>
            <a:r>
              <a:rPr lang="en-US" sz="2200" dirty="0">
                <a:solidFill>
                  <a:srgbClr val="23282D"/>
                </a:solidFill>
                <a:latin typeface="Helvetica Neue"/>
              </a:rPr>
              <a:t>No data from the recent space calorimeters</a:t>
            </a:r>
            <a:endParaRPr sz="2200" b="0" i="0" dirty="0">
              <a:solidFill>
                <a:srgbClr val="23282D"/>
              </a:solidFill>
              <a:latin typeface="Helvetica Neue"/>
            </a:endParaRPr>
          </a:p>
        </p:txBody>
      </p:sp>
      <p:sp>
        <p:nvSpPr>
          <p:cNvPr id="28" name="TextBox 27"/>
          <p:cNvSpPr txBox="1"/>
          <p:nvPr/>
        </p:nvSpPr>
        <p:spPr>
          <a:xfrm>
            <a:off x="15910559" y="10012680"/>
            <a:ext cx="1828800" cy="274320"/>
          </a:xfrm>
          <a:prstGeom prst="rect">
            <a:avLst/>
          </a:prstGeom>
          <a:noFill/>
        </p:spPr>
        <p:txBody>
          <a:bodyPr wrap="square" lIns="25400" tIns="0" rIns="25400" bIns="0">
            <a:spAutoFit/>
          </a:bodyPr>
          <a:lstStyle/>
          <a:p>
            <a:pPr algn="r">
              <a:spcAft>
                <a:spcPts val="0"/>
              </a:spcAft>
              <a:buNone/>
            </a:pPr>
            <a:fld id="{41063734-8BCE-4915-8990-ABDBECC00907}" type="slidenum">
              <a:rPr sz="1500" b="1" i="0">
                <a:solidFill>
                  <a:srgbClr val="004F8D"/>
                </a:solidFill>
                <a:latin typeface="Helvetica Neue"/>
              </a:rPr>
              <a:t>4</a:t>
            </a:fld>
            <a:endParaRPr sz="1500" b="1" i="0">
              <a:solidFill>
                <a:srgbClr val="004F8D"/>
              </a:solidFill>
              <a:latin typeface="Helvetica Neue"/>
            </a:endParaRPr>
          </a:p>
        </p:txBody>
      </p:sp>
      <p:sp>
        <p:nvSpPr>
          <p:cNvPr id="9" name="Rectangle 8">
            <a:extLst>
              <a:ext uri="{FF2B5EF4-FFF2-40B4-BE49-F238E27FC236}">
                <a16:creationId xmlns:a16="http://schemas.microsoft.com/office/drawing/2014/main" id="{22EF9476-0FC3-A79C-822F-D083AB1EF2A4}"/>
              </a:ext>
            </a:extLst>
          </p:cNvPr>
          <p:cNvSpPr/>
          <p:nvPr/>
        </p:nvSpPr>
        <p:spPr>
          <a:xfrm>
            <a:off x="3648456" y="3374136"/>
            <a:ext cx="2121408" cy="3758184"/>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id="{F246E26F-1900-6466-8E9E-18F048437385}"/>
              </a:ext>
            </a:extLst>
          </p:cNvPr>
          <p:cNvSpPr/>
          <p:nvPr/>
        </p:nvSpPr>
        <p:spPr>
          <a:xfrm rot="10800000">
            <a:off x="0" y="10015538"/>
            <a:ext cx="18288000" cy="271462"/>
          </a:xfrm>
          <a:prstGeom prst="rect">
            <a:avLst/>
          </a:prstGeom>
          <a:gradFill flip="none" rotWithShape="1">
            <a:gsLst>
              <a:gs pos="0">
                <a:srgbClr val="BEAF8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4BDED7B8-3CCF-EFFE-EA47-A68269A79F99}"/>
              </a:ext>
            </a:extLst>
          </p:cNvPr>
          <p:cNvSpPr/>
          <p:nvPr/>
        </p:nvSpPr>
        <p:spPr>
          <a:xfrm>
            <a:off x="0" y="0"/>
            <a:ext cx="18288000" cy="271462"/>
          </a:xfrm>
          <a:prstGeom prst="rect">
            <a:avLst/>
          </a:prstGeom>
          <a:gradFill flip="none" rotWithShape="1">
            <a:gsLst>
              <a:gs pos="0">
                <a:srgbClr val="004F8D"/>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Text 0">
            <a:extLst>
              <a:ext uri="{FF2B5EF4-FFF2-40B4-BE49-F238E27FC236}">
                <a16:creationId xmlns:a16="http://schemas.microsoft.com/office/drawing/2014/main" id="{09D7E502-223C-D63E-DE08-206E5A68A7CE}"/>
              </a:ext>
            </a:extLst>
          </p:cNvPr>
          <p:cNvSpPr/>
          <p:nvPr/>
        </p:nvSpPr>
        <p:spPr>
          <a:xfrm>
            <a:off x="863600" y="673100"/>
            <a:ext cx="16573500" cy="582873"/>
          </a:xfrm>
          <a:prstGeom prst="rect">
            <a:avLst/>
          </a:prstGeom>
          <a:noFill/>
          <a:ln/>
        </p:spPr>
        <p:txBody>
          <a:bodyPr wrap="square" lIns="25400" tIns="25400" rIns="25400" bIns="25400" rtlCol="0" anchor="t">
            <a:normAutofit fontScale="92500" lnSpcReduction="20000"/>
          </a:bodyPr>
          <a:lstStyle/>
          <a:p>
            <a:pPr marL="0" indent="0" algn="l">
              <a:lnSpc>
                <a:spcPct val="89725"/>
              </a:lnSpc>
              <a:buNone/>
            </a:pPr>
            <a:r>
              <a:rPr lang="en-US" sz="4600" b="0" kern="0" spc="-58" dirty="0">
                <a:solidFill>
                  <a:srgbClr val="004F8D"/>
                </a:solidFill>
                <a:latin typeface="Helvetica Neue" pitchFamily="34" charset="0"/>
                <a:ea typeface="Helvetica Neue" pitchFamily="34" charset="-122"/>
                <a:cs typeface="Helvetica Neue" pitchFamily="34" charset="-120"/>
              </a:rPr>
              <a:t>2017 → 2026: An important decade for cosmic rays &lt; 10 </a:t>
            </a:r>
            <a:r>
              <a:rPr lang="en-US" sz="4600" kern="0" spc="-58" dirty="0">
                <a:solidFill>
                  <a:srgbClr val="004F8D"/>
                </a:solidFill>
                <a:latin typeface="Helvetica Neue" pitchFamily="34" charset="0"/>
                <a:ea typeface="Helvetica Neue" pitchFamily="34" charset="-122"/>
                <a:cs typeface="Helvetica Neue" pitchFamily="34" charset="-120"/>
              </a:rPr>
              <a:t>P</a:t>
            </a:r>
            <a:r>
              <a:rPr lang="en-US" sz="4600" b="0" kern="0" spc="-58" dirty="0">
                <a:solidFill>
                  <a:srgbClr val="004F8D"/>
                </a:solidFill>
                <a:latin typeface="Helvetica Neue" pitchFamily="34" charset="0"/>
                <a:ea typeface="Helvetica Neue" pitchFamily="34" charset="-122"/>
                <a:cs typeface="Helvetica Neue" pitchFamily="34" charset="-120"/>
              </a:rPr>
              <a:t>eV</a:t>
            </a:r>
            <a:endParaRPr lang="en-US" sz="3900" dirty="0"/>
          </a:p>
        </p:txBody>
      </p:sp>
      <p:graphicFrame>
        <p:nvGraphicFramePr>
          <p:cNvPr id="3" name="Table 2"/>
          <p:cNvGraphicFramePr>
            <a:graphicFrameLocks noGrp="1"/>
          </p:cNvGraphicFramePr>
          <p:nvPr>
            <p:extLst>
              <p:ext uri="{D42A27DB-BD31-4B8C-83A1-F6EECF244321}">
                <p14:modId xmlns:p14="http://schemas.microsoft.com/office/powerpoint/2010/main" val="2294993273"/>
              </p:ext>
            </p:extLst>
          </p:nvPr>
        </p:nvGraphicFramePr>
        <p:xfrm>
          <a:off x="822959" y="2011680"/>
          <a:ext cx="17190720" cy="6720840"/>
        </p:xfrm>
        <a:graphic>
          <a:graphicData uri="http://schemas.openxmlformats.org/drawingml/2006/table">
            <a:tbl>
              <a:tblPr/>
              <a:tblGrid>
                <a:gridCol w="329184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gridCol w="9326880">
                  <a:extLst>
                    <a:ext uri="{9D8B030D-6E8A-4147-A177-3AD203B41FA5}">
                      <a16:colId xmlns:a16="http://schemas.microsoft.com/office/drawing/2014/main" val="20002"/>
                    </a:ext>
                  </a:extLst>
                </a:gridCol>
              </a:tblGrid>
              <a:tr h="685800">
                <a:tc>
                  <a:txBody>
                    <a:bodyPr/>
                    <a:lstStyle/>
                    <a:p>
                      <a:r>
                        <a:rPr sz="2800" b="1" i="0" dirty="0">
                          <a:solidFill>
                            <a:srgbClr val="FFFFFF"/>
                          </a:solidFill>
                          <a:latin typeface="Helvetica Neue"/>
                        </a:rPr>
                        <a:t>Energy range</a:t>
                      </a:r>
                    </a:p>
                  </a:txBody>
                  <a:tcPr marL="128016" marR="128016" marT="54864" marB="54864" anchor="ctr">
                    <a:lnL>
                      <a:noFill/>
                    </a:lnL>
                    <a:lnR>
                      <a:noFill/>
                    </a:lnR>
                    <a:lnT>
                      <a:noFill/>
                    </a:lnT>
                    <a:lnB w="19050">
                      <a:solidFill>
                        <a:srgbClr val="004F8D"/>
                      </a:solidFill>
                    </a:lnB>
                    <a:solidFill>
                      <a:srgbClr val="004F8D"/>
                    </a:solidFill>
                  </a:tcPr>
                </a:tc>
                <a:tc>
                  <a:txBody>
                    <a:bodyPr/>
                    <a:lstStyle/>
                    <a:p>
                      <a:r>
                        <a:rPr sz="2800" b="1" i="0">
                          <a:solidFill>
                            <a:srgbClr val="FFFFFF"/>
                          </a:solidFill>
                          <a:latin typeface="Helvetica Neue"/>
                        </a:rPr>
                        <a:t>GSF 2017</a:t>
                      </a:r>
                    </a:p>
                  </a:txBody>
                  <a:tcPr marL="128016" marR="128016" marT="54864" marB="54864" anchor="ctr">
                    <a:lnL>
                      <a:noFill/>
                    </a:lnL>
                    <a:lnR>
                      <a:noFill/>
                    </a:lnR>
                    <a:lnT>
                      <a:noFill/>
                    </a:lnT>
                    <a:lnB w="19050">
                      <a:solidFill>
                        <a:srgbClr val="004F8D"/>
                      </a:solidFill>
                    </a:lnB>
                    <a:solidFill>
                      <a:srgbClr val="004F8D"/>
                    </a:solidFill>
                  </a:tcPr>
                </a:tc>
                <a:tc>
                  <a:txBody>
                    <a:bodyPr/>
                    <a:lstStyle/>
                    <a:p>
                      <a:r>
                        <a:rPr sz="2800" b="1" i="0">
                          <a:solidFill>
                            <a:srgbClr val="FFFFFF"/>
                          </a:solidFill>
                          <a:latin typeface="Helvetica Neue"/>
                        </a:rPr>
                        <a:t>New or updated by 2026</a:t>
                      </a:r>
                    </a:p>
                  </a:txBody>
                  <a:tcPr marL="128016" marR="128016" marT="54864" marB="54864" anchor="ctr">
                    <a:lnL>
                      <a:noFill/>
                    </a:lnL>
                    <a:lnR>
                      <a:noFill/>
                    </a:lnR>
                    <a:lnT>
                      <a:noFill/>
                    </a:lnT>
                    <a:lnB w="19050">
                      <a:solidFill>
                        <a:srgbClr val="004F8D"/>
                      </a:solidFill>
                    </a:lnB>
                    <a:solidFill>
                      <a:srgbClr val="004F8D"/>
                    </a:solidFill>
                  </a:tcPr>
                </a:tc>
                <a:extLst>
                  <a:ext uri="{0D108BD9-81ED-4DB2-BD59-A6C34878D82A}">
                    <a16:rowId xmlns:a16="http://schemas.microsoft.com/office/drawing/2014/main" val="10000"/>
                  </a:ext>
                </a:extLst>
              </a:tr>
              <a:tr h="1508760">
                <a:tc>
                  <a:txBody>
                    <a:bodyPr/>
                    <a:lstStyle/>
                    <a:p>
                      <a:r>
                        <a:rPr sz="2800" b="0" i="0" dirty="0">
                          <a:solidFill>
                            <a:srgbClr val="004F8D"/>
                          </a:solidFill>
                          <a:latin typeface="Helvetica Neue"/>
                        </a:rPr>
                        <a:t>Direct</a:t>
                      </a:r>
                    </a:p>
                    <a:p>
                      <a:r>
                        <a:rPr sz="2400" b="0" i="0" dirty="0">
                          <a:solidFill>
                            <a:srgbClr val="6B7280"/>
                          </a:solidFill>
                          <a:latin typeface="Helvetica Neue"/>
                        </a:rPr>
                        <a:t>1 GV – 100 TeV</a:t>
                      </a:r>
                    </a:p>
                  </a:txBody>
                  <a:tcPr marL="128016" marR="128016" marT="54864" marB="54864" anchor="ctr">
                    <a:lnL>
                      <a:noFill/>
                    </a:lnL>
                    <a:lnR>
                      <a:noFill/>
                    </a:lnR>
                    <a:lnT w="19050" cap="flat" cmpd="sng" algn="ctr">
                      <a:solidFill>
                        <a:srgbClr val="004F8D"/>
                      </a:solidFill>
                      <a:prstDash val="solid"/>
                      <a:round/>
                      <a:headEnd type="none" w="med" len="med"/>
                      <a:tailEnd type="none" w="med" len="med"/>
                    </a:lnT>
                    <a:lnB w="6350">
                      <a:solidFill>
                        <a:srgbClr val="C9D3DE"/>
                      </a:solidFill>
                    </a:lnB>
                    <a:solidFill>
                      <a:srgbClr val="FFFFFF"/>
                    </a:solidFill>
                  </a:tcPr>
                </a:tc>
                <a:tc>
                  <a:txBody>
                    <a:bodyPr/>
                    <a:lstStyle/>
                    <a:p>
                      <a:r>
                        <a:rPr sz="2400" b="0" i="0">
                          <a:solidFill>
                            <a:srgbClr val="23282D"/>
                          </a:solidFill>
                          <a:latin typeface="Helvetica Neue"/>
                        </a:rPr>
                        <a:t>AMS-02 (p, He), PAMELA, HEAO, CREAM</a:t>
                      </a:r>
                    </a:p>
                  </a:txBody>
                  <a:tcPr marL="128016" marR="128016" marT="54864" marB="54864" anchor="ctr">
                    <a:lnL>
                      <a:noFill/>
                    </a:lnL>
                    <a:lnR>
                      <a:noFill/>
                    </a:lnR>
                    <a:lnT w="19050" cap="flat" cmpd="sng" algn="ctr">
                      <a:solidFill>
                        <a:srgbClr val="004F8D"/>
                      </a:solidFill>
                      <a:prstDash val="solid"/>
                      <a:round/>
                      <a:headEnd type="none" w="med" len="med"/>
                      <a:tailEnd type="none" w="med" len="med"/>
                    </a:lnT>
                    <a:lnB w="6350">
                      <a:solidFill>
                        <a:srgbClr val="C9D3DE"/>
                      </a:solidFill>
                    </a:lnB>
                    <a:solidFill>
                      <a:srgbClr val="FFFFFF"/>
                    </a:solidFill>
                  </a:tcPr>
                </a:tc>
                <a:tc>
                  <a:txBody>
                    <a:bodyPr/>
                    <a:lstStyle/>
                    <a:p>
                      <a:r>
                        <a:rPr sz="2800" b="0" i="0">
                          <a:solidFill>
                            <a:srgbClr val="23282D"/>
                          </a:solidFill>
                          <a:latin typeface="Helvetica Neue"/>
                        </a:rPr>
                        <a:t>AMS-02 elements through Fe;  DAMPE p, He, C, O, Fe toward PeV;  CALET p, He, Ti, Cr, Ni;  NUCLEON-KLEM;  ISS-CREAM</a:t>
                      </a:r>
                    </a:p>
                  </a:txBody>
                  <a:tcPr marL="128016" marR="128016" marT="54864" marB="54864" anchor="ctr">
                    <a:lnL>
                      <a:noFill/>
                    </a:lnL>
                    <a:lnR>
                      <a:noFill/>
                    </a:lnR>
                    <a:lnT w="19050" cap="flat" cmpd="sng" algn="ctr">
                      <a:solidFill>
                        <a:srgbClr val="004F8D"/>
                      </a:solidFill>
                      <a:prstDash val="solid"/>
                      <a:round/>
                      <a:headEnd type="none" w="med" len="med"/>
                      <a:tailEnd type="none" w="med" len="med"/>
                    </a:lnT>
                    <a:lnB w="6350">
                      <a:solidFill>
                        <a:srgbClr val="C9D3DE"/>
                      </a:solidFill>
                    </a:lnB>
                    <a:solidFill>
                      <a:srgbClr val="FFFFFF"/>
                    </a:solidFill>
                  </a:tcPr>
                </a:tc>
                <a:extLst>
                  <a:ext uri="{0D108BD9-81ED-4DB2-BD59-A6C34878D82A}">
                    <a16:rowId xmlns:a16="http://schemas.microsoft.com/office/drawing/2014/main" val="10001"/>
                  </a:ext>
                </a:extLst>
              </a:tr>
              <a:tr h="1508760">
                <a:tc>
                  <a:txBody>
                    <a:bodyPr/>
                    <a:lstStyle/>
                    <a:p>
                      <a:r>
                        <a:rPr sz="2800" b="0" i="0">
                          <a:solidFill>
                            <a:srgbClr val="004F8D"/>
                          </a:solidFill>
                          <a:latin typeface="Helvetica Neue"/>
                        </a:rPr>
                        <a:t>Knee</a:t>
                      </a:r>
                    </a:p>
                    <a:p>
                      <a:r>
                        <a:rPr sz="2400" b="0" i="0">
                          <a:solidFill>
                            <a:srgbClr val="6B7280"/>
                          </a:solidFill>
                          <a:latin typeface="Helvetica Neue"/>
                        </a:rPr>
                        <a:t>100 TeV – 30 PeV</a:t>
                      </a:r>
                    </a:p>
                  </a:txBody>
                  <a:tcPr marL="128016" marR="128016" marT="54864" marB="54864" anchor="ctr">
                    <a:lnL>
                      <a:noFill/>
                    </a:lnL>
                    <a:lnR>
                      <a:noFill/>
                    </a:lnR>
                    <a:lnT w="6350" cap="flat" cmpd="sng" algn="ctr">
                      <a:solidFill>
                        <a:srgbClr val="C9D3DE"/>
                      </a:solidFill>
                      <a:prstDash val="solid"/>
                      <a:round/>
                      <a:headEnd type="none" w="med" len="med"/>
                      <a:tailEnd type="none" w="med" len="med"/>
                    </a:lnT>
                    <a:lnB w="6350">
                      <a:solidFill>
                        <a:srgbClr val="C9D3DE"/>
                      </a:solidFill>
                    </a:lnB>
                    <a:solidFill>
                      <a:srgbClr val="EEF3F8"/>
                    </a:solidFill>
                  </a:tcPr>
                </a:tc>
                <a:tc>
                  <a:txBody>
                    <a:bodyPr/>
                    <a:lstStyle/>
                    <a:p>
                      <a:r>
                        <a:rPr sz="2400" b="0" i="0">
                          <a:solidFill>
                            <a:srgbClr val="23282D"/>
                          </a:solidFill>
                          <a:latin typeface="Helvetica Neue"/>
                        </a:rPr>
                        <a:t>ARGO-YBJ (p+He)</a:t>
                      </a:r>
                    </a:p>
                  </a:txBody>
                  <a:tcPr marL="128016" marR="128016" marT="54864" marB="54864" anchor="ctr">
                    <a:lnL>
                      <a:noFill/>
                    </a:lnL>
                    <a:lnR>
                      <a:noFill/>
                    </a:lnR>
                    <a:lnT w="6350" cap="flat" cmpd="sng" algn="ctr">
                      <a:solidFill>
                        <a:srgbClr val="C9D3DE"/>
                      </a:solidFill>
                      <a:prstDash val="solid"/>
                      <a:round/>
                      <a:headEnd type="none" w="med" len="med"/>
                      <a:tailEnd type="none" w="med" len="med"/>
                    </a:lnT>
                    <a:lnB w="6350">
                      <a:solidFill>
                        <a:srgbClr val="C9D3DE"/>
                      </a:solidFill>
                    </a:lnB>
                    <a:solidFill>
                      <a:srgbClr val="EEF3F8"/>
                    </a:solidFill>
                  </a:tcPr>
                </a:tc>
                <a:tc>
                  <a:txBody>
                    <a:bodyPr/>
                    <a:lstStyle/>
                    <a:p>
                      <a:r>
                        <a:rPr sz="2800" b="0" i="0">
                          <a:solidFill>
                            <a:srgbClr val="23282D"/>
                          </a:solidFill>
                          <a:latin typeface="Helvetica Neue"/>
                        </a:rPr>
                        <a:t>LHAASO all-particle, ⟨ln A⟩, proton and helium;  HAWC;  GRAPES-3 proton;  IceTop low-energy spectrum</a:t>
                      </a:r>
                    </a:p>
                  </a:txBody>
                  <a:tcPr marL="128016" marR="128016" marT="54864" marB="54864" anchor="ctr">
                    <a:lnL>
                      <a:noFill/>
                    </a:lnL>
                    <a:lnR>
                      <a:noFill/>
                    </a:lnR>
                    <a:lnT w="6350" cap="flat" cmpd="sng" algn="ctr">
                      <a:solidFill>
                        <a:srgbClr val="C9D3DE"/>
                      </a:solidFill>
                      <a:prstDash val="solid"/>
                      <a:round/>
                      <a:headEnd type="none" w="med" len="med"/>
                      <a:tailEnd type="none" w="med" len="med"/>
                    </a:lnT>
                    <a:lnB w="6350">
                      <a:solidFill>
                        <a:srgbClr val="C9D3DE"/>
                      </a:solidFill>
                    </a:lnB>
                    <a:solidFill>
                      <a:srgbClr val="EEF3F8"/>
                    </a:solidFill>
                  </a:tcPr>
                </a:tc>
                <a:extLst>
                  <a:ext uri="{0D108BD9-81ED-4DB2-BD59-A6C34878D82A}">
                    <a16:rowId xmlns:a16="http://schemas.microsoft.com/office/drawing/2014/main" val="10002"/>
                  </a:ext>
                </a:extLst>
              </a:tr>
              <a:tr h="1508760">
                <a:tc>
                  <a:txBody>
                    <a:bodyPr/>
                    <a:lstStyle/>
                    <a:p>
                      <a:r>
                        <a:rPr sz="2800" b="0" i="0">
                          <a:solidFill>
                            <a:srgbClr val="004F8D"/>
                          </a:solidFill>
                          <a:latin typeface="Helvetica Neue"/>
                        </a:rPr>
                        <a:t>Second knee</a:t>
                      </a:r>
                    </a:p>
                    <a:p>
                      <a:r>
                        <a:rPr sz="2400" b="0" i="0">
                          <a:solidFill>
                            <a:srgbClr val="6B7280"/>
                          </a:solidFill>
                          <a:latin typeface="Helvetica Neue"/>
                        </a:rPr>
                        <a:t>30 PeV – 1 EeV</a:t>
                      </a:r>
                    </a:p>
                  </a:txBody>
                  <a:tcPr marL="128016" marR="128016" marT="54864" marB="54864" anchor="ctr">
                    <a:lnL>
                      <a:noFill/>
                    </a:lnL>
                    <a:lnR>
                      <a:noFill/>
                    </a:lnR>
                    <a:lnT w="6350" cap="flat" cmpd="sng" algn="ctr">
                      <a:solidFill>
                        <a:srgbClr val="C9D3DE"/>
                      </a:solidFill>
                      <a:prstDash val="solid"/>
                      <a:round/>
                      <a:headEnd type="none" w="med" len="med"/>
                      <a:tailEnd type="none" w="med" len="med"/>
                    </a:lnT>
                    <a:lnB w="6350">
                      <a:solidFill>
                        <a:srgbClr val="C9D3DE"/>
                      </a:solidFill>
                    </a:lnB>
                    <a:solidFill>
                      <a:srgbClr val="FFFFFF"/>
                    </a:solidFill>
                  </a:tcPr>
                </a:tc>
                <a:tc>
                  <a:txBody>
                    <a:bodyPr/>
                    <a:lstStyle/>
                    <a:p>
                      <a:r>
                        <a:rPr sz="2400" b="0" i="0">
                          <a:solidFill>
                            <a:srgbClr val="23282D"/>
                          </a:solidFill>
                          <a:latin typeface="Helvetica Neue"/>
                        </a:rPr>
                        <a:t>IceCube, Tunka-133, KASCADE-Grande</a:t>
                      </a:r>
                    </a:p>
                  </a:txBody>
                  <a:tcPr marL="128016" marR="128016" marT="54864" marB="54864" anchor="ctr">
                    <a:lnL>
                      <a:noFill/>
                    </a:lnL>
                    <a:lnR>
                      <a:noFill/>
                    </a:lnR>
                    <a:lnT w="6350" cap="flat" cmpd="sng" algn="ctr">
                      <a:solidFill>
                        <a:srgbClr val="C9D3DE"/>
                      </a:solidFill>
                      <a:prstDash val="solid"/>
                      <a:round/>
                      <a:headEnd type="none" w="med" len="med"/>
                      <a:tailEnd type="none" w="med" len="med"/>
                    </a:lnT>
                    <a:lnB w="6350">
                      <a:solidFill>
                        <a:srgbClr val="C9D3DE"/>
                      </a:solidFill>
                    </a:lnB>
                    <a:solidFill>
                      <a:srgbClr val="FFFFFF"/>
                    </a:solidFill>
                  </a:tcPr>
                </a:tc>
                <a:tc>
                  <a:txBody>
                    <a:bodyPr/>
                    <a:lstStyle/>
                    <a:p>
                      <a:r>
                        <a:rPr sz="2800" b="0" i="0">
                          <a:solidFill>
                            <a:srgbClr val="23282D"/>
                          </a:solidFill>
                          <a:latin typeface="Helvetica Neue"/>
                        </a:rPr>
                        <a:t>IceCube/IceTop 3-yr spectrum and four mass fractions;  Tunka-133 update;  TALE hybrid ⟨ln A⟩</a:t>
                      </a:r>
                    </a:p>
                  </a:txBody>
                  <a:tcPr marL="128016" marR="128016" marT="54864" marB="54864" anchor="ctr">
                    <a:lnL>
                      <a:noFill/>
                    </a:lnL>
                    <a:lnR>
                      <a:noFill/>
                    </a:lnR>
                    <a:lnT w="6350" cap="flat" cmpd="sng" algn="ctr">
                      <a:solidFill>
                        <a:srgbClr val="C9D3DE"/>
                      </a:solidFill>
                      <a:prstDash val="solid"/>
                      <a:round/>
                      <a:headEnd type="none" w="med" len="med"/>
                      <a:tailEnd type="none" w="med" len="med"/>
                    </a:lnT>
                    <a:lnB w="6350">
                      <a:solidFill>
                        <a:srgbClr val="C9D3DE"/>
                      </a:solidFill>
                    </a:lnB>
                    <a:solidFill>
                      <a:srgbClr val="FFFFFF"/>
                    </a:solidFill>
                  </a:tcPr>
                </a:tc>
                <a:extLst>
                  <a:ext uri="{0D108BD9-81ED-4DB2-BD59-A6C34878D82A}">
                    <a16:rowId xmlns:a16="http://schemas.microsoft.com/office/drawing/2014/main" val="10003"/>
                  </a:ext>
                </a:extLst>
              </a:tr>
              <a:tr h="1508760">
                <a:tc>
                  <a:txBody>
                    <a:bodyPr/>
                    <a:lstStyle/>
                    <a:p>
                      <a:r>
                        <a:rPr sz="2800" b="0" i="0" dirty="0">
                          <a:solidFill>
                            <a:srgbClr val="004F8D"/>
                          </a:solidFill>
                          <a:latin typeface="Helvetica Neue"/>
                        </a:rPr>
                        <a:t>Ultra-high</a:t>
                      </a:r>
                    </a:p>
                    <a:p>
                      <a:r>
                        <a:rPr sz="2400" b="0" i="0" dirty="0">
                          <a:solidFill>
                            <a:srgbClr val="6B7280"/>
                          </a:solidFill>
                          <a:latin typeface="Helvetica Neue"/>
                        </a:rPr>
                        <a:t>&gt; 1 </a:t>
                      </a:r>
                      <a:r>
                        <a:rPr sz="2400" b="0" i="0" dirty="0" err="1">
                          <a:solidFill>
                            <a:srgbClr val="6B7280"/>
                          </a:solidFill>
                          <a:latin typeface="Helvetica Neue"/>
                        </a:rPr>
                        <a:t>EeV</a:t>
                      </a:r>
                      <a:endParaRPr sz="2400" b="0" i="0" dirty="0">
                        <a:solidFill>
                          <a:srgbClr val="6B7280"/>
                        </a:solidFill>
                        <a:latin typeface="Helvetica Neue"/>
                      </a:endParaRPr>
                    </a:p>
                  </a:txBody>
                  <a:tcPr marL="128016" marR="128016" marT="54864" marB="54864" anchor="ctr">
                    <a:lnL>
                      <a:noFill/>
                    </a:lnL>
                    <a:lnR>
                      <a:noFill/>
                    </a:lnR>
                    <a:lnT w="6350" cap="flat" cmpd="sng" algn="ctr">
                      <a:solidFill>
                        <a:srgbClr val="C9D3DE"/>
                      </a:solidFill>
                      <a:prstDash val="solid"/>
                      <a:round/>
                      <a:headEnd type="none" w="med" len="med"/>
                      <a:tailEnd type="none" w="med" len="med"/>
                    </a:lnT>
                    <a:lnB w="19050">
                      <a:solidFill>
                        <a:srgbClr val="004F8D"/>
                      </a:solidFill>
                    </a:lnB>
                    <a:solidFill>
                      <a:srgbClr val="EEF3F8"/>
                    </a:solidFill>
                  </a:tcPr>
                </a:tc>
                <a:tc>
                  <a:txBody>
                    <a:bodyPr/>
                    <a:lstStyle/>
                    <a:p>
                      <a:r>
                        <a:rPr sz="2400" b="0" i="0" dirty="0">
                          <a:solidFill>
                            <a:srgbClr val="23282D"/>
                          </a:solidFill>
                          <a:latin typeface="Helvetica Neue"/>
                        </a:rPr>
                        <a:t>Auger, TA</a:t>
                      </a:r>
                    </a:p>
                  </a:txBody>
                  <a:tcPr marL="128016" marR="128016" marT="54864" marB="54864" anchor="ctr">
                    <a:lnL>
                      <a:noFill/>
                    </a:lnL>
                    <a:lnR>
                      <a:noFill/>
                    </a:lnR>
                    <a:lnT w="6350" cap="flat" cmpd="sng" algn="ctr">
                      <a:solidFill>
                        <a:srgbClr val="C9D3DE"/>
                      </a:solidFill>
                      <a:prstDash val="solid"/>
                      <a:round/>
                      <a:headEnd type="none" w="med" len="med"/>
                      <a:tailEnd type="none" w="med" len="med"/>
                    </a:lnT>
                    <a:lnB w="19050">
                      <a:solidFill>
                        <a:srgbClr val="004F8D"/>
                      </a:solidFill>
                    </a:lnB>
                    <a:solidFill>
                      <a:srgbClr val="EEF3F8"/>
                    </a:solidFill>
                  </a:tcPr>
                </a:tc>
                <a:tc>
                  <a:txBody>
                    <a:bodyPr/>
                    <a:lstStyle/>
                    <a:p>
                      <a:r>
                        <a:rPr sz="2800" b="0" i="0" dirty="0">
                          <a:solidFill>
                            <a:srgbClr val="23282D"/>
                          </a:solidFill>
                          <a:latin typeface="Helvetica Neue"/>
                        </a:rPr>
                        <a:t>Auger combined spectrum and 17-yr FD composition (SIBYLL-2.3e / EPOS-LHC-R);  TA surface detector</a:t>
                      </a:r>
                    </a:p>
                  </a:txBody>
                  <a:tcPr marL="128016" marR="128016" marT="54864" marB="54864" anchor="ctr">
                    <a:lnL>
                      <a:noFill/>
                    </a:lnL>
                    <a:lnR>
                      <a:noFill/>
                    </a:lnR>
                    <a:lnT w="6350" cap="flat" cmpd="sng" algn="ctr">
                      <a:solidFill>
                        <a:srgbClr val="C9D3DE"/>
                      </a:solidFill>
                      <a:prstDash val="solid"/>
                      <a:round/>
                      <a:headEnd type="none" w="med" len="med"/>
                      <a:tailEnd type="none" w="med" len="med"/>
                    </a:lnT>
                    <a:lnB w="19050">
                      <a:solidFill>
                        <a:srgbClr val="004F8D"/>
                      </a:solidFill>
                    </a:lnB>
                    <a:solidFill>
                      <a:srgbClr val="EEF3F8"/>
                    </a:solidFill>
                  </a:tcPr>
                </a:tc>
                <a:extLst>
                  <a:ext uri="{0D108BD9-81ED-4DB2-BD59-A6C34878D82A}">
                    <a16:rowId xmlns:a16="http://schemas.microsoft.com/office/drawing/2014/main" val="10004"/>
                  </a:ext>
                </a:extLst>
              </a:tr>
            </a:tbl>
          </a:graphicData>
        </a:graphic>
      </p:graphicFrame>
      <p:sp>
        <p:nvSpPr>
          <p:cNvPr id="4" name="TextBox 3"/>
          <p:cNvSpPr txBox="1"/>
          <p:nvPr/>
        </p:nvSpPr>
        <p:spPr>
          <a:xfrm>
            <a:off x="822959" y="9144000"/>
            <a:ext cx="16459200" cy="292608"/>
          </a:xfrm>
          <a:prstGeom prst="rect">
            <a:avLst/>
          </a:prstGeom>
          <a:noFill/>
        </p:spPr>
        <p:txBody>
          <a:bodyPr wrap="square" lIns="25400" tIns="25400" rIns="25400" bIns="25400">
            <a:spAutoFit/>
          </a:bodyPr>
          <a:lstStyle/>
          <a:p>
            <a:pPr algn="l">
              <a:spcAft>
                <a:spcPts val="0"/>
              </a:spcAft>
              <a:buNone/>
            </a:pPr>
            <a:r>
              <a:rPr sz="1500" b="0" i="1">
                <a:solidFill>
                  <a:srgbClr val="000000"/>
                </a:solidFill>
                <a:latin typeface="Helvetica Neue"/>
              </a:rPr>
              <a:t>Full dataset list and treatment: GSF 2026 paper, Table I (≈18 experiments, 15 fitted energy scales)</a:t>
            </a:r>
          </a:p>
        </p:txBody>
      </p:sp>
      <p:sp>
        <p:nvSpPr>
          <p:cNvPr id="28" name="TextBox 27"/>
          <p:cNvSpPr txBox="1"/>
          <p:nvPr/>
        </p:nvSpPr>
        <p:spPr>
          <a:xfrm>
            <a:off x="15910559" y="10012680"/>
            <a:ext cx="1828800" cy="274320"/>
          </a:xfrm>
          <a:prstGeom prst="rect">
            <a:avLst/>
          </a:prstGeom>
          <a:noFill/>
        </p:spPr>
        <p:txBody>
          <a:bodyPr wrap="square" lIns="25400" tIns="0" rIns="25400" bIns="0">
            <a:spAutoFit/>
          </a:bodyPr>
          <a:lstStyle/>
          <a:p>
            <a:pPr algn="r">
              <a:spcAft>
                <a:spcPts val="0"/>
              </a:spcAft>
              <a:buNone/>
            </a:pPr>
            <a:fld id="{CD1B3251-1A70-4724-A1CC-0212D3ED724E}" type="slidenum">
              <a:rPr sz="1500" b="1" i="0">
                <a:solidFill>
                  <a:srgbClr val="004F8D"/>
                </a:solidFill>
                <a:latin typeface="Helvetica Neue"/>
              </a:rPr>
              <a:t>5</a:t>
            </a:fld>
            <a:endParaRPr sz="1500" b="1" i="0">
              <a:solidFill>
                <a:srgbClr val="004F8D"/>
              </a:solidFill>
              <a:latin typeface="Helvetica Neue"/>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3C71658F-F47B-D3CE-9E3F-0FAD71DABEF7}"/>
            </a:ext>
          </a:extLst>
        </p:cNvPr>
        <p:cNvGrpSpPr/>
        <p:nvPr/>
      </p:nvGrpSpPr>
      <p:grpSpPr>
        <a:xfrm>
          <a:off x="0" y="0"/>
          <a:ext cx="0" cy="0"/>
          <a:chOff x="0" y="0"/>
          <a:chExt cx="0" cy="0"/>
        </a:xfrm>
      </p:grpSpPr>
      <p:sp>
        <p:nvSpPr>
          <p:cNvPr id="27" name="矩形 26">
            <a:extLst>
              <a:ext uri="{FF2B5EF4-FFF2-40B4-BE49-F238E27FC236}">
                <a16:creationId xmlns:a16="http://schemas.microsoft.com/office/drawing/2014/main" id="{F246E26F-1900-6466-8E9E-18F048437385}"/>
              </a:ext>
            </a:extLst>
          </p:cNvPr>
          <p:cNvSpPr/>
          <p:nvPr/>
        </p:nvSpPr>
        <p:spPr>
          <a:xfrm rot="10800000">
            <a:off x="0" y="10015538"/>
            <a:ext cx="18288000" cy="271462"/>
          </a:xfrm>
          <a:prstGeom prst="rect">
            <a:avLst/>
          </a:prstGeom>
          <a:gradFill flip="none" rotWithShape="1">
            <a:gsLst>
              <a:gs pos="0">
                <a:srgbClr val="BEAF8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4BDED7B8-3CCF-EFFE-EA47-A68269A79F99}"/>
              </a:ext>
            </a:extLst>
          </p:cNvPr>
          <p:cNvSpPr/>
          <p:nvPr/>
        </p:nvSpPr>
        <p:spPr>
          <a:xfrm>
            <a:off x="0" y="0"/>
            <a:ext cx="18288000" cy="271462"/>
          </a:xfrm>
          <a:prstGeom prst="rect">
            <a:avLst/>
          </a:prstGeom>
          <a:gradFill flip="none" rotWithShape="1">
            <a:gsLst>
              <a:gs pos="0">
                <a:srgbClr val="004F8D"/>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Text 0">
            <a:extLst>
              <a:ext uri="{FF2B5EF4-FFF2-40B4-BE49-F238E27FC236}">
                <a16:creationId xmlns:a16="http://schemas.microsoft.com/office/drawing/2014/main" id="{09D7E502-223C-D63E-DE08-206E5A68A7CE}"/>
              </a:ext>
            </a:extLst>
          </p:cNvPr>
          <p:cNvSpPr/>
          <p:nvPr/>
        </p:nvSpPr>
        <p:spPr>
          <a:xfrm>
            <a:off x="863600" y="673100"/>
            <a:ext cx="16573500" cy="582873"/>
          </a:xfrm>
          <a:prstGeom prst="rect">
            <a:avLst/>
          </a:prstGeom>
          <a:noFill/>
          <a:ln/>
        </p:spPr>
        <p:txBody>
          <a:bodyPr wrap="square" lIns="25400" tIns="25400" rIns="25400" bIns="25400" rtlCol="0" anchor="t">
            <a:normAutofit fontScale="92500" lnSpcReduction="20000"/>
          </a:bodyPr>
          <a:lstStyle/>
          <a:p>
            <a:pPr marL="0" indent="0" algn="l">
              <a:lnSpc>
                <a:spcPct val="89725"/>
              </a:lnSpc>
              <a:buNone/>
            </a:pPr>
            <a:r>
              <a:rPr lang="en-US" sz="4600" b="0" kern="0" spc="-58" dirty="0">
                <a:solidFill>
                  <a:srgbClr val="004F8D"/>
                </a:solidFill>
                <a:latin typeface="Helvetica Neue" pitchFamily="34" charset="0"/>
                <a:ea typeface="Helvetica Neue" pitchFamily="34" charset="-122"/>
                <a:cs typeface="Helvetica Neue" pitchFamily="34" charset="-120"/>
              </a:rPr>
              <a:t>How GSF works</a:t>
            </a:r>
            <a:endParaRPr lang="en-US" sz="3900" dirty="0"/>
          </a:p>
        </p:txBody>
      </p:sp>
      <p:sp>
        <p:nvSpPr>
          <p:cNvPr id="3" name="Shape 4">
            <a:extLst>
              <a:ext uri="{FF2B5EF4-FFF2-40B4-BE49-F238E27FC236}">
                <a16:creationId xmlns:a16="http://schemas.microsoft.com/office/drawing/2014/main" id="{B241A130-D7F5-3CF2-D550-9D613C1FC0BC}"/>
              </a:ext>
            </a:extLst>
          </p:cNvPr>
          <p:cNvSpPr/>
          <p:nvPr/>
        </p:nvSpPr>
        <p:spPr>
          <a:xfrm>
            <a:off x="11247120" y="1783080"/>
            <a:ext cx="6492240" cy="5760720"/>
          </a:xfrm>
          <a:prstGeom prst="rect">
            <a:avLst/>
          </a:prstGeom>
          <a:solidFill>
            <a:srgbClr val="FFFFFF"/>
          </a:solidFill>
          <a:ln/>
        </p:spPr>
        <p:txBody>
          <a:bodyPr/>
          <a:lstStyle/>
          <a:p>
            <a:endParaRPr lang="en-TW"/>
          </a:p>
        </p:txBody>
      </p:sp>
      <p:pic>
        <p:nvPicPr>
          <p:cNvPr id="7" name="Image 0" descr="preencoded.png">
            <a:extLst>
              <a:ext uri="{FF2B5EF4-FFF2-40B4-BE49-F238E27FC236}">
                <a16:creationId xmlns:a16="http://schemas.microsoft.com/office/drawing/2014/main" id="{D00D3CD8-D760-75EB-A55F-BADDDDBCFCAE}"/>
              </a:ext>
            </a:extLst>
          </p:cNvPr>
          <p:cNvPicPr>
            <a:picLocks noChangeAspect="1"/>
          </p:cNvPicPr>
          <p:nvPr/>
        </p:nvPicPr>
        <p:blipFill>
          <a:blip r:embed="rId3"/>
          <a:srcRect l="-934" r="-934"/>
          <a:stretch/>
        </p:blipFill>
        <p:spPr>
          <a:xfrm>
            <a:off x="11247120" y="1783080"/>
            <a:ext cx="6492240" cy="5760720"/>
          </a:xfrm>
          <a:prstGeom prst="rect">
            <a:avLst/>
          </a:prstGeom>
        </p:spPr>
      </p:pic>
      <p:sp>
        <p:nvSpPr>
          <p:cNvPr id="8" name="TextBox 7"/>
          <p:cNvSpPr txBox="1"/>
          <p:nvPr/>
        </p:nvSpPr>
        <p:spPr>
          <a:xfrm>
            <a:off x="731520" y="1828800"/>
            <a:ext cx="10590904" cy="4616648"/>
          </a:xfrm>
          <a:prstGeom prst="rect">
            <a:avLst/>
          </a:prstGeom>
          <a:noFill/>
        </p:spPr>
        <p:txBody>
          <a:bodyPr wrap="square" lIns="25400" tIns="25400" rIns="25400" bIns="25400">
            <a:spAutoFit/>
          </a:bodyPr>
          <a:lstStyle/>
          <a:p>
            <a:pPr marL="228600" indent="-228600">
              <a:spcAft>
                <a:spcPts val="1400"/>
              </a:spcAft>
              <a:buChar char="•"/>
            </a:pPr>
            <a:r>
              <a:rPr sz="2500" b="0" i="0" dirty="0">
                <a:solidFill>
                  <a:srgbClr val="23282D"/>
                </a:solidFill>
                <a:latin typeface="Helvetica Neue"/>
              </a:rPr>
              <a:t>Four mass groups H*, He*, O*, Fe*, roughly equal intervals in ln A: </a:t>
            </a:r>
            <a:r>
              <a:rPr lang="en-US" sz="2500" b="0" i="0" dirty="0">
                <a:solidFill>
                  <a:srgbClr val="23282D"/>
                </a:solidFill>
                <a:latin typeface="Helvetica Neue"/>
              </a:rPr>
              <a:t>roughly </a:t>
            </a:r>
            <a:r>
              <a:rPr sz="2500" b="0" i="0" dirty="0">
                <a:solidFill>
                  <a:srgbClr val="23282D"/>
                </a:solidFill>
                <a:latin typeface="Helvetica Neue"/>
              </a:rPr>
              <a:t>the mass resolution of air shower</a:t>
            </a:r>
            <a:r>
              <a:rPr lang="en-US" sz="2500" b="0" i="0" dirty="0">
                <a:solidFill>
                  <a:srgbClr val="23282D"/>
                </a:solidFill>
                <a:latin typeface="Helvetica Neue"/>
              </a:rPr>
              <a:t> arrays</a:t>
            </a:r>
            <a:endParaRPr sz="2500" b="0" i="0" dirty="0">
              <a:solidFill>
                <a:srgbClr val="23282D"/>
              </a:solidFill>
              <a:latin typeface="Helvetica Neue"/>
            </a:endParaRPr>
          </a:p>
          <a:p>
            <a:pPr marL="228600" indent="-228600">
              <a:spcAft>
                <a:spcPts val="1400"/>
              </a:spcAft>
              <a:buChar char="•"/>
            </a:pPr>
            <a:r>
              <a:rPr sz="2500" b="0" i="0" dirty="0">
                <a:solidFill>
                  <a:srgbClr val="23282D"/>
                </a:solidFill>
                <a:latin typeface="Helvetica Neue"/>
              </a:rPr>
              <a:t>Leading fluxes are cubic B-splines in log rigidity: smoothness, no functional form from acceleration or propagation</a:t>
            </a:r>
          </a:p>
          <a:p>
            <a:pPr marL="228600" indent="-228600">
              <a:spcAft>
                <a:spcPts val="1400"/>
              </a:spcAft>
              <a:buChar char="•"/>
            </a:pPr>
            <a:r>
              <a:rPr sz="2500" b="0" i="0" dirty="0">
                <a:solidFill>
                  <a:srgbClr val="23282D"/>
                </a:solidFill>
                <a:latin typeface="Helvetica Neue"/>
              </a:rPr>
              <a:t>Sub-leading elements: own short splines in the direct range</a:t>
            </a:r>
            <a:r>
              <a:rPr lang="en-US" sz="2500" dirty="0">
                <a:solidFill>
                  <a:srgbClr val="23282D"/>
                </a:solidFill>
                <a:latin typeface="Helvetica Neue"/>
              </a:rPr>
              <a:t>; defined as a scale relative to </a:t>
            </a:r>
            <a:r>
              <a:rPr sz="2500" b="0" i="0" dirty="0">
                <a:solidFill>
                  <a:srgbClr val="23282D"/>
                </a:solidFill>
                <a:latin typeface="Helvetica Neue"/>
              </a:rPr>
              <a:t>their group leader</a:t>
            </a:r>
          </a:p>
          <a:p>
            <a:pPr marL="228600" indent="-228600">
              <a:spcAft>
                <a:spcPts val="1400"/>
              </a:spcAft>
              <a:buChar char="•"/>
            </a:pPr>
            <a:r>
              <a:rPr lang="en-US" sz="2500" b="0" i="0" dirty="0">
                <a:solidFill>
                  <a:srgbClr val="23282D"/>
                </a:solidFill>
                <a:latin typeface="Helvetica Neue"/>
              </a:rPr>
              <a:t>Model </a:t>
            </a:r>
            <a:r>
              <a:rPr lang="en-US" sz="2500" dirty="0">
                <a:solidFill>
                  <a:srgbClr val="23282D"/>
                </a:solidFill>
                <a:latin typeface="Helvetica Neue"/>
              </a:rPr>
              <a:t>lives as Local Interstellar Spectrum (LIS), </a:t>
            </a:r>
            <a:r>
              <a:rPr lang="en-US" sz="2500" b="0" i="0" dirty="0">
                <a:solidFill>
                  <a:srgbClr val="23282D"/>
                </a:solidFill>
                <a:latin typeface="Helvetica Neue"/>
              </a:rPr>
              <a:t>then </a:t>
            </a:r>
            <a:r>
              <a:rPr sz="2500" b="0" i="0" dirty="0">
                <a:solidFill>
                  <a:srgbClr val="23282D"/>
                </a:solidFill>
                <a:latin typeface="Helvetica Neue"/>
              </a:rPr>
              <a:t>forward-</a:t>
            </a:r>
            <a:r>
              <a:rPr lang="en-US" sz="2500" b="0" i="0" dirty="0">
                <a:solidFill>
                  <a:srgbClr val="23282D"/>
                </a:solidFill>
                <a:latin typeface="Helvetica Neue"/>
              </a:rPr>
              <a:t>folded with a force field approximation</a:t>
            </a:r>
            <a:r>
              <a:rPr sz="2500" b="0" i="0" dirty="0">
                <a:solidFill>
                  <a:srgbClr val="23282D"/>
                </a:solidFill>
                <a:latin typeface="Helvetica Neue"/>
              </a:rPr>
              <a:t> </a:t>
            </a:r>
            <a:r>
              <a:rPr lang="en-US" sz="2500" b="0" i="0" dirty="0">
                <a:solidFill>
                  <a:srgbClr val="23282D"/>
                </a:solidFill>
                <a:latin typeface="Helvetica Neue"/>
              </a:rPr>
              <a:t>to each </a:t>
            </a:r>
            <a:r>
              <a:rPr sz="2500" b="0" i="0" dirty="0">
                <a:solidFill>
                  <a:srgbClr val="23282D"/>
                </a:solidFill>
                <a:latin typeface="Helvetica Neue"/>
              </a:rPr>
              <a:t>experiment's observation window</a:t>
            </a:r>
          </a:p>
          <a:p>
            <a:pPr marL="228600" indent="-228600">
              <a:spcAft>
                <a:spcPts val="1400"/>
              </a:spcAft>
              <a:buChar char="•"/>
            </a:pPr>
            <a:r>
              <a:rPr sz="2500" b="0" i="0" dirty="0">
                <a:solidFill>
                  <a:srgbClr val="23282D"/>
                </a:solidFill>
                <a:latin typeface="Helvetica Neue"/>
              </a:rPr>
              <a:t>274 free parameters incl. 15 energy scales; </a:t>
            </a:r>
            <a:r>
              <a:rPr lang="en-US" sz="2500" b="0" i="0" dirty="0">
                <a:solidFill>
                  <a:srgbClr val="23282D"/>
                </a:solidFill>
                <a:latin typeface="Helvetica Neue"/>
              </a:rPr>
              <a:t>written in </a:t>
            </a:r>
            <a:r>
              <a:rPr sz="2500" b="0" i="0" dirty="0">
                <a:solidFill>
                  <a:srgbClr val="23282D"/>
                </a:solidFill>
                <a:latin typeface="Helvetica Neue"/>
              </a:rPr>
              <a:t>JAX</a:t>
            </a:r>
            <a:r>
              <a:rPr lang="en-US" sz="2500" b="0" i="0" dirty="0">
                <a:solidFill>
                  <a:srgbClr val="23282D"/>
                </a:solidFill>
                <a:latin typeface="Helvetica Neue"/>
              </a:rPr>
              <a:t> and auto-derivatives; published covariances of the data used directly</a:t>
            </a:r>
            <a:endParaRPr sz="2500" b="0" i="0" dirty="0">
              <a:solidFill>
                <a:srgbClr val="23282D"/>
              </a:solidFill>
              <a:latin typeface="Helvetica Neue"/>
            </a:endParaRPr>
          </a:p>
        </p:txBody>
      </p:sp>
      <p:sp>
        <p:nvSpPr>
          <p:cNvPr id="28" name="TextBox 27"/>
          <p:cNvSpPr txBox="1"/>
          <p:nvPr/>
        </p:nvSpPr>
        <p:spPr>
          <a:xfrm>
            <a:off x="15910559" y="10012680"/>
            <a:ext cx="1828800" cy="274320"/>
          </a:xfrm>
          <a:prstGeom prst="rect">
            <a:avLst/>
          </a:prstGeom>
          <a:noFill/>
        </p:spPr>
        <p:txBody>
          <a:bodyPr wrap="square" lIns="25400" tIns="0" rIns="25400" bIns="0">
            <a:spAutoFit/>
          </a:bodyPr>
          <a:lstStyle/>
          <a:p>
            <a:pPr algn="r">
              <a:spcAft>
                <a:spcPts val="0"/>
              </a:spcAft>
              <a:buNone/>
            </a:pPr>
            <a:fld id="{1999AAA5-A784-48C9-AE0B-5FEBA5C2A293}" type="slidenum">
              <a:rPr sz="1500" b="1" i="0">
                <a:solidFill>
                  <a:srgbClr val="004F8D"/>
                </a:solidFill>
                <a:latin typeface="Helvetica Neue"/>
              </a:rPr>
              <a:t>6</a:t>
            </a:fld>
            <a:endParaRPr sz="1500" b="1" i="0">
              <a:solidFill>
                <a:srgbClr val="004F8D"/>
              </a:solidFill>
              <a:latin typeface="Helvetica Neue"/>
            </a:endParaRPr>
          </a:p>
        </p:txBody>
      </p:sp>
      <p:pic>
        <p:nvPicPr>
          <p:cNvPr id="5" name="Picture 4" descr="k&#10;&#10;AI-generated content may be incorrect.">
            <a:extLst>
              <a:ext uri="{FF2B5EF4-FFF2-40B4-BE49-F238E27FC236}">
                <a16:creationId xmlns:a16="http://schemas.microsoft.com/office/drawing/2014/main" id="{9C375E19-9421-A351-6084-787FE9C21EC2}"/>
              </a:ext>
            </a:extLst>
          </p:cNvPr>
          <p:cNvPicPr>
            <a:picLocks noChangeAspect="1"/>
          </p:cNvPicPr>
          <p:nvPr/>
        </p:nvPicPr>
        <p:blipFill>
          <a:blip r:embed="rId4"/>
          <a:stretch>
            <a:fillRect/>
          </a:stretch>
        </p:blipFill>
        <p:spPr>
          <a:xfrm>
            <a:off x="1658471" y="7931591"/>
            <a:ext cx="5536199" cy="1392050"/>
          </a:xfrm>
          <a:prstGeom prst="rect">
            <a:avLst/>
          </a:prstGeom>
        </p:spPr>
      </p:pic>
      <p:sp>
        <p:nvSpPr>
          <p:cNvPr id="9" name="TextBox 8">
            <a:extLst>
              <a:ext uri="{FF2B5EF4-FFF2-40B4-BE49-F238E27FC236}">
                <a16:creationId xmlns:a16="http://schemas.microsoft.com/office/drawing/2014/main" id="{0B330F9B-BF69-A23D-3A59-C24937F8F8B3}"/>
              </a:ext>
            </a:extLst>
          </p:cNvPr>
          <p:cNvSpPr txBox="1"/>
          <p:nvPr/>
        </p:nvSpPr>
        <p:spPr>
          <a:xfrm>
            <a:off x="1658471" y="7438186"/>
            <a:ext cx="7099188" cy="461665"/>
          </a:xfrm>
          <a:prstGeom prst="rect">
            <a:avLst/>
          </a:prstGeom>
          <a:noFill/>
        </p:spPr>
        <p:txBody>
          <a:bodyPr wrap="none" rtlCol="0">
            <a:spAutoFit/>
          </a:bodyPr>
          <a:lstStyle/>
          <a:p>
            <a:r>
              <a:rPr lang="en-US" sz="2400" dirty="0">
                <a:latin typeface="Helvetica Neue"/>
              </a:rPr>
              <a:t>Basis groups are B-splines (</a:t>
            </a:r>
            <a:r>
              <a:rPr lang="en-US" sz="2400" i="1" dirty="0">
                <a:latin typeface="Helvetica Neue"/>
              </a:rPr>
              <a:t>b</a:t>
            </a:r>
            <a:r>
              <a:rPr lang="en-US" sz="2400" dirty="0">
                <a:latin typeface="Helvetica Neue"/>
              </a:rPr>
              <a:t>) in </a:t>
            </a:r>
            <a:r>
              <a:rPr lang="en-US" sz="2400" i="1" dirty="0">
                <a:latin typeface="Helvetica Neue"/>
              </a:rPr>
              <a:t>x = ln(R)</a:t>
            </a:r>
            <a:r>
              <a:rPr lang="en-US" sz="2400" dirty="0">
                <a:latin typeface="Helvetica Neue"/>
              </a:rPr>
              <a:t> with rigidity (</a:t>
            </a:r>
            <a:r>
              <a:rPr lang="en-US" sz="2400" i="1" dirty="0">
                <a:latin typeface="Helvetica Neue"/>
              </a:rPr>
              <a:t>R</a:t>
            </a:r>
            <a:r>
              <a:rPr lang="en-US" sz="2400" dirty="0">
                <a:latin typeface="Helvetica Neue"/>
              </a:rPr>
              <a:t>)</a:t>
            </a:r>
          </a:p>
        </p:txBody>
      </p:sp>
    </p:spTree>
    <p:extLst>
      <p:ext uri="{BB962C8B-B14F-4D97-AF65-F5344CB8AC3E}">
        <p14:creationId xmlns:p14="http://schemas.microsoft.com/office/powerpoint/2010/main" val="2522276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 name="Picture 8" descr="cr_subleading_ratios_withdata.png"/>
          <p:cNvPicPr>
            <a:picLocks noChangeAspect="1"/>
          </p:cNvPicPr>
          <p:nvPr/>
        </p:nvPicPr>
        <p:blipFill>
          <a:blip r:embed="rId2"/>
          <a:srcRect t="27354"/>
          <a:stretch>
            <a:fillRect/>
          </a:stretch>
        </p:blipFill>
        <p:spPr>
          <a:xfrm>
            <a:off x="82380" y="1629675"/>
            <a:ext cx="10024585" cy="8383005"/>
          </a:xfrm>
          <a:prstGeom prst="rect">
            <a:avLst/>
          </a:prstGeom>
        </p:spPr>
      </p:pic>
      <p:sp>
        <p:nvSpPr>
          <p:cNvPr id="27" name="矩形 26">
            <a:extLst>
              <a:ext uri="{FF2B5EF4-FFF2-40B4-BE49-F238E27FC236}">
                <a16:creationId xmlns:a16="http://schemas.microsoft.com/office/drawing/2014/main" id="{F246E26F-1900-6466-8E9E-18F048437385}"/>
              </a:ext>
            </a:extLst>
          </p:cNvPr>
          <p:cNvSpPr/>
          <p:nvPr/>
        </p:nvSpPr>
        <p:spPr>
          <a:xfrm rot="10800000">
            <a:off x="0" y="10015538"/>
            <a:ext cx="18288000" cy="271462"/>
          </a:xfrm>
          <a:prstGeom prst="rect">
            <a:avLst/>
          </a:prstGeom>
          <a:gradFill flip="none" rotWithShape="1">
            <a:gsLst>
              <a:gs pos="0">
                <a:srgbClr val="BEAF8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4BDED7B8-3CCF-EFFE-EA47-A68269A79F99}"/>
              </a:ext>
            </a:extLst>
          </p:cNvPr>
          <p:cNvSpPr/>
          <p:nvPr/>
        </p:nvSpPr>
        <p:spPr>
          <a:xfrm>
            <a:off x="0" y="0"/>
            <a:ext cx="18288000" cy="271462"/>
          </a:xfrm>
          <a:prstGeom prst="rect">
            <a:avLst/>
          </a:prstGeom>
          <a:gradFill flip="none" rotWithShape="1">
            <a:gsLst>
              <a:gs pos="0">
                <a:srgbClr val="004F8D"/>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Text 0">
            <a:extLst>
              <a:ext uri="{FF2B5EF4-FFF2-40B4-BE49-F238E27FC236}">
                <a16:creationId xmlns:a16="http://schemas.microsoft.com/office/drawing/2014/main" id="{09D7E502-223C-D63E-DE08-206E5A68A7CE}"/>
              </a:ext>
            </a:extLst>
          </p:cNvPr>
          <p:cNvSpPr/>
          <p:nvPr/>
        </p:nvSpPr>
        <p:spPr>
          <a:xfrm>
            <a:off x="863600" y="673100"/>
            <a:ext cx="16573500" cy="582873"/>
          </a:xfrm>
          <a:prstGeom prst="rect">
            <a:avLst/>
          </a:prstGeom>
          <a:noFill/>
          <a:ln/>
        </p:spPr>
        <p:txBody>
          <a:bodyPr wrap="square" lIns="25400" tIns="25400" rIns="25400" bIns="25400" rtlCol="0" anchor="t">
            <a:normAutofit fontScale="92500" lnSpcReduction="20000"/>
          </a:bodyPr>
          <a:lstStyle/>
          <a:p>
            <a:pPr marL="0" indent="0" algn="l">
              <a:lnSpc>
                <a:spcPct val="89725"/>
              </a:lnSpc>
              <a:buNone/>
            </a:pPr>
            <a:r>
              <a:rPr lang="en-US" sz="4600" b="0" kern="0" spc="-58" dirty="0">
                <a:solidFill>
                  <a:srgbClr val="004F8D"/>
                </a:solidFill>
                <a:latin typeface="Helvetica Neue" pitchFamily="34" charset="0"/>
                <a:ea typeface="Helvetica Neue" pitchFamily="34" charset="-122"/>
                <a:cs typeface="Helvetica Neue" pitchFamily="34" charset="-120"/>
              </a:rPr>
              <a:t>Leading and sub-leading components</a:t>
            </a:r>
            <a:endParaRPr lang="en-US" sz="3900" dirty="0"/>
          </a:p>
        </p:txBody>
      </p:sp>
      <p:pic>
        <p:nvPicPr>
          <p:cNvPr id="3" name="Picture 2" descr="abundance_vs_z.png"/>
          <p:cNvPicPr>
            <a:picLocks noChangeAspect="1"/>
          </p:cNvPicPr>
          <p:nvPr/>
        </p:nvPicPr>
        <p:blipFill>
          <a:blip r:embed="rId3"/>
          <a:stretch>
            <a:fillRect/>
          </a:stretch>
        </p:blipFill>
        <p:spPr>
          <a:xfrm>
            <a:off x="8875060" y="4285235"/>
            <a:ext cx="9412628" cy="5726016"/>
          </a:xfrm>
          <a:prstGeom prst="rect">
            <a:avLst/>
          </a:prstGeom>
        </p:spPr>
      </p:pic>
      <p:pic>
        <p:nvPicPr>
          <p:cNvPr id="7" name="Picture 6" descr="cr_flux_iron_group.png"/>
          <p:cNvPicPr>
            <a:picLocks noChangeAspect="1"/>
          </p:cNvPicPr>
          <p:nvPr/>
        </p:nvPicPr>
        <p:blipFill>
          <a:blip r:embed="rId4"/>
          <a:stretch>
            <a:fillRect/>
          </a:stretch>
        </p:blipFill>
        <p:spPr>
          <a:xfrm>
            <a:off x="13303526" y="145302"/>
            <a:ext cx="4758562" cy="4314967"/>
          </a:xfrm>
          <a:prstGeom prst="rect">
            <a:avLst/>
          </a:prstGeom>
        </p:spPr>
      </p:pic>
      <p:sp>
        <p:nvSpPr>
          <p:cNvPr id="8" name="TextBox 7"/>
          <p:cNvSpPr txBox="1"/>
          <p:nvPr/>
        </p:nvSpPr>
        <p:spPr>
          <a:xfrm>
            <a:off x="13848784" y="424695"/>
            <a:ext cx="1959529" cy="605294"/>
          </a:xfrm>
          <a:prstGeom prst="rect">
            <a:avLst/>
          </a:prstGeom>
          <a:noFill/>
        </p:spPr>
        <p:txBody>
          <a:bodyPr wrap="square" lIns="25400" tIns="25400" rIns="25400" bIns="25400">
            <a:spAutoFit/>
          </a:bodyPr>
          <a:lstStyle/>
          <a:p>
            <a:pPr algn="ctr">
              <a:spcAft>
                <a:spcPts val="0"/>
              </a:spcAft>
              <a:buNone/>
            </a:pPr>
            <a:r>
              <a:rPr b="1" i="1" dirty="0">
                <a:solidFill>
                  <a:srgbClr val="000000"/>
                </a:solidFill>
                <a:latin typeface="Helvetica Neue"/>
              </a:rPr>
              <a:t>Fe* group: members</a:t>
            </a:r>
          </a:p>
        </p:txBody>
      </p:sp>
      <p:sp>
        <p:nvSpPr>
          <p:cNvPr id="10" name="TextBox 9"/>
          <p:cNvSpPr txBox="1"/>
          <p:nvPr/>
        </p:nvSpPr>
        <p:spPr>
          <a:xfrm>
            <a:off x="2424713" y="1273706"/>
            <a:ext cx="6021172" cy="328295"/>
          </a:xfrm>
          <a:prstGeom prst="rect">
            <a:avLst/>
          </a:prstGeom>
          <a:noFill/>
        </p:spPr>
        <p:txBody>
          <a:bodyPr wrap="square" lIns="25400" tIns="25400" rIns="25400" bIns="25400">
            <a:spAutoFit/>
          </a:bodyPr>
          <a:lstStyle/>
          <a:p>
            <a:pPr algn="ctr">
              <a:spcAft>
                <a:spcPts val="0"/>
              </a:spcAft>
              <a:buNone/>
            </a:pPr>
            <a:r>
              <a:rPr b="1" i="1" dirty="0">
                <a:solidFill>
                  <a:srgbClr val="000000"/>
                </a:solidFill>
                <a:latin typeface="Helvetica Neue"/>
              </a:rPr>
              <a:t>Sub-leading/leader ratios</a:t>
            </a:r>
          </a:p>
        </p:txBody>
      </p:sp>
      <p:sp>
        <p:nvSpPr>
          <p:cNvPr id="28" name="TextBox 27"/>
          <p:cNvSpPr txBox="1"/>
          <p:nvPr/>
        </p:nvSpPr>
        <p:spPr>
          <a:xfrm>
            <a:off x="15910559" y="10012680"/>
            <a:ext cx="1828800" cy="274320"/>
          </a:xfrm>
          <a:prstGeom prst="rect">
            <a:avLst/>
          </a:prstGeom>
          <a:noFill/>
        </p:spPr>
        <p:txBody>
          <a:bodyPr wrap="square" lIns="25400" tIns="0" rIns="25400" bIns="0">
            <a:spAutoFit/>
          </a:bodyPr>
          <a:lstStyle/>
          <a:p>
            <a:pPr algn="r">
              <a:spcAft>
                <a:spcPts val="0"/>
              </a:spcAft>
              <a:buNone/>
            </a:pPr>
            <a:fld id="{70970BFE-0CE3-496A-9BB8-0415B673ABFD}" type="slidenum">
              <a:rPr sz="1500" b="1" i="0">
                <a:solidFill>
                  <a:srgbClr val="004F8D"/>
                </a:solidFill>
                <a:latin typeface="Helvetica Neue"/>
              </a:rPr>
              <a:t>7</a:t>
            </a:fld>
            <a:endParaRPr sz="1500" b="1" i="0">
              <a:solidFill>
                <a:srgbClr val="004F8D"/>
              </a:solidFill>
              <a:latin typeface="Helvetica Neue"/>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id="{F246E26F-1900-6466-8E9E-18F048437385}"/>
              </a:ext>
            </a:extLst>
          </p:cNvPr>
          <p:cNvSpPr/>
          <p:nvPr/>
        </p:nvSpPr>
        <p:spPr>
          <a:xfrm rot="10800000">
            <a:off x="0" y="10015538"/>
            <a:ext cx="18288000" cy="271462"/>
          </a:xfrm>
          <a:prstGeom prst="rect">
            <a:avLst/>
          </a:prstGeom>
          <a:gradFill flip="none" rotWithShape="1">
            <a:gsLst>
              <a:gs pos="0">
                <a:srgbClr val="BEAF8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4BDED7B8-3CCF-EFFE-EA47-A68269A79F99}"/>
              </a:ext>
            </a:extLst>
          </p:cNvPr>
          <p:cNvSpPr/>
          <p:nvPr/>
        </p:nvSpPr>
        <p:spPr>
          <a:xfrm>
            <a:off x="0" y="0"/>
            <a:ext cx="18288000" cy="271462"/>
          </a:xfrm>
          <a:prstGeom prst="rect">
            <a:avLst/>
          </a:prstGeom>
          <a:gradFill flip="none" rotWithShape="1">
            <a:gsLst>
              <a:gs pos="0">
                <a:srgbClr val="004F8D"/>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Text 0">
            <a:extLst>
              <a:ext uri="{FF2B5EF4-FFF2-40B4-BE49-F238E27FC236}">
                <a16:creationId xmlns:a16="http://schemas.microsoft.com/office/drawing/2014/main" id="{09D7E502-223C-D63E-DE08-206E5A68A7CE}"/>
              </a:ext>
            </a:extLst>
          </p:cNvPr>
          <p:cNvSpPr/>
          <p:nvPr/>
        </p:nvSpPr>
        <p:spPr>
          <a:xfrm>
            <a:off x="863600" y="673100"/>
            <a:ext cx="16573500" cy="582873"/>
          </a:xfrm>
          <a:prstGeom prst="rect">
            <a:avLst/>
          </a:prstGeom>
          <a:noFill/>
          <a:ln/>
        </p:spPr>
        <p:txBody>
          <a:bodyPr wrap="square" lIns="25400" tIns="25400" rIns="25400" bIns="25400" rtlCol="0" anchor="t">
            <a:normAutofit fontScale="92500" lnSpcReduction="20000"/>
          </a:bodyPr>
          <a:lstStyle/>
          <a:p>
            <a:pPr marL="0" indent="0" algn="l">
              <a:lnSpc>
                <a:spcPct val="89725"/>
              </a:lnSpc>
              <a:buNone/>
            </a:pPr>
            <a:r>
              <a:rPr lang="en-US" sz="4600" b="0" kern="0" spc="-58" dirty="0">
                <a:solidFill>
                  <a:srgbClr val="004F8D"/>
                </a:solidFill>
                <a:latin typeface="Helvetica Neue" pitchFamily="34" charset="0"/>
                <a:ea typeface="Helvetica Neue" pitchFamily="34" charset="-122"/>
                <a:cs typeface="Helvetica Neue" pitchFamily="34" charset="-120"/>
              </a:rPr>
              <a:t>How the fit proceeds</a:t>
            </a:r>
            <a:endParaRPr lang="en-US" sz="3900" dirty="0"/>
          </a:p>
        </p:txBody>
      </p:sp>
      <p:pic>
        <p:nvPicPr>
          <p:cNvPr id="3" name="gsf_fit_animation.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48640" y="1371600"/>
            <a:ext cx="17190719" cy="6768845"/>
          </a:xfrm>
          <a:prstGeom prst="rect">
            <a:avLst/>
          </a:prstGeom>
        </p:spPr>
      </p:pic>
      <p:sp>
        <p:nvSpPr>
          <p:cNvPr id="4" name="TextBox 3"/>
          <p:cNvSpPr txBox="1"/>
          <p:nvPr/>
        </p:nvSpPr>
        <p:spPr>
          <a:xfrm>
            <a:off x="612140" y="8168512"/>
            <a:ext cx="16824960" cy="1313180"/>
          </a:xfrm>
          <a:prstGeom prst="rect">
            <a:avLst/>
          </a:prstGeom>
          <a:noFill/>
        </p:spPr>
        <p:txBody>
          <a:bodyPr wrap="square" lIns="25400" tIns="25400" rIns="25400" bIns="25400">
            <a:spAutoFit/>
          </a:bodyPr>
          <a:lstStyle/>
          <a:p>
            <a:pPr marL="228600" indent="-228600">
              <a:spcAft>
                <a:spcPts val="1200"/>
              </a:spcAft>
              <a:buChar char="•"/>
            </a:pPr>
            <a:r>
              <a:rPr sz="2400" b="0" i="0" dirty="0">
                <a:solidFill>
                  <a:srgbClr val="23282D"/>
                </a:solidFill>
                <a:latin typeface="Helvetica Neue"/>
              </a:rPr>
              <a:t>Warm start: energy scales by BOBYQA</a:t>
            </a:r>
            <a:r>
              <a:rPr lang="en-US" sz="2400" b="0" i="0" dirty="0">
                <a:solidFill>
                  <a:srgbClr val="23282D"/>
                </a:solidFill>
                <a:latin typeface="Helvetica Neue"/>
              </a:rPr>
              <a:t> (NLOPT)</a:t>
            </a:r>
            <a:r>
              <a:rPr sz="2400" b="0" i="0" dirty="0">
                <a:solidFill>
                  <a:srgbClr val="23282D"/>
                </a:solidFill>
                <a:latin typeface="Helvetica Neue"/>
              </a:rPr>
              <a:t>, spline coefficients by NNLS; then a Gauss–Newton fit of all parameters</a:t>
            </a:r>
          </a:p>
          <a:p>
            <a:pPr marL="228600" indent="-228600">
              <a:spcAft>
                <a:spcPts val="1200"/>
              </a:spcAft>
              <a:buChar char="•"/>
            </a:pPr>
            <a:r>
              <a:rPr lang="en-US" sz="2400" b="0" i="0" dirty="0">
                <a:solidFill>
                  <a:srgbClr val="23282D"/>
                </a:solidFill>
                <a:latin typeface="Helvetica Neue"/>
              </a:rPr>
              <a:t>W</a:t>
            </a:r>
            <a:r>
              <a:rPr sz="2400" b="0" i="0" dirty="0">
                <a:solidFill>
                  <a:srgbClr val="23282D"/>
                </a:solidFill>
                <a:latin typeface="Helvetica Neue"/>
              </a:rPr>
              <a:t>here the ensemble disagrees</a:t>
            </a:r>
            <a:r>
              <a:rPr lang="en-US" sz="2400" dirty="0">
                <a:solidFill>
                  <a:srgbClr val="23282D"/>
                </a:solidFill>
                <a:latin typeface="Helvetica Neue"/>
              </a:rPr>
              <a:t>, data are de-weighted </a:t>
            </a:r>
            <a:r>
              <a:rPr sz="2400" b="0" i="0" dirty="0">
                <a:solidFill>
                  <a:srgbClr val="23282D"/>
                </a:solidFill>
                <a:latin typeface="Helvetica Neue"/>
              </a:rPr>
              <a:t>beyond </a:t>
            </a:r>
            <a:r>
              <a:rPr lang="en-US" sz="2400" b="0" i="0" dirty="0">
                <a:solidFill>
                  <a:srgbClr val="23282D"/>
                </a:solidFill>
                <a:latin typeface="Helvetica Neue"/>
              </a:rPr>
              <a:t>their</a:t>
            </a:r>
            <a:r>
              <a:rPr sz="2400" b="0" i="0" dirty="0">
                <a:solidFill>
                  <a:srgbClr val="23282D"/>
                </a:solidFill>
                <a:latin typeface="Helvetica Neue"/>
              </a:rPr>
              <a:t> </a:t>
            </a:r>
            <a:r>
              <a:rPr lang="en-US" sz="2400" b="0" i="0" dirty="0">
                <a:solidFill>
                  <a:srgbClr val="23282D"/>
                </a:solidFill>
                <a:latin typeface="Helvetica Neue"/>
              </a:rPr>
              <a:t>published </a:t>
            </a:r>
            <a:r>
              <a:rPr sz="2400" b="0" i="0" dirty="0">
                <a:solidFill>
                  <a:srgbClr val="23282D"/>
                </a:solidFill>
                <a:latin typeface="Helvetica Neue"/>
              </a:rPr>
              <a:t>errors (PDG scale factors), then refit; the band is </a:t>
            </a:r>
            <a:r>
              <a:rPr lang="en-US" sz="2400" b="0" i="0" dirty="0">
                <a:solidFill>
                  <a:srgbClr val="23282D"/>
                </a:solidFill>
                <a:latin typeface="Helvetica Neue"/>
              </a:rPr>
              <a:t>prevented from shrinking</a:t>
            </a:r>
            <a:endParaRPr sz="2400" b="0" i="0" dirty="0">
              <a:solidFill>
                <a:srgbClr val="23282D"/>
              </a:solidFill>
              <a:latin typeface="Helvetica Neue"/>
            </a:endParaRPr>
          </a:p>
        </p:txBody>
      </p:sp>
      <p:sp>
        <p:nvSpPr>
          <p:cNvPr id="5" name="TextBox 4"/>
          <p:cNvSpPr txBox="1"/>
          <p:nvPr/>
        </p:nvSpPr>
        <p:spPr>
          <a:xfrm>
            <a:off x="11338559" y="9509759"/>
            <a:ext cx="6400800" cy="292608"/>
          </a:xfrm>
          <a:prstGeom prst="rect">
            <a:avLst/>
          </a:prstGeom>
          <a:noFill/>
        </p:spPr>
        <p:txBody>
          <a:bodyPr wrap="square" lIns="25400" tIns="25400" rIns="25400" bIns="25400">
            <a:spAutoFit/>
          </a:bodyPr>
          <a:lstStyle/>
          <a:p>
            <a:pPr algn="r">
              <a:spcAft>
                <a:spcPts val="0"/>
              </a:spcAft>
              <a:buNone/>
            </a:pPr>
            <a:r>
              <a:rPr sz="1500" b="0" i="1">
                <a:solidFill>
                  <a:srgbClr val="000000"/>
                </a:solidFill>
                <a:latin typeface="Helvetica Neue"/>
              </a:rPr>
              <a:t>Fit with the Auger EPOS-LHC-R interpretation</a:t>
            </a:r>
          </a:p>
        </p:txBody>
      </p:sp>
      <p:sp>
        <p:nvSpPr>
          <p:cNvPr id="28" name="TextBox 27"/>
          <p:cNvSpPr txBox="1"/>
          <p:nvPr/>
        </p:nvSpPr>
        <p:spPr>
          <a:xfrm>
            <a:off x="15910559" y="10012680"/>
            <a:ext cx="1828800" cy="274320"/>
          </a:xfrm>
          <a:prstGeom prst="rect">
            <a:avLst/>
          </a:prstGeom>
          <a:noFill/>
        </p:spPr>
        <p:txBody>
          <a:bodyPr wrap="square" lIns="25400" tIns="0" rIns="25400" bIns="0">
            <a:spAutoFit/>
          </a:bodyPr>
          <a:lstStyle/>
          <a:p>
            <a:pPr algn="r">
              <a:spcAft>
                <a:spcPts val="0"/>
              </a:spcAft>
              <a:buNone/>
            </a:pPr>
            <a:fld id="{F51B87E4-F74A-487E-B460-583718EFDE96}" type="slidenum">
              <a:rPr sz="1500" b="1" i="0">
                <a:solidFill>
                  <a:srgbClr val="004F8D"/>
                </a:solidFill>
                <a:latin typeface="Helvetica Neue"/>
              </a:rPr>
              <a:t>8</a:t>
            </a:fld>
            <a:endParaRPr sz="1500" b="1" i="0">
              <a:solidFill>
                <a:srgbClr val="004F8D"/>
              </a:solidFill>
              <a:latin typeface="Helvetica Neue"/>
            </a:endParaRPr>
          </a:p>
        </p:txBody>
      </p:sp>
    </p:spTree>
  </p:cSld>
  <p:clrMapOvr>
    <a:masterClrMapping/>
  </p:clrMapOvr>
  <p:timing>
    <p:tnLst>
      <p:par>
        <p:cTn id="1" dur="indefinite" restart="never" nodeType="tmRoot">
          <p:childTnLst>
            <p:video>
              <p:cMediaNode vol="80000">
                <p:cTn id="2" fill="hold" display="0">
                  <p:stCondLst>
                    <p:cond delay="indefinite"/>
                  </p:stCondLst>
                </p:cTn>
                <p:tgtEl>
                  <p:spTgt spid="3"/>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id="{F246E26F-1900-6466-8E9E-18F048437385}"/>
              </a:ext>
            </a:extLst>
          </p:cNvPr>
          <p:cNvSpPr/>
          <p:nvPr/>
        </p:nvSpPr>
        <p:spPr>
          <a:xfrm rot="10800000">
            <a:off x="0" y="10015538"/>
            <a:ext cx="18288000" cy="271462"/>
          </a:xfrm>
          <a:prstGeom prst="rect">
            <a:avLst/>
          </a:prstGeom>
          <a:gradFill flip="none" rotWithShape="1">
            <a:gsLst>
              <a:gs pos="0">
                <a:srgbClr val="BEAF8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4BDED7B8-3CCF-EFFE-EA47-A68269A79F99}"/>
              </a:ext>
            </a:extLst>
          </p:cNvPr>
          <p:cNvSpPr/>
          <p:nvPr/>
        </p:nvSpPr>
        <p:spPr>
          <a:xfrm>
            <a:off x="0" y="0"/>
            <a:ext cx="18288000" cy="271462"/>
          </a:xfrm>
          <a:prstGeom prst="rect">
            <a:avLst/>
          </a:prstGeom>
          <a:gradFill flip="none" rotWithShape="1">
            <a:gsLst>
              <a:gs pos="0">
                <a:srgbClr val="004F8D"/>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Text 0"/>
          <p:cNvSpPr/>
          <p:nvPr/>
        </p:nvSpPr>
        <p:spPr>
          <a:xfrm>
            <a:off x="863600" y="673100"/>
            <a:ext cx="16573500" cy="582873"/>
          </a:xfrm>
          <a:prstGeom prst="rect">
            <a:avLst/>
          </a:prstGeom>
          <a:noFill/>
          <a:ln/>
        </p:spPr>
        <p:txBody>
          <a:bodyPr wrap="square" lIns="25400" tIns="25400" rIns="25400" bIns="25400" rtlCol="0" anchor="t">
            <a:normAutofit fontScale="92500" lnSpcReduction="20000"/>
          </a:bodyPr>
          <a:lstStyle/>
          <a:p>
            <a:pPr marL="0" indent="0" algn="l">
              <a:lnSpc>
                <a:spcPct val="89725"/>
              </a:lnSpc>
              <a:buNone/>
            </a:pPr>
            <a:r>
              <a:rPr lang="en-US" sz="4600" b="0" kern="0" spc="-58" dirty="0">
                <a:solidFill>
                  <a:srgbClr val="004F8D"/>
                </a:solidFill>
                <a:latin typeface="Helvetica Neue" pitchFamily="34" charset="0"/>
                <a:ea typeface="Helvetica Neue" pitchFamily="34" charset="-122"/>
                <a:cs typeface="Helvetica Neue" pitchFamily="34" charset="-120"/>
              </a:rPr>
              <a:t>Method: 2017 vs 2026</a:t>
            </a:r>
            <a:endParaRPr lang="en-US" sz="3900" dirty="0"/>
          </a:p>
        </p:txBody>
      </p:sp>
      <p:graphicFrame>
        <p:nvGraphicFramePr>
          <p:cNvPr id="50" name="Table 49">
            <a:extLst>
              <a:ext uri="{FF2B5EF4-FFF2-40B4-BE49-F238E27FC236}">
                <a16:creationId xmlns:a16="http://schemas.microsoft.com/office/drawing/2014/main" id="{7B92F84C-219E-2C44-97EC-32C28B2A76FD}"/>
              </a:ext>
            </a:extLst>
          </p:cNvPr>
          <p:cNvGraphicFramePr>
            <a:graphicFrameLocks noGrp="1"/>
          </p:cNvGraphicFramePr>
          <p:nvPr>
            <p:extLst>
              <p:ext uri="{D42A27DB-BD31-4B8C-83A1-F6EECF244321}">
                <p14:modId xmlns:p14="http://schemas.microsoft.com/office/powerpoint/2010/main" val="638641246"/>
              </p:ext>
            </p:extLst>
          </p:nvPr>
        </p:nvGraphicFramePr>
        <p:xfrm>
          <a:off x="857250" y="2340428"/>
          <a:ext cx="16573500" cy="6998208"/>
        </p:xfrm>
        <a:graphic>
          <a:graphicData uri="http://schemas.openxmlformats.org/drawingml/2006/table">
            <a:tbl>
              <a:tblPr/>
              <a:tblGrid>
                <a:gridCol w="3365500">
                  <a:extLst>
                    <a:ext uri="{9D8B030D-6E8A-4147-A177-3AD203B41FA5}">
                      <a16:colId xmlns:a16="http://schemas.microsoft.com/office/drawing/2014/main" val="975243180"/>
                    </a:ext>
                  </a:extLst>
                </a:gridCol>
                <a:gridCol w="5080000">
                  <a:extLst>
                    <a:ext uri="{9D8B030D-6E8A-4147-A177-3AD203B41FA5}">
                      <a16:colId xmlns:a16="http://schemas.microsoft.com/office/drawing/2014/main" val="4050340476"/>
                    </a:ext>
                  </a:extLst>
                </a:gridCol>
                <a:gridCol w="8128000">
                  <a:extLst>
                    <a:ext uri="{9D8B030D-6E8A-4147-A177-3AD203B41FA5}">
                      <a16:colId xmlns:a16="http://schemas.microsoft.com/office/drawing/2014/main" val="1464192770"/>
                    </a:ext>
                  </a:extLst>
                </a:gridCol>
              </a:tblGrid>
              <a:tr h="965200">
                <a:tc>
                  <a:txBody>
                    <a:bodyPr/>
                    <a:lstStyle/>
                    <a:p>
                      <a:pPr algn="l"/>
                      <a:endParaRPr lang="en-TW" sz="2400" b="1" dirty="0"/>
                    </a:p>
                  </a:txBody>
                  <a:tcPr marL="128016" marR="128016" marT="54864" marB="54864" anchor="ctr">
                    <a:lnL>
                      <a:noFill/>
                    </a:lnL>
                    <a:lnR>
                      <a:noFill/>
                    </a:lnR>
                    <a:lnT>
                      <a:noFill/>
                    </a:lnT>
                    <a:lnB w="19050">
                      <a:solidFill>
                        <a:srgbClr val="004F8D"/>
                      </a:solidFill>
                    </a:lnB>
                    <a:solidFill>
                      <a:srgbClr val="004F8D"/>
                    </a:solidFill>
                  </a:tcPr>
                </a:tc>
                <a:tc>
                  <a:txBody>
                    <a:bodyPr/>
                    <a:lstStyle/>
                    <a:p>
                      <a:pPr algn="l"/>
                      <a:r>
                        <a:rPr lang="en-TW" sz="2400" b="1" dirty="0">
                          <a:solidFill>
                            <a:srgbClr val="FFFFFF"/>
                          </a:solidFill>
                          <a:latin typeface="Helvetica Neue"/>
                        </a:rPr>
                        <a:t>GSF2017/2019</a:t>
                      </a:r>
                    </a:p>
                  </a:txBody>
                  <a:tcPr marL="128016" marR="128016" marT="54864" marB="54864" anchor="ctr">
                    <a:lnL>
                      <a:noFill/>
                    </a:lnL>
                    <a:lnR>
                      <a:noFill/>
                    </a:lnR>
                    <a:lnT>
                      <a:noFill/>
                    </a:lnT>
                    <a:lnB w="19050" cap="flat" cmpd="sng" algn="ctr">
                      <a:solidFill>
                        <a:srgbClr val="004F8D"/>
                      </a:solidFill>
                      <a:prstDash val="solid"/>
                      <a:round/>
                      <a:headEnd type="none" w="med" len="med"/>
                      <a:tailEnd type="none" w="med" len="med"/>
                    </a:lnB>
                    <a:solidFill>
                      <a:srgbClr val="004F8D"/>
                    </a:solidFill>
                  </a:tcPr>
                </a:tc>
                <a:tc>
                  <a:txBody>
                    <a:bodyPr/>
                    <a:lstStyle/>
                    <a:p>
                      <a:pPr algn="l"/>
                      <a:r>
                        <a:rPr lang="en-TW" sz="2400" b="1">
                          <a:solidFill>
                            <a:srgbClr val="FFFFFF"/>
                          </a:solidFill>
                          <a:latin typeface="Helvetica Neue"/>
                        </a:rPr>
                        <a:t>GSF2026</a:t>
                      </a:r>
                    </a:p>
                  </a:txBody>
                  <a:tcPr marL="128016" marR="128016" marT="54864" marB="54864" anchor="ctr">
                    <a:lnL>
                      <a:noFill/>
                    </a:lnL>
                    <a:lnR>
                      <a:noFill/>
                    </a:lnR>
                    <a:lnT>
                      <a:noFill/>
                    </a:lnT>
                    <a:lnB w="19050">
                      <a:solidFill>
                        <a:srgbClr val="004F8D"/>
                      </a:solidFill>
                    </a:lnB>
                    <a:solidFill>
                      <a:srgbClr val="004F8D"/>
                    </a:solidFill>
                  </a:tcPr>
                </a:tc>
                <a:extLst>
                  <a:ext uri="{0D108BD9-81ED-4DB2-BD59-A6C34878D82A}">
                    <a16:rowId xmlns:a16="http://schemas.microsoft.com/office/drawing/2014/main" val="236198206"/>
                  </a:ext>
                </a:extLst>
              </a:tr>
              <a:tr h="965200">
                <a:tc>
                  <a:txBody>
                    <a:bodyPr/>
                    <a:lstStyle/>
                    <a:p>
                      <a:pPr algn="l"/>
                      <a:r>
                        <a:rPr lang="en-TW" sz="2400" b="0" dirty="0">
                          <a:solidFill>
                            <a:srgbClr val="004F8D"/>
                          </a:solidFill>
                          <a:latin typeface="Helvetica Neue"/>
                        </a:rPr>
                        <a:t>Free parameters</a:t>
                      </a:r>
                    </a:p>
                  </a:txBody>
                  <a:tcPr marL="128016" marR="128016" marT="54864" marB="54864" anchor="ctr">
                    <a:lnL>
                      <a:noFill/>
                    </a:lnL>
                    <a:lnR>
                      <a:noFill/>
                    </a:lnR>
                    <a:lnT w="19050" cap="flat" cmpd="sng" algn="ctr">
                      <a:solidFill>
                        <a:srgbClr val="004F8D"/>
                      </a:solidFill>
                      <a:prstDash val="solid"/>
                      <a:round/>
                      <a:headEnd type="none" w="med" len="med"/>
                      <a:tailEnd type="none" w="med" len="med"/>
                    </a:lnT>
                    <a:lnB w="6350">
                      <a:solidFill>
                        <a:srgbClr val="C9D3DE"/>
                      </a:solidFill>
                    </a:lnB>
                    <a:solidFill>
                      <a:srgbClr val="FFFFFF"/>
                    </a:solidFill>
                  </a:tcPr>
                </a:tc>
                <a:tc>
                  <a:txBody>
                    <a:bodyPr/>
                    <a:lstStyle/>
                    <a:p>
                      <a:pPr marL="0" marR="0" indent="0" algn="l" defTabSz="914400" eaLnBrk="1" fontAlgn="auto" latinLnBrk="0" hangingPunct="1">
                        <a:lnSpc>
                          <a:spcPct val="100000"/>
                        </a:lnSpc>
                        <a:spcBef>
                          <a:spcPts val="0"/>
                        </a:spcBef>
                        <a:spcAft>
                          <a:spcPts val="0"/>
                        </a:spcAft>
                        <a:buClrTx/>
                        <a:buSzTx/>
                        <a:buFontTx/>
                        <a:buNone/>
                        <a:tabLst/>
                        <a:defRPr/>
                      </a:pPr>
                      <a:r>
                        <a:rPr lang="en-US" sz="2400" b="0" dirty="0">
                          <a:solidFill>
                            <a:srgbClr val="23282D"/>
                          </a:solidFill>
                          <a:latin typeface="Helvetica Neue"/>
                        </a:rPr>
                        <a:t>268</a:t>
                      </a:r>
                      <a:endParaRPr lang="en-TW" sz="2400" b="0" dirty="0"/>
                    </a:p>
                  </a:txBody>
                  <a:tcPr marL="128016" marR="128016" marT="54864" marB="54864" anchor="ctr">
                    <a:lnL>
                      <a:noFill/>
                    </a:lnL>
                    <a:lnR>
                      <a:noFill/>
                    </a:lnR>
                    <a:lnT w="19050" cap="flat" cmpd="sng" algn="ctr">
                      <a:solidFill>
                        <a:srgbClr val="004F8D"/>
                      </a:solidFill>
                      <a:prstDash val="solid"/>
                      <a:round/>
                      <a:headEnd type="none" w="med" len="med"/>
                      <a:tailEnd type="none" w="med" len="med"/>
                    </a:lnT>
                    <a:lnB w="6350" cap="flat" cmpd="sng" algn="ctr">
                      <a:solidFill>
                        <a:srgbClr val="C9D3DE"/>
                      </a:solidFill>
                      <a:prstDash val="solid"/>
                      <a:round/>
                      <a:headEnd type="none" w="med" len="med"/>
                      <a:tailEnd type="none" w="med" len="med"/>
                    </a:lnB>
                    <a:solidFill>
                      <a:srgbClr val="FFFFFF"/>
                    </a:solidFill>
                  </a:tcPr>
                </a:tc>
                <a:tc>
                  <a:txBody>
                    <a:bodyPr/>
                    <a:lstStyle/>
                    <a:p>
                      <a:pPr algn="l"/>
                      <a:r>
                        <a:rPr lang="en-TW" sz="2400" b="0" dirty="0">
                          <a:solidFill>
                            <a:srgbClr val="23282D"/>
                          </a:solidFill>
                          <a:latin typeface="Helvetica Neue"/>
                        </a:rPr>
                        <a:t>274</a:t>
                      </a:r>
                    </a:p>
                  </a:txBody>
                  <a:tcPr marL="128016" marR="128016" marT="54864" marB="54864" anchor="ctr">
                    <a:lnL>
                      <a:noFill/>
                    </a:lnL>
                    <a:lnR>
                      <a:noFill/>
                    </a:lnR>
                    <a:lnT w="19050" cap="flat" cmpd="sng" algn="ctr">
                      <a:solidFill>
                        <a:srgbClr val="004F8D"/>
                      </a:solidFill>
                      <a:prstDash val="solid"/>
                      <a:round/>
                      <a:headEnd type="none" w="med" len="med"/>
                      <a:tailEnd type="none" w="med" len="med"/>
                    </a:lnT>
                    <a:lnB w="6350">
                      <a:solidFill>
                        <a:srgbClr val="C9D3DE"/>
                      </a:solidFill>
                    </a:lnB>
                    <a:solidFill>
                      <a:srgbClr val="FFFFFF"/>
                    </a:solidFill>
                  </a:tcPr>
                </a:tc>
                <a:extLst>
                  <a:ext uri="{0D108BD9-81ED-4DB2-BD59-A6C34878D82A}">
                    <a16:rowId xmlns:a16="http://schemas.microsoft.com/office/drawing/2014/main" val="2104667917"/>
                  </a:ext>
                </a:extLst>
              </a:tr>
              <a:tr h="965200">
                <a:tc>
                  <a:txBody>
                    <a:bodyPr/>
                    <a:lstStyle/>
                    <a:p>
                      <a:pPr algn="l"/>
                      <a:r>
                        <a:rPr lang="en-TW" sz="2400" b="0">
                          <a:solidFill>
                            <a:srgbClr val="004F8D"/>
                          </a:solidFill>
                          <a:latin typeface="Helvetica Neue"/>
                        </a:rPr>
                        <a:t>Sub-leading</a:t>
                      </a:r>
                    </a:p>
                  </a:txBody>
                  <a:tcPr marL="128016" marR="128016" marT="54864" marB="54864" anchor="ctr">
                    <a:lnL>
                      <a:noFill/>
                    </a:lnL>
                    <a:lnR>
                      <a:noFill/>
                    </a:lnR>
                    <a:lnT w="6350" cap="flat" cmpd="sng" algn="ctr">
                      <a:solidFill>
                        <a:srgbClr val="C9D3DE"/>
                      </a:solidFill>
                      <a:prstDash val="solid"/>
                      <a:round/>
                      <a:headEnd type="none" w="med" len="med"/>
                      <a:tailEnd type="none" w="med" len="med"/>
                    </a:lnT>
                    <a:lnB w="6350">
                      <a:solidFill>
                        <a:srgbClr val="C9D3DE"/>
                      </a:solidFill>
                    </a:lnB>
                    <a:solidFill>
                      <a:srgbClr val="EEF3F8"/>
                    </a:solidFill>
                  </a:tcPr>
                </a:tc>
                <a:tc>
                  <a:txBody>
                    <a:bodyPr/>
                    <a:lstStyle/>
                    <a:p>
                      <a:pPr algn="l"/>
                      <a:r>
                        <a:rPr lang="en-TW" sz="2400" b="0" dirty="0">
                          <a:solidFill>
                            <a:srgbClr val="23282D"/>
                          </a:solidFill>
                          <a:latin typeface="Helvetica Neue"/>
                        </a:rPr>
                        <a:t>constant flux ratios above max rigidity</a:t>
                      </a:r>
                    </a:p>
                  </a:txBody>
                  <a:tcPr marL="128016" marR="128016" marT="54864" marB="54864" anchor="ctr">
                    <a:lnL>
                      <a:noFill/>
                    </a:lnL>
                    <a:lnR>
                      <a:noFill/>
                    </a:lnR>
                    <a:lnT w="6350" cap="flat" cmpd="sng" algn="ctr">
                      <a:solidFill>
                        <a:srgbClr val="C9D3DE"/>
                      </a:solidFill>
                      <a:prstDash val="solid"/>
                      <a:round/>
                      <a:headEnd type="none" w="med" len="med"/>
                      <a:tailEnd type="none" w="med" len="med"/>
                    </a:lnT>
                    <a:lnB w="6350" cap="flat" cmpd="sng" algn="ctr">
                      <a:solidFill>
                        <a:srgbClr val="C9D3DE"/>
                      </a:solidFill>
                      <a:prstDash val="solid"/>
                      <a:round/>
                      <a:headEnd type="none" w="med" len="med"/>
                      <a:tailEnd type="none" w="med" len="med"/>
                    </a:lnB>
                    <a:solidFill>
                      <a:srgbClr val="EEF3F8"/>
                    </a:solidFill>
                  </a:tcPr>
                </a:tc>
                <a:tc>
                  <a:txBody>
                    <a:bodyPr/>
                    <a:lstStyle/>
                    <a:p>
                      <a:pPr algn="l"/>
                      <a:r>
                        <a:rPr lang="en-TW" sz="2400" b="0" dirty="0">
                          <a:solidFill>
                            <a:srgbClr val="23282D"/>
                          </a:solidFill>
                          <a:latin typeface="Helvetica Neue"/>
                        </a:rPr>
                        <a:t>own splines, then extrapolated ratios</a:t>
                      </a:r>
                      <a:r>
                        <a:rPr lang="en-US" sz="2400" b="0" dirty="0">
                          <a:solidFill>
                            <a:srgbClr val="23282D"/>
                          </a:solidFill>
                          <a:latin typeface="Helvetica Neue"/>
                        </a:rPr>
                        <a:t> up to a max rigidity</a:t>
                      </a:r>
                      <a:endParaRPr lang="en-TW" sz="2400" b="0" dirty="0">
                        <a:solidFill>
                          <a:srgbClr val="23282D"/>
                        </a:solidFill>
                        <a:latin typeface="Helvetica Neue"/>
                      </a:endParaRPr>
                    </a:p>
                  </a:txBody>
                  <a:tcPr marL="128016" marR="128016" marT="54864" marB="54864" anchor="ctr">
                    <a:lnL>
                      <a:noFill/>
                    </a:lnL>
                    <a:lnR>
                      <a:noFill/>
                    </a:lnR>
                    <a:lnT w="6350" cap="flat" cmpd="sng" algn="ctr">
                      <a:solidFill>
                        <a:srgbClr val="C9D3DE"/>
                      </a:solidFill>
                      <a:prstDash val="solid"/>
                      <a:round/>
                      <a:headEnd type="none" w="med" len="med"/>
                      <a:tailEnd type="none" w="med" len="med"/>
                    </a:lnT>
                    <a:lnB w="6350">
                      <a:solidFill>
                        <a:srgbClr val="C9D3DE"/>
                      </a:solidFill>
                    </a:lnB>
                    <a:solidFill>
                      <a:srgbClr val="EEF3F8"/>
                    </a:solidFill>
                  </a:tcPr>
                </a:tc>
                <a:extLst>
                  <a:ext uri="{0D108BD9-81ED-4DB2-BD59-A6C34878D82A}">
                    <a16:rowId xmlns:a16="http://schemas.microsoft.com/office/drawing/2014/main" val="2609796519"/>
                  </a:ext>
                </a:extLst>
              </a:tr>
              <a:tr h="965200">
                <a:tc>
                  <a:txBody>
                    <a:bodyPr/>
                    <a:lstStyle/>
                    <a:p>
                      <a:pPr algn="l"/>
                      <a:r>
                        <a:rPr lang="en-TW" sz="2400" b="0">
                          <a:solidFill>
                            <a:srgbClr val="004F8D"/>
                          </a:solidFill>
                          <a:latin typeface="Helvetica Neue"/>
                        </a:rPr>
                        <a:t>Range</a:t>
                      </a:r>
                    </a:p>
                  </a:txBody>
                  <a:tcPr marL="128016" marR="128016" marT="54864" marB="54864" anchor="ctr">
                    <a:lnL>
                      <a:noFill/>
                    </a:lnL>
                    <a:lnR>
                      <a:noFill/>
                    </a:lnR>
                    <a:lnT w="6350" cap="flat" cmpd="sng" algn="ctr">
                      <a:solidFill>
                        <a:srgbClr val="C9D3DE"/>
                      </a:solidFill>
                      <a:prstDash val="solid"/>
                      <a:round/>
                      <a:headEnd type="none" w="med" len="med"/>
                      <a:tailEnd type="none" w="med" len="med"/>
                    </a:lnT>
                    <a:lnB w="6350">
                      <a:solidFill>
                        <a:srgbClr val="C9D3DE"/>
                      </a:solidFill>
                    </a:lnB>
                    <a:solidFill>
                      <a:srgbClr val="FFFFFF"/>
                    </a:solidFill>
                  </a:tcPr>
                </a:tc>
                <a:tc>
                  <a:txBody>
                    <a:bodyPr/>
                    <a:lstStyle/>
                    <a:p>
                      <a:pPr algn="l"/>
                      <a:r>
                        <a:rPr lang="en-TW" sz="2400" b="0" dirty="0">
                          <a:solidFill>
                            <a:srgbClr val="23282D"/>
                          </a:solidFill>
                          <a:latin typeface="Helvetica Neue"/>
                        </a:rPr>
                        <a:t>~few GV upward</a:t>
                      </a:r>
                    </a:p>
                  </a:txBody>
                  <a:tcPr marL="128016" marR="128016" marT="54864" marB="54864" anchor="ctr">
                    <a:lnL>
                      <a:noFill/>
                    </a:lnL>
                    <a:lnR>
                      <a:noFill/>
                    </a:lnR>
                    <a:lnT w="6350" cap="flat" cmpd="sng" algn="ctr">
                      <a:solidFill>
                        <a:srgbClr val="C9D3DE"/>
                      </a:solidFill>
                      <a:prstDash val="solid"/>
                      <a:round/>
                      <a:headEnd type="none" w="med" len="med"/>
                      <a:tailEnd type="none" w="med" len="med"/>
                    </a:lnT>
                    <a:lnB w="6350" cap="flat" cmpd="sng" algn="ctr">
                      <a:solidFill>
                        <a:srgbClr val="C9D3DE"/>
                      </a:solidFill>
                      <a:prstDash val="solid"/>
                      <a:round/>
                      <a:headEnd type="none" w="med" len="med"/>
                      <a:tailEnd type="none" w="med" len="med"/>
                    </a:lnB>
                    <a:solidFill>
                      <a:srgbClr val="FFFFFF"/>
                    </a:solidFill>
                  </a:tcPr>
                </a:tc>
                <a:tc>
                  <a:txBody>
                    <a:bodyPr/>
                    <a:lstStyle/>
                    <a:p>
                      <a:pPr algn="l"/>
                      <a:r>
                        <a:rPr lang="en-TW" sz="2400" b="1" dirty="0">
                          <a:solidFill>
                            <a:srgbClr val="004F8D"/>
                          </a:solidFill>
                          <a:latin typeface="Helvetica Neue"/>
                        </a:rPr>
                        <a:t>0.5 GV upward</a:t>
                      </a:r>
                    </a:p>
                  </a:txBody>
                  <a:tcPr marL="128016" marR="128016" marT="54864" marB="54864" anchor="ctr">
                    <a:lnL>
                      <a:noFill/>
                    </a:lnL>
                    <a:lnR>
                      <a:noFill/>
                    </a:lnR>
                    <a:lnT w="6350" cap="flat" cmpd="sng" algn="ctr">
                      <a:solidFill>
                        <a:srgbClr val="C9D3DE"/>
                      </a:solidFill>
                      <a:prstDash val="solid"/>
                      <a:round/>
                      <a:headEnd type="none" w="med" len="med"/>
                      <a:tailEnd type="none" w="med" len="med"/>
                    </a:lnT>
                    <a:lnB w="6350">
                      <a:solidFill>
                        <a:srgbClr val="C9D3DE"/>
                      </a:solidFill>
                    </a:lnB>
                    <a:solidFill>
                      <a:srgbClr val="FFFFFF"/>
                    </a:solidFill>
                  </a:tcPr>
                </a:tc>
                <a:extLst>
                  <a:ext uri="{0D108BD9-81ED-4DB2-BD59-A6C34878D82A}">
                    <a16:rowId xmlns:a16="http://schemas.microsoft.com/office/drawing/2014/main" val="1005594840"/>
                  </a:ext>
                </a:extLst>
              </a:tr>
              <a:tr h="965200">
                <a:tc>
                  <a:txBody>
                    <a:bodyPr/>
                    <a:lstStyle/>
                    <a:p>
                      <a:pPr algn="l"/>
                      <a:r>
                        <a:rPr lang="en-TW" sz="2400" b="0">
                          <a:solidFill>
                            <a:srgbClr val="004F8D"/>
                          </a:solidFill>
                          <a:latin typeface="Helvetica Neue"/>
                        </a:rPr>
                        <a:t>Solar modulation</a:t>
                      </a:r>
                    </a:p>
                  </a:txBody>
                  <a:tcPr marL="128016" marR="128016" marT="54864" marB="54864" anchor="ctr">
                    <a:lnL>
                      <a:noFill/>
                    </a:lnL>
                    <a:lnR>
                      <a:noFill/>
                    </a:lnR>
                    <a:lnT w="6350" cap="flat" cmpd="sng" algn="ctr">
                      <a:solidFill>
                        <a:srgbClr val="C9D3DE"/>
                      </a:solidFill>
                      <a:prstDash val="solid"/>
                      <a:round/>
                      <a:headEnd type="none" w="med" len="med"/>
                      <a:tailEnd type="none" w="med" len="med"/>
                    </a:lnT>
                    <a:lnB w="6350">
                      <a:solidFill>
                        <a:srgbClr val="C9D3DE"/>
                      </a:solidFill>
                    </a:lnB>
                    <a:solidFill>
                      <a:srgbClr val="EEF3F8"/>
                    </a:solidFill>
                  </a:tcPr>
                </a:tc>
                <a:tc>
                  <a:txBody>
                    <a:bodyPr/>
                    <a:lstStyle/>
                    <a:p>
                      <a:pPr algn="l"/>
                      <a:r>
                        <a:rPr lang="en-US" sz="2400" b="0" dirty="0">
                          <a:solidFill>
                            <a:srgbClr val="23282D"/>
                          </a:solidFill>
                          <a:latin typeface="Helvetica Neue"/>
                        </a:rPr>
                        <a:t>data demodulated with a single eff.</a:t>
                      </a:r>
                      <a:r>
                        <a:rPr lang="en-TW" sz="2400" b="0" dirty="0">
                          <a:solidFill>
                            <a:srgbClr val="23282D"/>
                          </a:solidFill>
                          <a:latin typeface="Helvetica Neue"/>
                        </a:rPr>
                        <a:t> potential</a:t>
                      </a:r>
                    </a:p>
                  </a:txBody>
                  <a:tcPr marL="128016" marR="128016" marT="54864" marB="54864" anchor="ctr">
                    <a:lnL>
                      <a:noFill/>
                    </a:lnL>
                    <a:lnR>
                      <a:noFill/>
                    </a:lnR>
                    <a:lnT w="6350" cap="flat" cmpd="sng" algn="ctr">
                      <a:solidFill>
                        <a:srgbClr val="C9D3DE"/>
                      </a:solidFill>
                      <a:prstDash val="solid"/>
                      <a:round/>
                      <a:headEnd type="none" w="med" len="med"/>
                      <a:tailEnd type="none" w="med" len="med"/>
                    </a:lnT>
                    <a:lnB w="6350" cap="flat" cmpd="sng" algn="ctr">
                      <a:solidFill>
                        <a:srgbClr val="C9D3DE"/>
                      </a:solidFill>
                      <a:prstDash val="solid"/>
                      <a:round/>
                      <a:headEnd type="none" w="med" len="med"/>
                      <a:tailEnd type="none" w="med" len="med"/>
                    </a:lnB>
                    <a:solidFill>
                      <a:srgbClr val="EEF3F8"/>
                    </a:solidFill>
                  </a:tcPr>
                </a:tc>
                <a:tc>
                  <a:txBody>
                    <a:bodyPr/>
                    <a:lstStyle/>
                    <a:p>
                      <a:pPr algn="l"/>
                      <a:r>
                        <a:rPr lang="en-TW" sz="2400" b="1" dirty="0">
                          <a:solidFill>
                            <a:srgbClr val="004F8D"/>
                          </a:solidFill>
                          <a:latin typeface="Helvetica Neue"/>
                        </a:rPr>
                        <a:t>forward-</a:t>
                      </a:r>
                      <a:r>
                        <a:rPr lang="en-US" sz="2400" b="1" dirty="0">
                          <a:solidFill>
                            <a:srgbClr val="004F8D"/>
                          </a:solidFill>
                          <a:latin typeface="Helvetica Neue"/>
                        </a:rPr>
                        <a:t>folded from LIS </a:t>
                      </a:r>
                      <a:r>
                        <a:rPr lang="en-US" sz="2400" b="1" dirty="0">
                          <a:solidFill>
                            <a:srgbClr val="004F8D"/>
                          </a:solidFill>
                          <a:latin typeface="Helvetica Neue"/>
                          <a:sym typeface="Wingdings" panose="05000000000000000000" pitchFamily="2" charset="2"/>
                        </a:rPr>
                        <a:t></a:t>
                      </a:r>
                      <a:r>
                        <a:rPr lang="en-TW" sz="2400" b="1" dirty="0">
                          <a:solidFill>
                            <a:srgbClr val="004F8D"/>
                          </a:solidFill>
                          <a:latin typeface="Helvetica Neue"/>
                        </a:rPr>
                        <a:t> observation window</a:t>
                      </a:r>
                    </a:p>
                  </a:txBody>
                  <a:tcPr marL="128016" marR="128016" marT="54864" marB="54864" anchor="ctr">
                    <a:lnL>
                      <a:noFill/>
                    </a:lnL>
                    <a:lnR>
                      <a:noFill/>
                    </a:lnR>
                    <a:lnT w="6350" cap="flat" cmpd="sng" algn="ctr">
                      <a:solidFill>
                        <a:srgbClr val="C9D3DE"/>
                      </a:solidFill>
                      <a:prstDash val="solid"/>
                      <a:round/>
                      <a:headEnd type="none" w="med" len="med"/>
                      <a:tailEnd type="none" w="med" len="med"/>
                    </a:lnT>
                    <a:lnB w="6350">
                      <a:solidFill>
                        <a:srgbClr val="C9D3DE"/>
                      </a:solidFill>
                    </a:lnB>
                    <a:solidFill>
                      <a:srgbClr val="EEF3F8"/>
                    </a:solidFill>
                  </a:tcPr>
                </a:tc>
                <a:extLst>
                  <a:ext uri="{0D108BD9-81ED-4DB2-BD59-A6C34878D82A}">
                    <a16:rowId xmlns:a16="http://schemas.microsoft.com/office/drawing/2014/main" val="2963671006"/>
                  </a:ext>
                </a:extLst>
              </a:tr>
              <a:tr h="965200">
                <a:tc>
                  <a:txBody>
                    <a:bodyPr/>
                    <a:lstStyle/>
                    <a:p>
                      <a:pPr algn="l"/>
                      <a:r>
                        <a:rPr lang="en-TW" sz="2400" b="0">
                          <a:solidFill>
                            <a:srgbClr val="004F8D"/>
                          </a:solidFill>
                          <a:latin typeface="Helvetica Neue"/>
                        </a:rPr>
                        <a:t>Uncertainties</a:t>
                      </a:r>
                    </a:p>
                  </a:txBody>
                  <a:tcPr marL="128016" marR="128016" marT="54864" marB="54864" anchor="ctr">
                    <a:lnL>
                      <a:noFill/>
                    </a:lnL>
                    <a:lnR>
                      <a:noFill/>
                    </a:lnR>
                    <a:lnT w="6350" cap="flat" cmpd="sng" algn="ctr">
                      <a:solidFill>
                        <a:srgbClr val="C9D3DE"/>
                      </a:solidFill>
                      <a:prstDash val="solid"/>
                      <a:round/>
                      <a:headEnd type="none" w="med" len="med"/>
                      <a:tailEnd type="none" w="med" len="med"/>
                    </a:lnT>
                    <a:lnB w="6350">
                      <a:solidFill>
                        <a:srgbClr val="C9D3DE"/>
                      </a:solidFill>
                    </a:lnB>
                    <a:solidFill>
                      <a:srgbClr val="FFFFFF"/>
                    </a:solidFill>
                  </a:tcPr>
                </a:tc>
                <a:tc>
                  <a:txBody>
                    <a:bodyPr/>
                    <a:lstStyle/>
                    <a:p>
                      <a:pPr algn="l"/>
                      <a:r>
                        <a:rPr lang="en-TW" sz="2400" b="0" dirty="0">
                          <a:solidFill>
                            <a:srgbClr val="23282D"/>
                          </a:solidFill>
                          <a:latin typeface="Helvetica Neue"/>
                        </a:rPr>
                        <a:t>stat (+) sys in quadrature</a:t>
                      </a:r>
                    </a:p>
                  </a:txBody>
                  <a:tcPr marL="128016" marR="128016" marT="54864" marB="54864" anchor="ctr">
                    <a:lnL>
                      <a:noFill/>
                    </a:lnL>
                    <a:lnR>
                      <a:noFill/>
                    </a:lnR>
                    <a:lnT w="6350" cap="flat" cmpd="sng" algn="ctr">
                      <a:solidFill>
                        <a:srgbClr val="C9D3DE"/>
                      </a:solidFill>
                      <a:prstDash val="solid"/>
                      <a:round/>
                      <a:headEnd type="none" w="med" len="med"/>
                      <a:tailEnd type="none" w="med" len="med"/>
                    </a:lnT>
                    <a:lnB w="6350" cap="flat" cmpd="sng" algn="ctr">
                      <a:solidFill>
                        <a:srgbClr val="C9D3DE"/>
                      </a:solidFill>
                      <a:prstDash val="solid"/>
                      <a:round/>
                      <a:headEnd type="none" w="med" len="med"/>
                      <a:tailEnd type="none" w="med" len="med"/>
                    </a:lnB>
                    <a:solidFill>
                      <a:srgbClr val="FFFFFF"/>
                    </a:solidFill>
                  </a:tcPr>
                </a:tc>
                <a:tc>
                  <a:txBody>
                    <a:bodyPr/>
                    <a:lstStyle/>
                    <a:p>
                      <a:pPr algn="l"/>
                      <a:r>
                        <a:rPr lang="en-TW" sz="2400" b="1" dirty="0">
                          <a:solidFill>
                            <a:srgbClr val="004F8D"/>
                          </a:solidFill>
                          <a:latin typeface="Helvetica Neue"/>
                        </a:rPr>
                        <a:t>correlated sys, published covariance blocks</a:t>
                      </a:r>
                    </a:p>
                  </a:txBody>
                  <a:tcPr marL="128016" marR="128016" marT="54864" marB="54864" anchor="ctr">
                    <a:lnL>
                      <a:noFill/>
                    </a:lnL>
                    <a:lnR>
                      <a:noFill/>
                    </a:lnR>
                    <a:lnT w="6350" cap="flat" cmpd="sng" algn="ctr">
                      <a:solidFill>
                        <a:srgbClr val="C9D3DE"/>
                      </a:solidFill>
                      <a:prstDash val="solid"/>
                      <a:round/>
                      <a:headEnd type="none" w="med" len="med"/>
                      <a:tailEnd type="none" w="med" len="med"/>
                    </a:lnT>
                    <a:lnB w="6350">
                      <a:solidFill>
                        <a:srgbClr val="C9D3DE"/>
                      </a:solidFill>
                    </a:lnB>
                    <a:solidFill>
                      <a:srgbClr val="FFFFFF"/>
                    </a:solidFill>
                  </a:tcPr>
                </a:tc>
                <a:extLst>
                  <a:ext uri="{0D108BD9-81ED-4DB2-BD59-A6C34878D82A}">
                    <a16:rowId xmlns:a16="http://schemas.microsoft.com/office/drawing/2014/main" val="4185540874"/>
                  </a:ext>
                </a:extLst>
              </a:tr>
              <a:tr h="965200">
                <a:tc>
                  <a:txBody>
                    <a:bodyPr/>
                    <a:lstStyle/>
                    <a:p>
                      <a:pPr algn="l"/>
                      <a:r>
                        <a:rPr lang="en-TW" sz="2400" b="0" dirty="0">
                          <a:solidFill>
                            <a:srgbClr val="004F8D"/>
                          </a:solidFill>
                          <a:latin typeface="Helvetica Neue"/>
                        </a:rPr>
                        <a:t>Hadronic models</a:t>
                      </a:r>
                    </a:p>
                  </a:txBody>
                  <a:tcPr marL="128016" marR="128016" marT="54864" marB="54864" anchor="ctr">
                    <a:lnL>
                      <a:noFill/>
                    </a:lnL>
                    <a:lnR>
                      <a:noFill/>
                    </a:lnR>
                    <a:lnT w="6350" cap="flat" cmpd="sng" algn="ctr">
                      <a:solidFill>
                        <a:srgbClr val="C9D3DE"/>
                      </a:solidFill>
                      <a:prstDash val="solid"/>
                      <a:round/>
                      <a:headEnd type="none" w="med" len="med"/>
                      <a:tailEnd type="none" w="med" len="med"/>
                    </a:lnT>
                    <a:lnB w="19050">
                      <a:solidFill>
                        <a:srgbClr val="004F8D"/>
                      </a:solidFill>
                    </a:lnB>
                    <a:solidFill>
                      <a:srgbClr val="EEF3F8"/>
                    </a:solidFill>
                  </a:tcPr>
                </a:tc>
                <a:tc>
                  <a:txBody>
                    <a:bodyPr/>
                    <a:lstStyle/>
                    <a:p>
                      <a:pPr algn="l"/>
                      <a:r>
                        <a:rPr lang="en-TW" sz="2400" b="0" dirty="0">
                          <a:solidFill>
                            <a:srgbClr val="23282D"/>
                          </a:solidFill>
                          <a:latin typeface="Helvetica Neue"/>
                        </a:rPr>
                        <a:t>min/max over models</a:t>
                      </a:r>
                    </a:p>
                  </a:txBody>
                  <a:tcPr marL="128016" marR="128016" marT="54864" marB="54864" anchor="ctr">
                    <a:lnL>
                      <a:noFill/>
                    </a:lnL>
                    <a:lnR>
                      <a:noFill/>
                    </a:lnR>
                    <a:lnT w="6350" cap="flat" cmpd="sng" algn="ctr">
                      <a:solidFill>
                        <a:srgbClr val="C9D3DE"/>
                      </a:solidFill>
                      <a:prstDash val="solid"/>
                      <a:round/>
                      <a:headEnd type="none" w="med" len="med"/>
                      <a:tailEnd type="none" w="med" len="med"/>
                    </a:lnT>
                    <a:lnB w="19050">
                      <a:solidFill>
                        <a:srgbClr val="004F8D"/>
                      </a:solidFill>
                    </a:lnB>
                    <a:solidFill>
                      <a:srgbClr val="EEF3F8"/>
                    </a:solidFill>
                  </a:tcPr>
                </a:tc>
                <a:tc>
                  <a:txBody>
                    <a:bodyPr/>
                    <a:lstStyle/>
                    <a:p>
                      <a:pPr algn="l"/>
                      <a:r>
                        <a:rPr lang="en-TW" sz="2400" b="0" dirty="0">
                          <a:solidFill>
                            <a:srgbClr val="23282D"/>
                          </a:solidFill>
                          <a:latin typeface="Helvetica Neue"/>
                        </a:rPr>
                        <a:t>UHECR SIBYLL2.3e (+) EPOS LHC-R mixture covariance</a:t>
                      </a:r>
                      <a:r>
                        <a:rPr lang="en-US" sz="2400" b="0" dirty="0">
                          <a:solidFill>
                            <a:srgbClr val="23282D"/>
                          </a:solidFill>
                          <a:latin typeface="Helvetica Neue"/>
                        </a:rPr>
                        <a:t>. Still not possible to get “Single-Model Interpretation” over wide energy range)</a:t>
                      </a:r>
                      <a:endParaRPr lang="en-TW" sz="2400" b="0" dirty="0">
                        <a:solidFill>
                          <a:srgbClr val="23282D"/>
                        </a:solidFill>
                        <a:latin typeface="Helvetica Neue"/>
                      </a:endParaRPr>
                    </a:p>
                  </a:txBody>
                  <a:tcPr marL="128016" marR="128016" marT="54864" marB="54864" anchor="ctr">
                    <a:lnL>
                      <a:noFill/>
                    </a:lnL>
                    <a:lnR>
                      <a:noFill/>
                    </a:lnR>
                    <a:lnT w="6350" cap="flat" cmpd="sng" algn="ctr">
                      <a:solidFill>
                        <a:srgbClr val="C9D3DE"/>
                      </a:solidFill>
                      <a:prstDash val="solid"/>
                      <a:round/>
                      <a:headEnd type="none" w="med" len="med"/>
                      <a:tailEnd type="none" w="med" len="med"/>
                    </a:lnT>
                    <a:lnB w="19050">
                      <a:solidFill>
                        <a:srgbClr val="004F8D"/>
                      </a:solidFill>
                    </a:lnB>
                    <a:solidFill>
                      <a:srgbClr val="EEF3F8"/>
                    </a:solidFill>
                  </a:tcPr>
                </a:tc>
                <a:extLst>
                  <a:ext uri="{0D108BD9-81ED-4DB2-BD59-A6C34878D82A}">
                    <a16:rowId xmlns:a16="http://schemas.microsoft.com/office/drawing/2014/main" val="3264913285"/>
                  </a:ext>
                </a:extLst>
              </a:tr>
            </a:tbl>
          </a:graphicData>
        </a:graphic>
      </p:graphicFrame>
      <p:sp>
        <p:nvSpPr>
          <p:cNvPr id="51" name="TextBox 50"/>
          <p:cNvSpPr txBox="1"/>
          <p:nvPr/>
        </p:nvSpPr>
        <p:spPr>
          <a:xfrm>
            <a:off x="15910559" y="10012680"/>
            <a:ext cx="1828800" cy="274320"/>
          </a:xfrm>
          <a:prstGeom prst="rect">
            <a:avLst/>
          </a:prstGeom>
          <a:noFill/>
        </p:spPr>
        <p:txBody>
          <a:bodyPr wrap="square" lIns="25400" tIns="0" rIns="25400" bIns="0">
            <a:spAutoFit/>
          </a:bodyPr>
          <a:lstStyle/>
          <a:p>
            <a:pPr algn="r">
              <a:spcAft>
                <a:spcPts val="0"/>
              </a:spcAft>
              <a:buNone/>
            </a:pPr>
            <a:fld id="{9D1099B1-B1D6-4FEA-88A2-768393FB6800}" type="slidenum">
              <a:rPr sz="1500" b="1" i="0">
                <a:solidFill>
                  <a:srgbClr val="004F8D"/>
                </a:solidFill>
                <a:latin typeface="Helvetica Neue"/>
              </a:rPr>
              <a:t>9</a:t>
            </a:fld>
            <a:endParaRPr sz="1500" b="1" i="0">
              <a:solidFill>
                <a:srgbClr val="004F8D"/>
              </a:solidFill>
              <a:latin typeface="Helvetica Neue"/>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id="{F246E26F-1900-6466-8E9E-18F048437385}"/>
              </a:ext>
            </a:extLst>
          </p:cNvPr>
          <p:cNvSpPr/>
          <p:nvPr/>
        </p:nvSpPr>
        <p:spPr>
          <a:xfrm rot="10800000">
            <a:off x="0" y="10015538"/>
            <a:ext cx="18288000" cy="271462"/>
          </a:xfrm>
          <a:prstGeom prst="rect">
            <a:avLst/>
          </a:prstGeom>
          <a:gradFill flip="none" rotWithShape="1">
            <a:gsLst>
              <a:gs pos="0">
                <a:srgbClr val="BEAF8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4BDED7B8-3CCF-EFFE-EA47-A68269A79F99}"/>
              </a:ext>
            </a:extLst>
          </p:cNvPr>
          <p:cNvSpPr/>
          <p:nvPr/>
        </p:nvSpPr>
        <p:spPr>
          <a:xfrm>
            <a:off x="0" y="0"/>
            <a:ext cx="18288000" cy="271462"/>
          </a:xfrm>
          <a:prstGeom prst="rect">
            <a:avLst/>
          </a:prstGeom>
          <a:gradFill flip="none" rotWithShape="1">
            <a:gsLst>
              <a:gs pos="0">
                <a:srgbClr val="004F8D"/>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Text 0"/>
          <p:cNvSpPr/>
          <p:nvPr/>
        </p:nvSpPr>
        <p:spPr>
          <a:xfrm>
            <a:off x="857250" y="673100"/>
            <a:ext cx="16573500" cy="582873"/>
          </a:xfrm>
          <a:prstGeom prst="rect">
            <a:avLst/>
          </a:prstGeom>
          <a:noFill/>
          <a:ln/>
        </p:spPr>
        <p:txBody>
          <a:bodyPr wrap="square" lIns="25400" tIns="25400" rIns="25400" bIns="25400" rtlCol="0" anchor="t">
            <a:normAutofit fontScale="92500" lnSpcReduction="20000"/>
          </a:bodyPr>
          <a:lstStyle/>
          <a:p>
            <a:pPr marL="0" indent="0" algn="l">
              <a:lnSpc>
                <a:spcPct val="89725"/>
              </a:lnSpc>
              <a:buNone/>
            </a:pPr>
            <a:r>
              <a:rPr lang="en-US" sz="4600" b="0" kern="0" spc="-58" dirty="0">
                <a:solidFill>
                  <a:srgbClr val="004F8D"/>
                </a:solidFill>
                <a:latin typeface="Helvetica Neue" pitchFamily="34" charset="0"/>
                <a:ea typeface="Helvetica Neue" pitchFamily="34" charset="-122"/>
                <a:cs typeface="Helvetica Neue" pitchFamily="34" charset="-120"/>
              </a:rPr>
              <a:t>GSF 2026</a:t>
            </a:r>
            <a:endParaRPr lang="en-US" sz="3900" dirty="0"/>
          </a:p>
        </p:txBody>
      </p:sp>
      <p:pic>
        <p:nvPicPr>
          <p:cNvPr id="7" name="Picture 6" descr="cr_flux_traditional.png"/>
          <p:cNvPicPr>
            <a:picLocks noChangeAspect="1"/>
          </p:cNvPicPr>
          <p:nvPr/>
        </p:nvPicPr>
        <p:blipFill>
          <a:blip r:embed="rId3"/>
          <a:stretch>
            <a:fillRect/>
          </a:stretch>
        </p:blipFill>
        <p:spPr>
          <a:xfrm>
            <a:off x="2790952" y="1783080"/>
            <a:ext cx="12706095" cy="7726679"/>
          </a:xfrm>
          <a:prstGeom prst="rect">
            <a:avLst/>
          </a:prstGeom>
        </p:spPr>
      </p:pic>
      <p:sp>
        <p:nvSpPr>
          <p:cNvPr id="5" name="Text 3"/>
          <p:cNvSpPr/>
          <p:nvPr/>
        </p:nvSpPr>
        <p:spPr>
          <a:xfrm>
            <a:off x="1371600" y="9499485"/>
            <a:ext cx="15544800" cy="485763"/>
          </a:xfrm>
          <a:prstGeom prst="rect">
            <a:avLst/>
          </a:prstGeom>
          <a:noFill/>
          <a:ln/>
        </p:spPr>
        <p:txBody>
          <a:bodyPr wrap="square" lIns="25400" tIns="25400" rIns="25400" bIns="25400" rtlCol="0" anchor="t">
            <a:normAutofit/>
          </a:bodyPr>
          <a:lstStyle/>
          <a:p>
            <a:pPr marL="200025" indent="-200025">
              <a:lnSpc>
                <a:spcPct val="117209"/>
              </a:lnSpc>
              <a:buSzPct val="100000"/>
              <a:buFontTx/>
              <a:buChar char="•"/>
            </a:pPr>
            <a:r>
              <a:rPr lang="en-US" sz="2500" dirty="0">
                <a:solidFill>
                  <a:srgbClr val="23282D"/>
                </a:solidFill>
                <a:latin typeface="Helvetica Neue" pitchFamily="34" charset="0"/>
                <a:ea typeface="Helvetica Neue" pitchFamily="34" charset="-122"/>
                <a:cs typeface="Helvetica Neue" pitchFamily="34" charset="-120"/>
              </a:rPr>
              <a:t>One model for direct and air-shower data, 0.5 GV to 10</a:t>
            </a:r>
            <a:r>
              <a:rPr lang="en-US" sz="2100" baseline="30000" dirty="0">
                <a:solidFill>
                  <a:srgbClr val="23282D"/>
                </a:solidFill>
                <a:latin typeface="Helvetica Neue" pitchFamily="34" charset="0"/>
                <a:ea typeface="Helvetica Neue" pitchFamily="34" charset="-122"/>
                <a:cs typeface="Helvetica Neue" pitchFamily="34" charset="-120"/>
              </a:rPr>
              <a:t>11 </a:t>
            </a:r>
            <a:r>
              <a:rPr lang="en-US" sz="2500" dirty="0">
                <a:solidFill>
                  <a:srgbClr val="23282D"/>
                </a:solidFill>
                <a:latin typeface="Helvetica Neue" pitchFamily="34" charset="0"/>
                <a:ea typeface="Helvetica Neue" pitchFamily="34" charset="-122"/>
                <a:cs typeface="Helvetica Neue" pitchFamily="34" charset="-120"/>
              </a:rPr>
              <a:t>GeV (</a:t>
            </a:r>
            <a:r>
              <a:rPr lang="en-US" sz="2500" dirty="0">
                <a:solidFill>
                  <a:srgbClr val="23282D"/>
                </a:solidFill>
                <a:latin typeface="Symbol" pitchFamily="2" charset="2"/>
                <a:ea typeface="Helvetica Neue" pitchFamily="34" charset="-122"/>
                <a:cs typeface="Helvetica Neue" pitchFamily="34" charset="-120"/>
              </a:rPr>
              <a:t>c</a:t>
            </a:r>
            <a:r>
              <a:rPr lang="en-US" sz="2100" baseline="30000" dirty="0">
                <a:solidFill>
                  <a:srgbClr val="23282D"/>
                </a:solidFill>
                <a:latin typeface="Helvetica Neue" pitchFamily="34" charset="0"/>
                <a:ea typeface="Helvetica Neue" pitchFamily="34" charset="-122"/>
                <a:cs typeface="Helvetica Neue" pitchFamily="34" charset="-120"/>
              </a:rPr>
              <a:t>2</a:t>
            </a:r>
            <a:r>
              <a:rPr lang="en-US" sz="2100" baseline="-40000" dirty="0">
                <a:solidFill>
                  <a:srgbClr val="23282D"/>
                </a:solidFill>
                <a:latin typeface="Helvetica Neue" pitchFamily="34" charset="0"/>
                <a:ea typeface="Helvetica Neue" pitchFamily="34" charset="-122"/>
                <a:cs typeface="Helvetica Neue" pitchFamily="34" charset="-120"/>
              </a:rPr>
              <a:t>corr </a:t>
            </a:r>
            <a:r>
              <a:rPr lang="en-US" sz="2500" dirty="0">
                <a:solidFill>
                  <a:srgbClr val="23282D"/>
                </a:solidFill>
                <a:latin typeface="Helvetica Neue" pitchFamily="34" charset="0"/>
                <a:ea typeface="Helvetica Neue" pitchFamily="34" charset="-122"/>
                <a:cs typeface="Helvetica Neue" pitchFamily="34" charset="-120"/>
              </a:rPr>
              <a:t>= 805/972 = 0.83)</a:t>
            </a:r>
            <a:endParaRPr lang="en-US" sz="2250" dirty="0"/>
          </a:p>
        </p:txBody>
      </p:sp>
      <p:sp>
        <p:nvSpPr>
          <p:cNvPr id="3" name="Text 4"/>
          <p:cNvSpPr/>
          <p:nvPr/>
        </p:nvSpPr>
        <p:spPr>
          <a:xfrm>
            <a:off x="12431976" y="9555480"/>
            <a:ext cx="4192959" cy="481426"/>
          </a:xfrm>
          <a:prstGeom prst="rect">
            <a:avLst/>
          </a:prstGeom>
          <a:noFill/>
          <a:ln/>
        </p:spPr>
        <p:txBody>
          <a:bodyPr wrap="square" lIns="25400" tIns="25400" rIns="25400" bIns="25400" rtlCol="0" anchor="t">
            <a:normAutofit/>
          </a:bodyPr>
          <a:lstStyle/>
          <a:p>
            <a:pPr marL="200025" indent="-200025" algn="l">
              <a:lnSpc>
                <a:spcPct val="117209"/>
              </a:lnSpc>
              <a:buSzPct val="100000"/>
              <a:buChar char="•"/>
            </a:pPr>
            <a:endParaRPr lang="en-US" sz="2250" dirty="0"/>
          </a:p>
        </p:txBody>
      </p:sp>
      <p:sp>
        <p:nvSpPr>
          <p:cNvPr id="28" name="TextBox 27"/>
          <p:cNvSpPr txBox="1"/>
          <p:nvPr/>
        </p:nvSpPr>
        <p:spPr>
          <a:xfrm>
            <a:off x="15910559" y="10012680"/>
            <a:ext cx="1828800" cy="274320"/>
          </a:xfrm>
          <a:prstGeom prst="rect">
            <a:avLst/>
          </a:prstGeom>
          <a:noFill/>
        </p:spPr>
        <p:txBody>
          <a:bodyPr wrap="square" lIns="25400" tIns="0" rIns="25400" bIns="0">
            <a:spAutoFit/>
          </a:bodyPr>
          <a:lstStyle/>
          <a:p>
            <a:pPr algn="r">
              <a:spcAft>
                <a:spcPts val="0"/>
              </a:spcAft>
              <a:buNone/>
            </a:pPr>
            <a:fld id="{EBC7753C-6BFD-4F22-B2C2-D230F3D942FD}" type="slidenum">
              <a:rPr sz="1500" b="1" i="0">
                <a:solidFill>
                  <a:srgbClr val="004F8D"/>
                </a:solidFill>
                <a:latin typeface="Helvetica Neue"/>
              </a:rPr>
              <a:t>10</a:t>
            </a:fld>
            <a:endParaRPr sz="1500" b="1" i="0">
              <a:solidFill>
                <a:srgbClr val="004F8D"/>
              </a:solidFill>
              <a:latin typeface="Helvetica Neue"/>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id="{F246E26F-1900-6466-8E9E-18F048437385}"/>
              </a:ext>
            </a:extLst>
          </p:cNvPr>
          <p:cNvSpPr/>
          <p:nvPr/>
        </p:nvSpPr>
        <p:spPr>
          <a:xfrm rot="10800000">
            <a:off x="0" y="10015538"/>
            <a:ext cx="18288000" cy="271462"/>
          </a:xfrm>
          <a:prstGeom prst="rect">
            <a:avLst/>
          </a:prstGeom>
          <a:gradFill flip="none" rotWithShape="1">
            <a:gsLst>
              <a:gs pos="0">
                <a:srgbClr val="BEAF8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4BDED7B8-3CCF-EFFE-EA47-A68269A79F99}"/>
              </a:ext>
            </a:extLst>
          </p:cNvPr>
          <p:cNvSpPr/>
          <p:nvPr/>
        </p:nvSpPr>
        <p:spPr>
          <a:xfrm>
            <a:off x="0" y="0"/>
            <a:ext cx="18288000" cy="271462"/>
          </a:xfrm>
          <a:prstGeom prst="rect">
            <a:avLst/>
          </a:prstGeom>
          <a:gradFill flip="none" rotWithShape="1">
            <a:gsLst>
              <a:gs pos="0">
                <a:srgbClr val="004F8D"/>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Text 0">
            <a:extLst>
              <a:ext uri="{FF2B5EF4-FFF2-40B4-BE49-F238E27FC236}">
                <a16:creationId xmlns:a16="http://schemas.microsoft.com/office/drawing/2014/main" id="{09D7E502-223C-D63E-DE08-206E5A68A7CE}"/>
              </a:ext>
            </a:extLst>
          </p:cNvPr>
          <p:cNvSpPr/>
          <p:nvPr/>
        </p:nvSpPr>
        <p:spPr>
          <a:xfrm>
            <a:off x="863600" y="673100"/>
            <a:ext cx="16573500" cy="582873"/>
          </a:xfrm>
          <a:prstGeom prst="rect">
            <a:avLst/>
          </a:prstGeom>
          <a:noFill/>
          <a:ln/>
        </p:spPr>
        <p:txBody>
          <a:bodyPr wrap="square" lIns="25400" tIns="25400" rIns="25400" bIns="25400" rtlCol="0" anchor="t">
            <a:normAutofit fontScale="92500" lnSpcReduction="20000"/>
          </a:bodyPr>
          <a:lstStyle/>
          <a:p>
            <a:pPr marL="0" indent="0" algn="l">
              <a:lnSpc>
                <a:spcPct val="89725"/>
              </a:lnSpc>
              <a:buNone/>
            </a:pPr>
            <a:r>
              <a:rPr lang="en-US" sz="4600" b="0" kern="0" spc="-58" dirty="0">
                <a:solidFill>
                  <a:srgbClr val="004F8D"/>
                </a:solidFill>
                <a:latin typeface="Helvetica Neue" pitchFamily="34" charset="0"/>
                <a:ea typeface="Helvetica Neue" pitchFamily="34" charset="-122"/>
                <a:cs typeface="Helvetica Neue" pitchFamily="34" charset="-120"/>
              </a:rPr>
              <a:t>GSF 2026</a:t>
            </a:r>
            <a:endParaRPr lang="en-US" sz="3900" dirty="0"/>
          </a:p>
        </p:txBody>
      </p:sp>
      <p:pic>
        <p:nvPicPr>
          <p:cNvPr id="3" name="Picture 2" descr="cr_flux_traditional.png"/>
          <p:cNvPicPr>
            <a:picLocks noChangeAspect="1"/>
          </p:cNvPicPr>
          <p:nvPr/>
        </p:nvPicPr>
        <p:blipFill>
          <a:blip r:embed="rId2"/>
          <a:stretch>
            <a:fillRect/>
          </a:stretch>
        </p:blipFill>
        <p:spPr>
          <a:xfrm>
            <a:off x="2790952" y="1783080"/>
            <a:ext cx="12706095" cy="7726679"/>
          </a:xfrm>
          <a:prstGeom prst="rect">
            <a:avLst/>
          </a:prstGeom>
        </p:spPr>
      </p:pic>
      <p:sp>
        <p:nvSpPr>
          <p:cNvPr id="4" name="Rectangle 3"/>
          <p:cNvSpPr/>
          <p:nvPr/>
        </p:nvSpPr>
        <p:spPr>
          <a:xfrm>
            <a:off x="4078732" y="1997710"/>
            <a:ext cx="4788321" cy="6335877"/>
          </a:xfrm>
          <a:prstGeom prst="rect">
            <a:avLst/>
          </a:prstGeom>
          <a:solidFill>
            <a:srgbClr val="7B61A8">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3804412" y="1586230"/>
            <a:ext cx="5336961" cy="365760"/>
          </a:xfrm>
          <a:prstGeom prst="rect">
            <a:avLst/>
          </a:prstGeom>
          <a:noFill/>
        </p:spPr>
        <p:txBody>
          <a:bodyPr wrap="square" lIns="25400" tIns="25400" rIns="25400" bIns="25400">
            <a:spAutoFit/>
          </a:bodyPr>
          <a:lstStyle/>
          <a:p>
            <a:pPr algn="ctr">
              <a:spcAft>
                <a:spcPts val="0"/>
              </a:spcAft>
              <a:buNone/>
            </a:pPr>
            <a:r>
              <a:rPr sz="1900" b="1" i="0">
                <a:solidFill>
                  <a:srgbClr val="7B61A8"/>
                </a:solidFill>
                <a:latin typeface="Helvetica Neue"/>
              </a:rPr>
              <a:t>Direct</a:t>
            </a:r>
          </a:p>
        </p:txBody>
      </p:sp>
      <p:sp>
        <p:nvSpPr>
          <p:cNvPr id="12" name="Rectangle 5"/>
          <p:cNvSpPr/>
          <p:nvPr/>
        </p:nvSpPr>
        <p:spPr>
          <a:xfrm>
            <a:off x="8867053" y="1997710"/>
            <a:ext cx="2372250" cy="6335877"/>
          </a:xfrm>
          <a:prstGeom prst="rect">
            <a:avLst/>
          </a:prstGeom>
          <a:solidFill>
            <a:srgbClr val="2A9D8F">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592733" y="1586230"/>
            <a:ext cx="2920890" cy="365760"/>
          </a:xfrm>
          <a:prstGeom prst="rect">
            <a:avLst/>
          </a:prstGeom>
          <a:noFill/>
        </p:spPr>
        <p:txBody>
          <a:bodyPr wrap="square" lIns="25400" tIns="25400" rIns="25400" bIns="25400">
            <a:spAutoFit/>
          </a:bodyPr>
          <a:lstStyle/>
          <a:p>
            <a:pPr algn="ctr">
              <a:spcAft>
                <a:spcPts val="0"/>
              </a:spcAft>
              <a:buNone/>
            </a:pPr>
            <a:r>
              <a:rPr sz="1900" b="1" i="0">
                <a:solidFill>
                  <a:srgbClr val="2A9D8F"/>
                </a:solidFill>
                <a:latin typeface="Helvetica Neue"/>
              </a:rPr>
              <a:t>Knee</a:t>
            </a:r>
          </a:p>
        </p:txBody>
      </p:sp>
      <p:sp>
        <p:nvSpPr>
          <p:cNvPr id="8" name="Rectangle 7"/>
          <p:cNvSpPr/>
          <p:nvPr/>
        </p:nvSpPr>
        <p:spPr>
          <a:xfrm>
            <a:off x="11239304" y="1997710"/>
            <a:ext cx="1458406" cy="6335877"/>
          </a:xfrm>
          <a:prstGeom prst="rect">
            <a:avLst/>
          </a:prstGeom>
          <a:solidFill>
            <a:srgbClr val="D9772B">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964984" y="1586230"/>
            <a:ext cx="2007046" cy="365760"/>
          </a:xfrm>
          <a:prstGeom prst="rect">
            <a:avLst/>
          </a:prstGeom>
          <a:noFill/>
        </p:spPr>
        <p:txBody>
          <a:bodyPr wrap="square" lIns="25400" tIns="25400" rIns="25400" bIns="25400">
            <a:spAutoFit/>
          </a:bodyPr>
          <a:lstStyle/>
          <a:p>
            <a:pPr algn="ctr">
              <a:spcAft>
                <a:spcPts val="0"/>
              </a:spcAft>
              <a:buNone/>
            </a:pPr>
            <a:r>
              <a:rPr sz="1900" b="1" i="0">
                <a:solidFill>
                  <a:srgbClr val="D9772B"/>
                </a:solidFill>
                <a:latin typeface="Helvetica Neue"/>
              </a:rPr>
              <a:t>Second knee</a:t>
            </a:r>
          </a:p>
        </p:txBody>
      </p:sp>
      <p:sp>
        <p:nvSpPr>
          <p:cNvPr id="10" name="Rectangle 9"/>
          <p:cNvSpPr/>
          <p:nvPr/>
        </p:nvSpPr>
        <p:spPr>
          <a:xfrm>
            <a:off x="12697710" y="1997710"/>
            <a:ext cx="2584707" cy="6335877"/>
          </a:xfrm>
          <a:prstGeom prst="rect">
            <a:avLst/>
          </a:prstGeom>
          <a:solidFill>
            <a:srgbClr val="5B6770">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2423390" y="1586230"/>
            <a:ext cx="3133347" cy="365760"/>
          </a:xfrm>
          <a:prstGeom prst="rect">
            <a:avLst/>
          </a:prstGeom>
          <a:noFill/>
        </p:spPr>
        <p:txBody>
          <a:bodyPr wrap="square" lIns="25400" tIns="25400" rIns="25400" bIns="25400">
            <a:spAutoFit/>
          </a:bodyPr>
          <a:lstStyle/>
          <a:p>
            <a:pPr algn="ctr">
              <a:spcAft>
                <a:spcPts val="0"/>
              </a:spcAft>
              <a:buNone/>
            </a:pPr>
            <a:r>
              <a:rPr sz="1900" b="1" i="0">
                <a:solidFill>
                  <a:srgbClr val="5B6770"/>
                </a:solidFill>
                <a:latin typeface="Helvetica Neue"/>
              </a:rPr>
              <a:t>Ultra-high</a:t>
            </a:r>
          </a:p>
        </p:txBody>
      </p:sp>
      <p:sp>
        <p:nvSpPr>
          <p:cNvPr id="13" name="Text 3"/>
          <p:cNvSpPr/>
          <p:nvPr/>
        </p:nvSpPr>
        <p:spPr>
          <a:xfrm>
            <a:off x="1371600" y="9499485"/>
            <a:ext cx="15544800" cy="485763"/>
          </a:xfrm>
          <a:prstGeom prst="rect">
            <a:avLst/>
          </a:prstGeom>
          <a:noFill/>
          <a:ln/>
        </p:spPr>
        <p:txBody>
          <a:bodyPr wrap="square" lIns="25400" tIns="25400" rIns="25400" bIns="25400" rtlCol="0" anchor="t">
            <a:normAutofit/>
          </a:bodyPr>
          <a:lstStyle/>
          <a:p>
            <a:pPr marL="200025" indent="-200025">
              <a:lnSpc>
                <a:spcPct val="117209"/>
              </a:lnSpc>
              <a:buSzPct val="100000"/>
              <a:buFontTx/>
              <a:buChar char="•"/>
            </a:pPr>
            <a:r>
              <a:rPr lang="en-US" sz="2500" dirty="0">
                <a:solidFill>
                  <a:srgbClr val="23282D"/>
                </a:solidFill>
                <a:latin typeface="Helvetica Neue" pitchFamily="34" charset="0"/>
                <a:ea typeface="Helvetica Neue" pitchFamily="34" charset="-122"/>
                <a:cs typeface="Helvetica Neue" pitchFamily="34" charset="-120"/>
              </a:rPr>
              <a:t>One model for direct and air-shower data, 0.5 GV to 10</a:t>
            </a:r>
            <a:r>
              <a:rPr lang="en-US" sz="2100" baseline="30000" dirty="0">
                <a:solidFill>
                  <a:srgbClr val="23282D"/>
                </a:solidFill>
                <a:latin typeface="Helvetica Neue" pitchFamily="34" charset="0"/>
                <a:ea typeface="Helvetica Neue" pitchFamily="34" charset="-122"/>
                <a:cs typeface="Helvetica Neue" pitchFamily="34" charset="-120"/>
              </a:rPr>
              <a:t>11 </a:t>
            </a:r>
            <a:r>
              <a:rPr lang="en-US" sz="2500" dirty="0">
                <a:solidFill>
                  <a:srgbClr val="23282D"/>
                </a:solidFill>
                <a:latin typeface="Helvetica Neue" pitchFamily="34" charset="0"/>
                <a:ea typeface="Helvetica Neue" pitchFamily="34" charset="-122"/>
                <a:cs typeface="Helvetica Neue" pitchFamily="34" charset="-120"/>
              </a:rPr>
              <a:t>GeV (</a:t>
            </a:r>
            <a:r>
              <a:rPr lang="en-US" sz="2500" dirty="0">
                <a:solidFill>
                  <a:srgbClr val="23282D"/>
                </a:solidFill>
                <a:latin typeface="Symbol" pitchFamily="2" charset="2"/>
                <a:ea typeface="Helvetica Neue" pitchFamily="34" charset="-122"/>
                <a:cs typeface="Helvetica Neue" pitchFamily="34" charset="-120"/>
              </a:rPr>
              <a:t>c</a:t>
            </a:r>
            <a:r>
              <a:rPr lang="en-US" sz="2100" baseline="30000" dirty="0">
                <a:solidFill>
                  <a:srgbClr val="23282D"/>
                </a:solidFill>
                <a:latin typeface="Helvetica Neue" pitchFamily="34" charset="0"/>
                <a:ea typeface="Helvetica Neue" pitchFamily="34" charset="-122"/>
                <a:cs typeface="Helvetica Neue" pitchFamily="34" charset="-120"/>
              </a:rPr>
              <a:t>2</a:t>
            </a:r>
            <a:r>
              <a:rPr lang="en-US" sz="2100" baseline="-40000" dirty="0">
                <a:solidFill>
                  <a:srgbClr val="23282D"/>
                </a:solidFill>
                <a:latin typeface="Helvetica Neue" pitchFamily="34" charset="0"/>
                <a:ea typeface="Helvetica Neue" pitchFamily="34" charset="-122"/>
                <a:cs typeface="Helvetica Neue" pitchFamily="34" charset="-120"/>
              </a:rPr>
              <a:t>corr </a:t>
            </a:r>
            <a:r>
              <a:rPr lang="en-US" sz="2500" dirty="0">
                <a:solidFill>
                  <a:srgbClr val="23282D"/>
                </a:solidFill>
                <a:latin typeface="Helvetica Neue" pitchFamily="34" charset="0"/>
                <a:ea typeface="Helvetica Neue" pitchFamily="34" charset="-122"/>
                <a:cs typeface="Helvetica Neue" pitchFamily="34" charset="-120"/>
              </a:rPr>
              <a:t>= 805/972 = 0.83)</a:t>
            </a:r>
            <a:endParaRPr lang="en-US" sz="2250" dirty="0"/>
          </a:p>
        </p:txBody>
      </p:sp>
      <p:sp>
        <p:nvSpPr>
          <p:cNvPr id="14" name="Text 4"/>
          <p:cNvSpPr/>
          <p:nvPr/>
        </p:nvSpPr>
        <p:spPr>
          <a:xfrm>
            <a:off x="12431976" y="9555480"/>
            <a:ext cx="4192959" cy="481426"/>
          </a:xfrm>
          <a:prstGeom prst="rect">
            <a:avLst/>
          </a:prstGeom>
          <a:noFill/>
          <a:ln/>
        </p:spPr>
        <p:txBody>
          <a:bodyPr wrap="square" lIns="25400" tIns="25400" rIns="25400" bIns="25400" rtlCol="0" anchor="t">
            <a:normAutofit/>
          </a:bodyPr>
          <a:lstStyle/>
          <a:p>
            <a:pPr marL="200025" indent="-200025" algn="l">
              <a:lnSpc>
                <a:spcPct val="117209"/>
              </a:lnSpc>
              <a:buSzPct val="100000"/>
              <a:buChar char="•"/>
            </a:pPr>
            <a:endParaRPr lang="en-US" sz="2250" dirty="0"/>
          </a:p>
        </p:txBody>
      </p:sp>
      <p:sp>
        <p:nvSpPr>
          <p:cNvPr id="28" name="TextBox 27"/>
          <p:cNvSpPr txBox="1"/>
          <p:nvPr/>
        </p:nvSpPr>
        <p:spPr>
          <a:xfrm>
            <a:off x="15910559" y="10012680"/>
            <a:ext cx="1828800" cy="274320"/>
          </a:xfrm>
          <a:prstGeom prst="rect">
            <a:avLst/>
          </a:prstGeom>
          <a:noFill/>
        </p:spPr>
        <p:txBody>
          <a:bodyPr wrap="square" lIns="25400" tIns="0" rIns="25400" bIns="0">
            <a:spAutoFit/>
          </a:bodyPr>
          <a:lstStyle/>
          <a:p>
            <a:pPr algn="r">
              <a:spcAft>
                <a:spcPts val="0"/>
              </a:spcAft>
              <a:buNone/>
            </a:pPr>
            <a:fld id="{286DAE69-4ABF-4163-B3A9-EC1468BC48EC}" type="slidenum">
              <a:rPr sz="1500" b="1" i="0">
                <a:solidFill>
                  <a:srgbClr val="004F8D"/>
                </a:solidFill>
                <a:latin typeface="Helvetica Neue"/>
              </a:rPr>
              <a:t>11</a:t>
            </a:fld>
            <a:endParaRPr sz="1500" b="1" i="0">
              <a:solidFill>
                <a:srgbClr val="004F8D"/>
              </a:solidFill>
              <a:latin typeface="Helvetica Neue"/>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id="{F246E26F-1900-6466-8E9E-18F048437385}"/>
              </a:ext>
            </a:extLst>
          </p:cNvPr>
          <p:cNvSpPr/>
          <p:nvPr/>
        </p:nvSpPr>
        <p:spPr>
          <a:xfrm rot="10800000">
            <a:off x="0" y="10015538"/>
            <a:ext cx="18288000" cy="271462"/>
          </a:xfrm>
          <a:prstGeom prst="rect">
            <a:avLst/>
          </a:prstGeom>
          <a:gradFill flip="none" rotWithShape="1">
            <a:gsLst>
              <a:gs pos="0">
                <a:srgbClr val="BEAF8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4BDED7B8-3CCF-EFFE-EA47-A68269A79F99}"/>
              </a:ext>
            </a:extLst>
          </p:cNvPr>
          <p:cNvSpPr/>
          <p:nvPr/>
        </p:nvSpPr>
        <p:spPr>
          <a:xfrm>
            <a:off x="0" y="0"/>
            <a:ext cx="18288000" cy="271462"/>
          </a:xfrm>
          <a:prstGeom prst="rect">
            <a:avLst/>
          </a:prstGeom>
          <a:gradFill flip="none" rotWithShape="1">
            <a:gsLst>
              <a:gs pos="0">
                <a:srgbClr val="004F8D"/>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Text 0">
            <a:extLst>
              <a:ext uri="{FF2B5EF4-FFF2-40B4-BE49-F238E27FC236}">
                <a16:creationId xmlns:a16="http://schemas.microsoft.com/office/drawing/2014/main" id="{09D7E502-223C-D63E-DE08-206E5A68A7CE}"/>
              </a:ext>
            </a:extLst>
          </p:cNvPr>
          <p:cNvSpPr/>
          <p:nvPr/>
        </p:nvSpPr>
        <p:spPr>
          <a:xfrm>
            <a:off x="863600" y="673100"/>
            <a:ext cx="16573500" cy="582873"/>
          </a:xfrm>
          <a:prstGeom prst="rect">
            <a:avLst/>
          </a:prstGeom>
          <a:noFill/>
          <a:ln/>
        </p:spPr>
        <p:txBody>
          <a:bodyPr wrap="square" lIns="25400" tIns="25400" rIns="25400" bIns="25400" rtlCol="0" anchor="t">
            <a:normAutofit fontScale="92500" lnSpcReduction="20000"/>
          </a:bodyPr>
          <a:lstStyle/>
          <a:p>
            <a:pPr marL="0" indent="0" algn="l">
              <a:lnSpc>
                <a:spcPct val="89725"/>
              </a:lnSpc>
              <a:buNone/>
            </a:pPr>
            <a:r>
              <a:rPr lang="en-US" sz="4600" b="0" kern="0" spc="-58" dirty="0">
                <a:solidFill>
                  <a:srgbClr val="004F8D"/>
                </a:solidFill>
                <a:latin typeface="Helvetica Neue" pitchFamily="34" charset="0"/>
                <a:ea typeface="Helvetica Neue" pitchFamily="34" charset="-122"/>
                <a:cs typeface="Helvetica Neue" pitchFamily="34" charset="-120"/>
              </a:rPr>
              <a:t>Direct: 1 GV – 100 TeV</a:t>
            </a:r>
            <a:endParaRPr lang="en-US" sz="3900" dirty="0"/>
          </a:p>
        </p:txBody>
      </p:sp>
      <p:pic>
        <p:nvPicPr>
          <p:cNvPr id="3" name="Picture 2" descr="cr_flux_traditional.png"/>
          <p:cNvPicPr>
            <a:picLocks noChangeAspect="1"/>
          </p:cNvPicPr>
          <p:nvPr/>
        </p:nvPicPr>
        <p:blipFill>
          <a:blip r:embed="rId2"/>
          <a:stretch>
            <a:fillRect/>
          </a:stretch>
        </p:blipFill>
        <p:spPr>
          <a:xfrm>
            <a:off x="548640" y="1737360"/>
            <a:ext cx="5760720" cy="3503140"/>
          </a:xfrm>
          <a:prstGeom prst="rect">
            <a:avLst/>
          </a:prstGeom>
        </p:spPr>
      </p:pic>
      <p:sp>
        <p:nvSpPr>
          <p:cNvPr id="4" name="Rectangle 3"/>
          <p:cNvSpPr/>
          <p:nvPr/>
        </p:nvSpPr>
        <p:spPr>
          <a:xfrm>
            <a:off x="1132496" y="1834669"/>
            <a:ext cx="2170940" cy="2872575"/>
          </a:xfrm>
          <a:prstGeom prst="rect">
            <a:avLst/>
          </a:prstGeom>
          <a:solidFill>
            <a:srgbClr val="7B61A8">
              <a:alpha val="2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5855956"/>
            <a:ext cx="6629400" cy="3606115"/>
          </a:xfrm>
          <a:prstGeom prst="rect">
            <a:avLst/>
          </a:prstGeom>
          <a:noFill/>
        </p:spPr>
        <p:txBody>
          <a:bodyPr wrap="square" lIns="25400" tIns="25400" rIns="25400" bIns="25400">
            <a:spAutoFit/>
          </a:bodyPr>
          <a:lstStyle/>
          <a:p>
            <a:pPr marL="228600" indent="-228600">
              <a:spcAft>
                <a:spcPts val="600"/>
              </a:spcAft>
              <a:buChar char="•"/>
            </a:pPr>
            <a:r>
              <a:rPr sz="2400" b="0" i="0" dirty="0">
                <a:solidFill>
                  <a:srgbClr val="23282D"/>
                </a:solidFill>
                <a:latin typeface="Helvetica Neue"/>
              </a:rPr>
              <a:t>The landscape changed most on the direct side</a:t>
            </a:r>
          </a:p>
          <a:p>
            <a:pPr marL="228600" indent="-228600">
              <a:spcAft>
                <a:spcPts val="600"/>
              </a:spcAft>
              <a:buChar char="•"/>
            </a:pPr>
            <a:r>
              <a:rPr sz="2400" b="0" i="0" dirty="0">
                <a:solidFill>
                  <a:srgbClr val="23282D"/>
                </a:solidFill>
                <a:latin typeface="Helvetica Neue"/>
              </a:rPr>
              <a:t>AMS-02: elemental spectra from hydrogen to iron</a:t>
            </a:r>
          </a:p>
          <a:p>
            <a:pPr marL="228600" indent="-228600">
              <a:spcAft>
                <a:spcPts val="600"/>
              </a:spcAft>
              <a:buChar char="•"/>
            </a:pPr>
            <a:r>
              <a:rPr sz="2400" b="0" i="0" dirty="0">
                <a:solidFill>
                  <a:srgbClr val="23282D"/>
                </a:solidFill>
                <a:latin typeface="Helvetica Neue"/>
              </a:rPr>
              <a:t>DAMPE: p, He, C, O, Fe with a common softening</a:t>
            </a:r>
          </a:p>
          <a:p>
            <a:pPr marL="228600" indent="-228600">
              <a:spcAft>
                <a:spcPts val="600"/>
              </a:spcAft>
              <a:buChar char="•"/>
            </a:pPr>
            <a:r>
              <a:rPr sz="2400" b="0" i="0" dirty="0">
                <a:solidFill>
                  <a:srgbClr val="23282D"/>
                </a:solidFill>
                <a:latin typeface="Helvetica Neue"/>
              </a:rPr>
              <a:t>CALET and DAMPE extend calorimetry; charge-resolved data reach almost to the PeV scale</a:t>
            </a:r>
          </a:p>
        </p:txBody>
      </p:sp>
      <p:sp>
        <p:nvSpPr>
          <p:cNvPr id="21" name="TextBox 5"/>
          <p:cNvSpPr txBox="1"/>
          <p:nvPr/>
        </p:nvSpPr>
        <p:spPr>
          <a:xfrm>
            <a:off x="548640" y="10012680"/>
            <a:ext cx="7315200" cy="274320"/>
          </a:xfrm>
          <a:prstGeom prst="rect">
            <a:avLst/>
          </a:prstGeom>
          <a:noFill/>
        </p:spPr>
        <p:txBody>
          <a:bodyPr wrap="square" lIns="25400" tIns="25400" rIns="25400" bIns="25400">
            <a:spAutoFit/>
          </a:bodyPr>
          <a:lstStyle/>
          <a:p>
            <a:pPr algn="l">
              <a:spcAft>
                <a:spcPts val="0"/>
              </a:spcAft>
              <a:buNone/>
            </a:pPr>
            <a:r>
              <a:rPr sz="1500" b="1" i="0">
                <a:solidFill>
                  <a:srgbClr val="7B61A8"/>
                </a:solidFill>
                <a:latin typeface="Helvetica Neue"/>
              </a:rPr>
              <a:t>Direct  </a:t>
            </a:r>
            <a:r>
              <a:rPr sz="1500" b="0" i="0">
                <a:solidFill>
                  <a:srgbClr val="7B61A8"/>
                </a:solidFill>
                <a:latin typeface="Helvetica Neue"/>
              </a:rPr>
              <a:t>1 GV – 100 TeV</a:t>
            </a:r>
          </a:p>
        </p:txBody>
      </p:sp>
      <p:sp>
        <p:nvSpPr>
          <p:cNvPr id="8" name="TextBox 7"/>
          <p:cNvSpPr txBox="1"/>
          <p:nvPr/>
        </p:nvSpPr>
        <p:spPr>
          <a:xfrm>
            <a:off x="6978178" y="2863900"/>
            <a:ext cx="4788843" cy="292608"/>
          </a:xfrm>
          <a:prstGeom prst="rect">
            <a:avLst/>
          </a:prstGeom>
          <a:noFill/>
        </p:spPr>
        <p:txBody>
          <a:bodyPr wrap="square" lIns="25400" tIns="25400" rIns="25400" bIns="25400">
            <a:spAutoFit/>
          </a:bodyPr>
          <a:lstStyle/>
          <a:p>
            <a:pPr algn="ctr">
              <a:spcAft>
                <a:spcPts val="0"/>
              </a:spcAft>
              <a:buNone/>
            </a:pPr>
            <a:endParaRPr/>
          </a:p>
        </p:txBody>
      </p:sp>
      <p:sp>
        <p:nvSpPr>
          <p:cNvPr id="10" name="TextBox 9"/>
          <p:cNvSpPr txBox="1"/>
          <p:nvPr/>
        </p:nvSpPr>
        <p:spPr>
          <a:xfrm>
            <a:off x="7053486" y="4462271"/>
            <a:ext cx="4638226" cy="292608"/>
          </a:xfrm>
          <a:prstGeom prst="rect">
            <a:avLst/>
          </a:prstGeom>
          <a:noFill/>
        </p:spPr>
        <p:txBody>
          <a:bodyPr wrap="square" lIns="25400" tIns="25400" rIns="25400" bIns="25400">
            <a:spAutoFit/>
          </a:bodyPr>
          <a:lstStyle/>
          <a:p>
            <a:pPr algn="ctr">
              <a:spcAft>
                <a:spcPts val="0"/>
              </a:spcAft>
              <a:buNone/>
            </a:pPr>
            <a:endParaRPr/>
          </a:p>
        </p:txBody>
      </p:sp>
      <p:sp>
        <p:nvSpPr>
          <p:cNvPr id="12" name="TextBox 11"/>
          <p:cNvSpPr txBox="1"/>
          <p:nvPr/>
        </p:nvSpPr>
        <p:spPr>
          <a:xfrm>
            <a:off x="7022147" y="6060643"/>
            <a:ext cx="4700905" cy="292608"/>
          </a:xfrm>
          <a:prstGeom prst="rect">
            <a:avLst/>
          </a:prstGeom>
          <a:noFill/>
        </p:spPr>
        <p:txBody>
          <a:bodyPr wrap="square" lIns="25400" tIns="25400" rIns="25400" bIns="25400">
            <a:spAutoFit/>
          </a:bodyPr>
          <a:lstStyle/>
          <a:p>
            <a:pPr algn="ctr">
              <a:spcAft>
                <a:spcPts val="0"/>
              </a:spcAft>
              <a:buNone/>
            </a:pPr>
            <a:endParaRPr/>
          </a:p>
        </p:txBody>
      </p:sp>
      <p:sp>
        <p:nvSpPr>
          <p:cNvPr id="14" name="TextBox 13"/>
          <p:cNvSpPr txBox="1"/>
          <p:nvPr/>
        </p:nvSpPr>
        <p:spPr>
          <a:xfrm>
            <a:off x="7060487" y="7659014"/>
            <a:ext cx="4624225" cy="292608"/>
          </a:xfrm>
          <a:prstGeom prst="rect">
            <a:avLst/>
          </a:prstGeom>
          <a:noFill/>
        </p:spPr>
        <p:txBody>
          <a:bodyPr wrap="square" lIns="25400" tIns="25400" rIns="25400" bIns="25400">
            <a:spAutoFit/>
          </a:bodyPr>
          <a:lstStyle/>
          <a:p>
            <a:pPr algn="ctr">
              <a:spcAft>
                <a:spcPts val="0"/>
              </a:spcAft>
              <a:buNone/>
            </a:pPr>
            <a:endParaRPr/>
          </a:p>
        </p:txBody>
      </p:sp>
      <p:sp>
        <p:nvSpPr>
          <p:cNvPr id="28" name="TextBox 27"/>
          <p:cNvSpPr txBox="1"/>
          <p:nvPr/>
        </p:nvSpPr>
        <p:spPr>
          <a:xfrm>
            <a:off x="15910559" y="10012680"/>
            <a:ext cx="1828800" cy="274320"/>
          </a:xfrm>
          <a:prstGeom prst="rect">
            <a:avLst/>
          </a:prstGeom>
          <a:noFill/>
        </p:spPr>
        <p:txBody>
          <a:bodyPr wrap="square" lIns="25400" tIns="0" rIns="25400" bIns="0">
            <a:spAutoFit/>
          </a:bodyPr>
          <a:lstStyle/>
          <a:p>
            <a:pPr algn="r">
              <a:spcAft>
                <a:spcPts val="0"/>
              </a:spcAft>
              <a:buNone/>
            </a:pPr>
            <a:fld id="{C7B16464-9ABF-4BE9-BB6A-856AE4DE0A1A}" type="slidenum">
              <a:rPr sz="1500" b="1" i="0">
                <a:solidFill>
                  <a:srgbClr val="004F8D"/>
                </a:solidFill>
                <a:latin typeface="Helvetica Neue"/>
              </a:rPr>
              <a:t>12</a:t>
            </a:fld>
            <a:endParaRPr sz="1500" b="1" i="0">
              <a:solidFill>
                <a:srgbClr val="004F8D"/>
              </a:solidFill>
              <a:latin typeface="Helvetica Neue"/>
            </a:endParaRPr>
          </a:p>
        </p:txBody>
      </p:sp>
      <p:pic>
        <p:nvPicPr>
          <p:cNvPr id="23" name="Picture 5" descr="cr_flux_direct.png">
            <a:extLst>
              <a:ext uri="{FF2B5EF4-FFF2-40B4-BE49-F238E27FC236}">
                <a16:creationId xmlns:a16="http://schemas.microsoft.com/office/drawing/2014/main" id="{72E88B99-DFA4-793D-2FAF-931B2DAA4C70}"/>
              </a:ext>
            </a:extLst>
          </p:cNvPr>
          <p:cNvPicPr>
            <a:picLocks noChangeAspect="1"/>
          </p:cNvPicPr>
          <p:nvPr/>
        </p:nvPicPr>
        <p:blipFill>
          <a:blip r:embed="rId3"/>
          <a:stretch>
            <a:fillRect/>
          </a:stretch>
        </p:blipFill>
        <p:spPr>
          <a:xfrm>
            <a:off x="8476043" y="847125"/>
            <a:ext cx="8796972" cy="814227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id="{F246E26F-1900-6466-8E9E-18F048437385}"/>
              </a:ext>
            </a:extLst>
          </p:cNvPr>
          <p:cNvSpPr/>
          <p:nvPr/>
        </p:nvSpPr>
        <p:spPr>
          <a:xfrm rot="10800000">
            <a:off x="0" y="10015538"/>
            <a:ext cx="18288000" cy="271462"/>
          </a:xfrm>
          <a:prstGeom prst="rect">
            <a:avLst/>
          </a:prstGeom>
          <a:gradFill flip="none" rotWithShape="1">
            <a:gsLst>
              <a:gs pos="0">
                <a:srgbClr val="BEAF8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4BDED7B8-3CCF-EFFE-EA47-A68269A79F99}"/>
              </a:ext>
            </a:extLst>
          </p:cNvPr>
          <p:cNvSpPr/>
          <p:nvPr/>
        </p:nvSpPr>
        <p:spPr>
          <a:xfrm>
            <a:off x="0" y="0"/>
            <a:ext cx="18288000" cy="271462"/>
          </a:xfrm>
          <a:prstGeom prst="rect">
            <a:avLst/>
          </a:prstGeom>
          <a:gradFill flip="none" rotWithShape="1">
            <a:gsLst>
              <a:gs pos="0">
                <a:srgbClr val="004F8D"/>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Text 0">
            <a:extLst>
              <a:ext uri="{FF2B5EF4-FFF2-40B4-BE49-F238E27FC236}">
                <a16:creationId xmlns:a16="http://schemas.microsoft.com/office/drawing/2014/main" id="{09D7E502-223C-D63E-DE08-206E5A68A7CE}"/>
              </a:ext>
            </a:extLst>
          </p:cNvPr>
          <p:cNvSpPr/>
          <p:nvPr/>
        </p:nvSpPr>
        <p:spPr>
          <a:xfrm>
            <a:off x="863600" y="673100"/>
            <a:ext cx="16573500" cy="582873"/>
          </a:xfrm>
          <a:prstGeom prst="rect">
            <a:avLst/>
          </a:prstGeom>
          <a:noFill/>
          <a:ln/>
        </p:spPr>
        <p:txBody>
          <a:bodyPr wrap="square" lIns="25400" tIns="25400" rIns="25400" bIns="25400" rtlCol="0" anchor="t">
            <a:normAutofit fontScale="92500" lnSpcReduction="20000"/>
          </a:bodyPr>
          <a:lstStyle/>
          <a:p>
            <a:pPr marL="0" indent="0" algn="l">
              <a:lnSpc>
                <a:spcPct val="89725"/>
              </a:lnSpc>
              <a:buNone/>
            </a:pPr>
            <a:r>
              <a:rPr lang="en-US" sz="4600" b="0" kern="0" spc="-58" dirty="0">
                <a:solidFill>
                  <a:srgbClr val="004F8D"/>
                </a:solidFill>
                <a:latin typeface="Helvetica Neue" pitchFamily="34" charset="0"/>
                <a:ea typeface="Helvetica Neue" pitchFamily="34" charset="-122"/>
                <a:cs typeface="Helvetica Neue" pitchFamily="34" charset="-120"/>
              </a:rPr>
              <a:t>Deuterons</a:t>
            </a:r>
            <a:endParaRPr lang="en-US" sz="3900" dirty="0"/>
          </a:p>
        </p:txBody>
      </p:sp>
      <p:pic>
        <p:nvPicPr>
          <p:cNvPr id="3" name="Picture 2" descr="deuteron_np.png"/>
          <p:cNvPicPr>
            <a:picLocks noChangeAspect="1"/>
          </p:cNvPicPr>
          <p:nvPr/>
        </p:nvPicPr>
        <p:blipFill>
          <a:blip r:embed="rId2"/>
          <a:stretch>
            <a:fillRect/>
          </a:stretch>
        </p:blipFill>
        <p:spPr>
          <a:xfrm>
            <a:off x="8778240" y="2926080"/>
            <a:ext cx="8961120" cy="5745691"/>
          </a:xfrm>
          <a:prstGeom prst="rect">
            <a:avLst/>
          </a:prstGeom>
        </p:spPr>
      </p:pic>
      <p:sp>
        <p:nvSpPr>
          <p:cNvPr id="4" name="TextBox 3"/>
          <p:cNvSpPr txBox="1"/>
          <p:nvPr/>
        </p:nvSpPr>
        <p:spPr>
          <a:xfrm>
            <a:off x="8778240" y="8690059"/>
            <a:ext cx="8961120" cy="292608"/>
          </a:xfrm>
          <a:prstGeom prst="rect">
            <a:avLst/>
          </a:prstGeom>
          <a:noFill/>
        </p:spPr>
        <p:txBody>
          <a:bodyPr wrap="square" lIns="25400" tIns="25400" rIns="25400" bIns="25400">
            <a:spAutoFit/>
          </a:bodyPr>
          <a:lstStyle/>
          <a:p>
            <a:pPr algn="ctr">
              <a:spcAft>
                <a:spcPts val="0"/>
              </a:spcAft>
              <a:buNone/>
            </a:pPr>
            <a:r>
              <a:rPr sz="1500" b="0" i="1">
                <a:solidFill>
                  <a:srgbClr val="000000"/>
                </a:solidFill>
                <a:latin typeface="Helvetica Neue"/>
              </a:rPr>
              <a:t>GSF 2026 neutron fraction, with and without the deuteron contribution (same fit)</a:t>
            </a:r>
          </a:p>
        </p:txBody>
      </p:sp>
      <p:pic>
        <p:nvPicPr>
          <p:cNvPr id="5" name="Picture 4" descr="ams_dp.png"/>
          <p:cNvPicPr>
            <a:picLocks noChangeAspect="1"/>
          </p:cNvPicPr>
          <p:nvPr/>
        </p:nvPicPr>
        <p:blipFill>
          <a:blip r:embed="rId3"/>
          <a:stretch>
            <a:fillRect/>
          </a:stretch>
        </p:blipFill>
        <p:spPr>
          <a:xfrm>
            <a:off x="548640" y="3291840"/>
            <a:ext cx="7863840" cy="4846028"/>
          </a:xfrm>
          <a:prstGeom prst="rect">
            <a:avLst/>
          </a:prstGeom>
        </p:spPr>
      </p:pic>
      <p:sp>
        <p:nvSpPr>
          <p:cNvPr id="8" name="TextBox 5"/>
          <p:cNvSpPr txBox="1"/>
          <p:nvPr/>
        </p:nvSpPr>
        <p:spPr>
          <a:xfrm>
            <a:off x="548640" y="8156156"/>
            <a:ext cx="7863840" cy="292608"/>
          </a:xfrm>
          <a:prstGeom prst="rect">
            <a:avLst/>
          </a:prstGeom>
          <a:noFill/>
        </p:spPr>
        <p:txBody>
          <a:bodyPr wrap="square" lIns="25400" tIns="25400" rIns="25400" bIns="25400">
            <a:spAutoFit/>
          </a:bodyPr>
          <a:lstStyle/>
          <a:p>
            <a:pPr algn="ctr">
              <a:spcAft>
                <a:spcPts val="0"/>
              </a:spcAft>
              <a:buNone/>
            </a:pPr>
            <a:r>
              <a:rPr sz="1500" b="0" i="1">
                <a:solidFill>
                  <a:srgbClr val="000000"/>
                </a:solidFill>
                <a:latin typeface="Helvetica Neue"/>
              </a:rPr>
              <a:t>AMS-02, PRL 132 (2024): D/p</a:t>
            </a:r>
          </a:p>
        </p:txBody>
      </p:sp>
      <p:sp>
        <p:nvSpPr>
          <p:cNvPr id="7" name="TextBox 6"/>
          <p:cNvSpPr txBox="1"/>
          <p:nvPr/>
        </p:nvSpPr>
        <p:spPr>
          <a:xfrm>
            <a:off x="731520" y="1476360"/>
            <a:ext cx="16824960" cy="1497846"/>
          </a:xfrm>
          <a:prstGeom prst="rect">
            <a:avLst/>
          </a:prstGeom>
          <a:noFill/>
        </p:spPr>
        <p:txBody>
          <a:bodyPr wrap="square" lIns="25400" tIns="25400" rIns="25400" bIns="25400">
            <a:spAutoFit/>
          </a:bodyPr>
          <a:lstStyle/>
          <a:p>
            <a:pPr marL="228600" indent="-228600">
              <a:spcAft>
                <a:spcPts val="400"/>
              </a:spcAft>
              <a:buChar char="•"/>
            </a:pPr>
            <a:r>
              <a:rPr sz="2100" b="0" i="0" dirty="0">
                <a:solidFill>
                  <a:srgbClr val="23282D"/>
                </a:solidFill>
                <a:latin typeface="Helvetica Neue"/>
              </a:rPr>
              <a:t>New in GSF 2026: the AMS-02 deuteron flux, carried as a sub-leading Z = 1 species of the </a:t>
            </a:r>
            <a:r>
              <a:rPr lang="en-US" sz="2100" b="0" i="0" dirty="0">
                <a:solidFill>
                  <a:srgbClr val="23282D"/>
                </a:solidFill>
                <a:latin typeface="Helvetica Neue"/>
              </a:rPr>
              <a:t>Hydrogen</a:t>
            </a:r>
            <a:r>
              <a:rPr sz="2100" b="0" i="0" dirty="0">
                <a:solidFill>
                  <a:srgbClr val="23282D"/>
                </a:solidFill>
                <a:latin typeface="Helvetica Neue"/>
              </a:rPr>
              <a:t> group</a:t>
            </a:r>
          </a:p>
          <a:p>
            <a:pPr marL="228600" indent="-228600">
              <a:spcAft>
                <a:spcPts val="400"/>
              </a:spcAft>
              <a:buChar char="•"/>
            </a:pPr>
            <a:r>
              <a:rPr sz="2100" b="0" i="0" dirty="0">
                <a:solidFill>
                  <a:srgbClr val="23282D"/>
                </a:solidFill>
                <a:latin typeface="Helvetica Neue"/>
              </a:rPr>
              <a:t>The AMS-02 proton spectrum is deuteron-subtracted, so D adds to the hydrogen flux</a:t>
            </a:r>
          </a:p>
          <a:p>
            <a:pPr marL="228600" indent="-228600">
              <a:spcAft>
                <a:spcPts val="400"/>
              </a:spcAft>
              <a:buChar char="•"/>
            </a:pPr>
            <a:r>
              <a:rPr sz="2100" b="0" i="0" dirty="0">
                <a:solidFill>
                  <a:srgbClr val="23282D"/>
                </a:solidFill>
                <a:latin typeface="Helvetica Neue"/>
              </a:rPr>
              <a:t>Raises the neutron fraction n/p at all energies</a:t>
            </a:r>
          </a:p>
          <a:p>
            <a:pPr marL="228600" indent="-228600">
              <a:spcAft>
                <a:spcPts val="400"/>
              </a:spcAft>
              <a:buChar char="•"/>
            </a:pPr>
            <a:r>
              <a:rPr sz="2100" b="0" i="0" dirty="0">
                <a:solidFill>
                  <a:srgbClr val="23282D"/>
                </a:solidFill>
                <a:latin typeface="Helvetica Neue"/>
              </a:rPr>
              <a:t>Muon charge ratios from GSF nucleon fluxes expected slightly lower</a:t>
            </a:r>
          </a:p>
        </p:txBody>
      </p:sp>
      <p:sp>
        <p:nvSpPr>
          <p:cNvPr id="28" name="TextBox 27"/>
          <p:cNvSpPr txBox="1"/>
          <p:nvPr/>
        </p:nvSpPr>
        <p:spPr>
          <a:xfrm>
            <a:off x="15910559" y="10012680"/>
            <a:ext cx="1828800" cy="274320"/>
          </a:xfrm>
          <a:prstGeom prst="rect">
            <a:avLst/>
          </a:prstGeom>
          <a:noFill/>
        </p:spPr>
        <p:txBody>
          <a:bodyPr wrap="square" lIns="25400" tIns="0" rIns="25400" bIns="0">
            <a:spAutoFit/>
          </a:bodyPr>
          <a:lstStyle/>
          <a:p>
            <a:pPr algn="r">
              <a:spcAft>
                <a:spcPts val="0"/>
              </a:spcAft>
              <a:buNone/>
            </a:pPr>
            <a:fld id="{71338A14-9B51-4D3A-B137-712180B79D0F}" type="slidenum">
              <a:rPr sz="1500" b="1" i="0">
                <a:solidFill>
                  <a:srgbClr val="004F8D"/>
                </a:solidFill>
                <a:latin typeface="Helvetica Neue"/>
              </a:rPr>
              <a:t>13</a:t>
            </a:fld>
            <a:endParaRPr sz="1500" b="1" i="0">
              <a:solidFill>
                <a:srgbClr val="004F8D"/>
              </a:solidFill>
              <a:latin typeface="Helvetica Neue"/>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id="{F246E26F-1900-6466-8E9E-18F048437385}"/>
              </a:ext>
            </a:extLst>
          </p:cNvPr>
          <p:cNvSpPr/>
          <p:nvPr/>
        </p:nvSpPr>
        <p:spPr>
          <a:xfrm rot="10800000">
            <a:off x="0" y="10015538"/>
            <a:ext cx="18288000" cy="271462"/>
          </a:xfrm>
          <a:prstGeom prst="rect">
            <a:avLst/>
          </a:prstGeom>
          <a:gradFill flip="none" rotWithShape="1">
            <a:gsLst>
              <a:gs pos="0">
                <a:srgbClr val="BEAF8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4BDED7B8-3CCF-EFFE-EA47-A68269A79F99}"/>
              </a:ext>
            </a:extLst>
          </p:cNvPr>
          <p:cNvSpPr/>
          <p:nvPr/>
        </p:nvSpPr>
        <p:spPr>
          <a:xfrm>
            <a:off x="0" y="0"/>
            <a:ext cx="18288000" cy="271462"/>
          </a:xfrm>
          <a:prstGeom prst="rect">
            <a:avLst/>
          </a:prstGeom>
          <a:gradFill flip="none" rotWithShape="1">
            <a:gsLst>
              <a:gs pos="0">
                <a:srgbClr val="004F8D"/>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Text 0">
            <a:extLst>
              <a:ext uri="{FF2B5EF4-FFF2-40B4-BE49-F238E27FC236}">
                <a16:creationId xmlns:a16="http://schemas.microsoft.com/office/drawing/2014/main" id="{09D7E502-223C-D63E-DE08-206E5A68A7CE}"/>
              </a:ext>
            </a:extLst>
          </p:cNvPr>
          <p:cNvSpPr/>
          <p:nvPr/>
        </p:nvSpPr>
        <p:spPr>
          <a:xfrm>
            <a:off x="863600" y="673100"/>
            <a:ext cx="16573500" cy="582873"/>
          </a:xfrm>
          <a:prstGeom prst="rect">
            <a:avLst/>
          </a:prstGeom>
          <a:noFill/>
          <a:ln/>
        </p:spPr>
        <p:txBody>
          <a:bodyPr wrap="square" lIns="25400" tIns="25400" rIns="25400" bIns="25400" rtlCol="0" anchor="t">
            <a:normAutofit fontScale="92500" lnSpcReduction="20000"/>
          </a:bodyPr>
          <a:lstStyle/>
          <a:p>
            <a:pPr marL="0" indent="0" algn="l">
              <a:lnSpc>
                <a:spcPct val="89725"/>
              </a:lnSpc>
              <a:buNone/>
            </a:pPr>
            <a:r>
              <a:rPr lang="en-US" sz="4600" b="0" kern="0" spc="-58" dirty="0">
                <a:solidFill>
                  <a:srgbClr val="004F8D"/>
                </a:solidFill>
                <a:latin typeface="Helvetica Neue" pitchFamily="34" charset="0"/>
                <a:ea typeface="Helvetica Neue" pitchFamily="34" charset="-122"/>
                <a:cs typeface="Helvetica Neue" pitchFamily="34" charset="-120"/>
              </a:rPr>
              <a:t>AMS-02 versus PAMELA</a:t>
            </a:r>
            <a:endParaRPr lang="en-US" sz="3900" dirty="0"/>
          </a:p>
        </p:txBody>
      </p:sp>
      <p:sp>
        <p:nvSpPr>
          <p:cNvPr id="3" name="TextBox 2"/>
          <p:cNvSpPr txBox="1"/>
          <p:nvPr/>
        </p:nvSpPr>
        <p:spPr>
          <a:xfrm>
            <a:off x="548640" y="10012680"/>
            <a:ext cx="7315200" cy="274320"/>
          </a:xfrm>
          <a:prstGeom prst="rect">
            <a:avLst/>
          </a:prstGeom>
          <a:noFill/>
        </p:spPr>
        <p:txBody>
          <a:bodyPr wrap="square" lIns="25400" tIns="25400" rIns="25400" bIns="25400">
            <a:spAutoFit/>
          </a:bodyPr>
          <a:lstStyle/>
          <a:p>
            <a:pPr algn="l">
              <a:spcAft>
                <a:spcPts val="0"/>
              </a:spcAft>
              <a:buNone/>
            </a:pPr>
            <a:r>
              <a:rPr sz="1500" b="1" i="0">
                <a:solidFill>
                  <a:srgbClr val="7B61A8"/>
                </a:solidFill>
                <a:latin typeface="Helvetica Neue"/>
              </a:rPr>
              <a:t>Direct  </a:t>
            </a:r>
            <a:r>
              <a:rPr sz="1500" b="0" i="0">
                <a:solidFill>
                  <a:srgbClr val="7B61A8"/>
                </a:solidFill>
                <a:latin typeface="Helvetica Neue"/>
              </a:rPr>
              <a:t>1 GV – 100 TeV</a:t>
            </a:r>
          </a:p>
        </p:txBody>
      </p:sp>
      <p:pic>
        <p:nvPicPr>
          <p:cNvPr id="4" name="Picture 3" descr="lowe_nolabel.png"/>
          <p:cNvPicPr>
            <a:picLocks noChangeAspect="1"/>
          </p:cNvPicPr>
          <p:nvPr/>
        </p:nvPicPr>
        <p:blipFill>
          <a:blip r:embed="rId2"/>
          <a:stretch>
            <a:fillRect/>
          </a:stretch>
        </p:blipFill>
        <p:spPr>
          <a:xfrm>
            <a:off x="9746315" y="673100"/>
            <a:ext cx="7756488" cy="9034272"/>
          </a:xfrm>
          <a:prstGeom prst="rect">
            <a:avLst/>
          </a:prstGeom>
        </p:spPr>
      </p:pic>
      <p:sp>
        <p:nvSpPr>
          <p:cNvPr id="5" name="TextBox 4"/>
          <p:cNvSpPr txBox="1"/>
          <p:nvPr/>
        </p:nvSpPr>
        <p:spPr>
          <a:xfrm>
            <a:off x="10364623" y="325977"/>
            <a:ext cx="7756488" cy="292608"/>
          </a:xfrm>
          <a:prstGeom prst="rect">
            <a:avLst/>
          </a:prstGeom>
          <a:noFill/>
        </p:spPr>
        <p:txBody>
          <a:bodyPr wrap="square" lIns="25400" tIns="25400" rIns="25400" bIns="25400">
            <a:spAutoFit/>
          </a:bodyPr>
          <a:lstStyle/>
          <a:p>
            <a:pPr algn="ctr">
              <a:spcAft>
                <a:spcPts val="0"/>
              </a:spcAft>
              <a:buNone/>
            </a:pPr>
            <a:r>
              <a:rPr sz="1500" b="1" i="1">
                <a:solidFill>
                  <a:srgbClr val="000000"/>
                </a:solidFill>
                <a:latin typeface="Helvetica Neue"/>
              </a:rPr>
              <a:t>p and He residuals at low rigidity, relative to GSF 2026</a:t>
            </a:r>
          </a:p>
        </p:txBody>
      </p:sp>
      <p:sp>
        <p:nvSpPr>
          <p:cNvPr id="8" name="TextBox 7"/>
          <p:cNvSpPr txBox="1"/>
          <p:nvPr/>
        </p:nvSpPr>
        <p:spPr>
          <a:xfrm>
            <a:off x="374904" y="1360357"/>
            <a:ext cx="9235440" cy="2390398"/>
          </a:xfrm>
          <a:prstGeom prst="rect">
            <a:avLst/>
          </a:prstGeom>
          <a:noFill/>
        </p:spPr>
        <p:txBody>
          <a:bodyPr wrap="square" lIns="25400" tIns="25400" rIns="25400" bIns="25400">
            <a:spAutoFit/>
          </a:bodyPr>
          <a:lstStyle/>
          <a:p>
            <a:pPr marL="228600" indent="-228600">
              <a:spcAft>
                <a:spcPts val="1200"/>
              </a:spcAft>
              <a:buChar char="•"/>
            </a:pPr>
            <a:r>
              <a:rPr sz="2200" b="0" i="0" dirty="0">
                <a:solidFill>
                  <a:srgbClr val="23282D"/>
                </a:solidFill>
                <a:latin typeface="Helvetica Neue"/>
              </a:rPr>
              <a:t>The strongest low-energy </a:t>
            </a:r>
            <a:r>
              <a:rPr sz="2200" b="1" i="0" dirty="0">
                <a:solidFill>
                  <a:srgbClr val="23282D"/>
                </a:solidFill>
                <a:latin typeface="Helvetica Neue"/>
              </a:rPr>
              <a:t>de-weighting</a:t>
            </a:r>
            <a:r>
              <a:rPr sz="2200" b="0" i="0" dirty="0">
                <a:solidFill>
                  <a:srgbClr val="23282D"/>
                </a:solidFill>
                <a:latin typeface="Helvetica Neue"/>
              </a:rPr>
              <a:t> is for helium, where AMS-02 and PAMELA disagree</a:t>
            </a:r>
          </a:p>
          <a:p>
            <a:pPr marL="228600" indent="-228600">
              <a:spcAft>
                <a:spcPts val="1200"/>
              </a:spcAft>
              <a:buChar char="•"/>
            </a:pPr>
            <a:r>
              <a:rPr sz="2200" b="0" i="0" dirty="0">
                <a:solidFill>
                  <a:srgbClr val="23282D"/>
                </a:solidFill>
                <a:latin typeface="Helvetica Neue"/>
              </a:rPr>
              <a:t>The lowest PAMELA helium points are too steep for modulation</a:t>
            </a:r>
            <a:r>
              <a:rPr lang="en-US" sz="2200" b="0" i="0" dirty="0">
                <a:solidFill>
                  <a:srgbClr val="23282D"/>
                </a:solidFill>
                <a:latin typeface="Helvetica Neue"/>
              </a:rPr>
              <a:t> (without breaking protons)</a:t>
            </a:r>
            <a:r>
              <a:rPr sz="2200" b="0" i="0" dirty="0">
                <a:solidFill>
                  <a:srgbClr val="23282D"/>
                </a:solidFill>
                <a:latin typeface="Helvetica Neue"/>
              </a:rPr>
              <a:t> and not seen by AMS-02: </a:t>
            </a:r>
            <a:r>
              <a:rPr lang="en-US" sz="2200" b="0" i="0" dirty="0">
                <a:solidFill>
                  <a:srgbClr val="23282D"/>
                </a:solidFill>
                <a:latin typeface="Helvetica Neue"/>
              </a:rPr>
              <a:t>likely a </a:t>
            </a:r>
            <a:r>
              <a:rPr sz="2200" b="0" i="0" dirty="0">
                <a:solidFill>
                  <a:srgbClr val="23282D"/>
                </a:solidFill>
                <a:latin typeface="Helvetica Neue"/>
              </a:rPr>
              <a:t>PAMELA systematic</a:t>
            </a:r>
          </a:p>
          <a:p>
            <a:pPr marL="228600" indent="-228600">
              <a:spcAft>
                <a:spcPts val="1200"/>
              </a:spcAft>
              <a:buChar char="•"/>
            </a:pPr>
            <a:r>
              <a:rPr lang="en-US" sz="2200" b="0" i="0" dirty="0">
                <a:solidFill>
                  <a:srgbClr val="23282D"/>
                </a:solidFill>
                <a:latin typeface="Helvetica Neue"/>
              </a:rPr>
              <a:t>S</a:t>
            </a:r>
            <a:r>
              <a:rPr sz="2200" b="0" i="0" dirty="0">
                <a:solidFill>
                  <a:srgbClr val="23282D"/>
                </a:solidFill>
                <a:latin typeface="Helvetica Neue"/>
              </a:rPr>
              <a:t>ources of the PAMELA and CALET tensions with AMS-02</a:t>
            </a:r>
            <a:r>
              <a:rPr lang="en-US" sz="2200" b="0" i="0" dirty="0">
                <a:solidFill>
                  <a:srgbClr val="23282D"/>
                </a:solidFill>
                <a:latin typeface="Helvetica Neue"/>
              </a:rPr>
              <a:t> unclear, some CALET datasets excluded</a:t>
            </a:r>
            <a:endParaRPr sz="2200" b="0" i="0" dirty="0">
              <a:solidFill>
                <a:srgbClr val="23282D"/>
              </a:solidFill>
              <a:latin typeface="Helvetica Neue"/>
            </a:endParaRPr>
          </a:p>
        </p:txBody>
      </p:sp>
      <p:sp>
        <p:nvSpPr>
          <p:cNvPr id="28" name="TextBox 27"/>
          <p:cNvSpPr txBox="1"/>
          <p:nvPr/>
        </p:nvSpPr>
        <p:spPr>
          <a:xfrm>
            <a:off x="15910559" y="10012680"/>
            <a:ext cx="1828800" cy="274320"/>
          </a:xfrm>
          <a:prstGeom prst="rect">
            <a:avLst/>
          </a:prstGeom>
          <a:noFill/>
        </p:spPr>
        <p:txBody>
          <a:bodyPr wrap="square" lIns="25400" tIns="0" rIns="25400" bIns="0">
            <a:spAutoFit/>
          </a:bodyPr>
          <a:lstStyle/>
          <a:p>
            <a:pPr algn="r">
              <a:spcAft>
                <a:spcPts val="0"/>
              </a:spcAft>
              <a:buNone/>
            </a:pPr>
            <a:fld id="{A3827BB4-392C-48FD-95C8-75C87C0299CD}" type="slidenum">
              <a:rPr sz="1500" b="1" i="0">
                <a:solidFill>
                  <a:srgbClr val="004F8D"/>
                </a:solidFill>
                <a:latin typeface="Helvetica Neue"/>
              </a:rPr>
              <a:t>14</a:t>
            </a:fld>
            <a:endParaRPr sz="1500" b="1" i="0">
              <a:solidFill>
                <a:srgbClr val="004F8D"/>
              </a:solidFill>
              <a:latin typeface="Helvetica Neue"/>
            </a:endParaRPr>
          </a:p>
        </p:txBody>
      </p:sp>
      <p:pic>
        <p:nvPicPr>
          <p:cNvPr id="11" name="Picture 10" descr="The image depicts a graph showing the energy distribution (Ekin) for various elements (e.g., C, O, N, K) detected in different spectrometers (GSF2026, AMS-02, DAMPE, CALET, ACE-CRIS) and includes annotations for the energy range in GeV/n.&#10;&#10;AI-generated content may be incorrect.">
            <a:extLst>
              <a:ext uri="{FF2B5EF4-FFF2-40B4-BE49-F238E27FC236}">
                <a16:creationId xmlns:a16="http://schemas.microsoft.com/office/drawing/2014/main" id="{5804276B-345E-52CF-D5F8-84CD7738D896}"/>
              </a:ext>
            </a:extLst>
          </p:cNvPr>
          <p:cNvPicPr>
            <a:picLocks noChangeAspect="1"/>
          </p:cNvPicPr>
          <p:nvPr/>
        </p:nvPicPr>
        <p:blipFill>
          <a:blip r:embed="rId3"/>
          <a:stretch>
            <a:fillRect/>
          </a:stretch>
        </p:blipFill>
        <p:spPr>
          <a:xfrm>
            <a:off x="1620317" y="3750756"/>
            <a:ext cx="7228162" cy="6260496"/>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id="{F246E26F-1900-6466-8E9E-18F048437385}"/>
              </a:ext>
            </a:extLst>
          </p:cNvPr>
          <p:cNvSpPr/>
          <p:nvPr/>
        </p:nvSpPr>
        <p:spPr>
          <a:xfrm rot="10800000">
            <a:off x="0" y="10015538"/>
            <a:ext cx="18288000" cy="271462"/>
          </a:xfrm>
          <a:prstGeom prst="rect">
            <a:avLst/>
          </a:prstGeom>
          <a:gradFill flip="none" rotWithShape="1">
            <a:gsLst>
              <a:gs pos="0">
                <a:srgbClr val="BEAF8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4BDED7B8-3CCF-EFFE-EA47-A68269A79F99}"/>
              </a:ext>
            </a:extLst>
          </p:cNvPr>
          <p:cNvSpPr/>
          <p:nvPr/>
        </p:nvSpPr>
        <p:spPr>
          <a:xfrm>
            <a:off x="0" y="0"/>
            <a:ext cx="18288000" cy="271462"/>
          </a:xfrm>
          <a:prstGeom prst="rect">
            <a:avLst/>
          </a:prstGeom>
          <a:gradFill flip="none" rotWithShape="1">
            <a:gsLst>
              <a:gs pos="0">
                <a:srgbClr val="004F8D"/>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5" name="Picture 14">
            <a:extLst>
              <a:ext uri="{FF2B5EF4-FFF2-40B4-BE49-F238E27FC236}">
                <a16:creationId xmlns:a16="http://schemas.microsoft.com/office/drawing/2014/main" id="{AF9B320B-D559-EA28-2FEF-9E7A99A4E596}"/>
              </a:ext>
            </a:extLst>
          </p:cNvPr>
          <p:cNvPicPr>
            <a:picLocks noChangeAspect="1"/>
          </p:cNvPicPr>
          <p:nvPr/>
        </p:nvPicPr>
        <p:blipFill>
          <a:blip r:embed="rId3"/>
          <a:stretch>
            <a:fillRect/>
          </a:stretch>
        </p:blipFill>
        <p:spPr>
          <a:xfrm>
            <a:off x="1539182" y="1387908"/>
            <a:ext cx="5847346" cy="6536892"/>
          </a:xfrm>
          <a:prstGeom prst="rect">
            <a:avLst/>
          </a:prstGeom>
        </p:spPr>
      </p:pic>
      <p:sp>
        <p:nvSpPr>
          <p:cNvPr id="2" name="Text 0"/>
          <p:cNvSpPr/>
          <p:nvPr/>
        </p:nvSpPr>
        <p:spPr>
          <a:xfrm>
            <a:off x="863600" y="673100"/>
            <a:ext cx="16573500" cy="582873"/>
          </a:xfrm>
          <a:prstGeom prst="rect">
            <a:avLst/>
          </a:prstGeom>
          <a:noFill/>
          <a:ln/>
        </p:spPr>
        <p:txBody>
          <a:bodyPr wrap="square" lIns="25400" tIns="25400" rIns="25400" bIns="25400" rtlCol="0" anchor="t">
            <a:normAutofit fontScale="92500" lnSpcReduction="20000"/>
          </a:bodyPr>
          <a:lstStyle/>
          <a:p>
            <a:pPr marL="0" indent="0" algn="l">
              <a:lnSpc>
                <a:spcPct val="89725"/>
              </a:lnSpc>
              <a:buNone/>
            </a:pPr>
            <a:r>
              <a:rPr lang="en-US" sz="4600" b="0" kern="0" spc="-58" dirty="0">
                <a:solidFill>
                  <a:srgbClr val="004F8D"/>
                </a:solidFill>
                <a:latin typeface="Helvetica Neue" pitchFamily="34" charset="0"/>
                <a:ea typeface="Helvetica Neue" pitchFamily="34" charset="-122"/>
                <a:cs typeface="Helvetica Neue" pitchFamily="34" charset="-120"/>
              </a:rPr>
              <a:t>Impact of DAMPE</a:t>
            </a:r>
            <a:endParaRPr lang="en-US" sz="3900" dirty="0"/>
          </a:p>
        </p:txBody>
      </p:sp>
      <p:sp>
        <p:nvSpPr>
          <p:cNvPr id="5" name="Text 3"/>
          <p:cNvSpPr/>
          <p:nvPr/>
        </p:nvSpPr>
        <p:spPr>
          <a:xfrm>
            <a:off x="302469" y="8091505"/>
            <a:ext cx="8679589" cy="1662133"/>
          </a:xfrm>
          <a:prstGeom prst="rect">
            <a:avLst/>
          </a:prstGeom>
          <a:noFill/>
          <a:ln/>
        </p:spPr>
        <p:txBody>
          <a:bodyPr wrap="square" lIns="25400" tIns="25400" rIns="25400" bIns="25400" rtlCol="0" anchor="t">
            <a:normAutofit/>
          </a:bodyPr>
          <a:lstStyle/>
          <a:p>
            <a:pPr marL="193358" indent="-193358" algn="l">
              <a:lnSpc>
                <a:spcPct val="117398"/>
              </a:lnSpc>
              <a:spcAft>
                <a:spcPts val="1200"/>
              </a:spcAft>
              <a:buSzPct val="100000"/>
              <a:buChar char="•"/>
              <a:tabLst>
                <a:tab pos="193358" algn="l"/>
              </a:tabLst>
            </a:pPr>
            <a:r>
              <a:rPr lang="en-US" sz="2000" dirty="0">
                <a:solidFill>
                  <a:srgbClr val="23282D"/>
                </a:solidFill>
                <a:latin typeface="Helvetica Neue" pitchFamily="34" charset="0"/>
                <a:ea typeface="Helvetica Neue" pitchFamily="34" charset="-122"/>
                <a:cs typeface="Helvetica Neue" pitchFamily="34" charset="-120"/>
              </a:rPr>
              <a:t>DAMPE covers p, He, C, O, Fe and sees a common softening near 15 TV</a:t>
            </a:r>
          </a:p>
          <a:p>
            <a:pPr marL="193358" indent="-193358">
              <a:lnSpc>
                <a:spcPct val="117398"/>
              </a:lnSpc>
              <a:spcAft>
                <a:spcPts val="1200"/>
              </a:spcAft>
              <a:buSzPct val="100000"/>
              <a:buFontTx/>
              <a:buChar char="•"/>
              <a:tabLst>
                <a:tab pos="193358" algn="l"/>
              </a:tabLst>
            </a:pPr>
            <a:r>
              <a:rPr lang="en-US" sz="2000" dirty="0">
                <a:solidFill>
                  <a:srgbClr val="23282D"/>
                </a:solidFill>
                <a:latin typeface="Helvetica Neue" pitchFamily="34" charset="0"/>
                <a:ea typeface="Helvetica Neue" pitchFamily="34" charset="-122"/>
                <a:cs typeface="Helvetica Neue" pitchFamily="34" charset="-120"/>
              </a:rPr>
              <a:t>The iron group, almost flat in previous GSF, is now constrained directly</a:t>
            </a:r>
          </a:p>
          <a:p>
            <a:pPr marL="193358" indent="-193358">
              <a:lnSpc>
                <a:spcPct val="117398"/>
              </a:lnSpc>
              <a:spcAft>
                <a:spcPts val="1200"/>
              </a:spcAft>
              <a:buSzPct val="100000"/>
              <a:buFontTx/>
              <a:buChar char="•"/>
              <a:tabLst>
                <a:tab pos="193358" algn="l"/>
              </a:tabLst>
            </a:pPr>
            <a:r>
              <a:rPr lang="en-US" sz="2000" dirty="0">
                <a:solidFill>
                  <a:srgbClr val="23282D"/>
                </a:solidFill>
                <a:latin typeface="Helvetica Neue" pitchFamily="34" charset="0"/>
                <a:ea typeface="Helvetica Neue" pitchFamily="34" charset="-122"/>
                <a:cs typeface="Helvetica Neue" pitchFamily="34" charset="-120"/>
              </a:rPr>
              <a:t>Heavy fluxes entering the LHAASO range are anchored by direct data</a:t>
            </a:r>
            <a:endParaRPr lang="en-US" sz="2000" dirty="0"/>
          </a:p>
        </p:txBody>
      </p:sp>
      <p:sp>
        <p:nvSpPr>
          <p:cNvPr id="12" name="Text 8"/>
          <p:cNvSpPr/>
          <p:nvPr/>
        </p:nvSpPr>
        <p:spPr>
          <a:xfrm>
            <a:off x="6277196" y="1328975"/>
            <a:ext cx="2241654" cy="372080"/>
          </a:xfrm>
          <a:prstGeom prst="rect">
            <a:avLst/>
          </a:prstGeom>
          <a:noFill/>
          <a:ln/>
        </p:spPr>
        <p:txBody>
          <a:bodyPr wrap="square" lIns="25400" tIns="25400" rIns="25400" bIns="25400" rtlCol="0" anchor="t">
            <a:normAutofit/>
          </a:bodyPr>
          <a:lstStyle/>
          <a:p>
            <a:pPr marL="0" indent="0" algn="l">
              <a:buNone/>
            </a:pPr>
            <a:r>
              <a:rPr lang="en-US" sz="1500" i="1" dirty="0">
                <a:solidFill>
                  <a:srgbClr val="000000"/>
                </a:solidFill>
                <a:latin typeface="Helvetica Neue" pitchFamily="34" charset="0"/>
                <a:ea typeface="Helvetica Neue" pitchFamily="34" charset="-122"/>
                <a:cs typeface="Helvetica Neue" pitchFamily="34" charset="-120"/>
              </a:rPr>
              <a:t>DAMPE, Nature (2026)</a:t>
            </a:r>
            <a:endParaRPr lang="en-US" sz="1800" dirty="0"/>
          </a:p>
        </p:txBody>
      </p:sp>
      <p:sp>
        <p:nvSpPr>
          <p:cNvPr id="13" name="Shape 9"/>
          <p:cNvSpPr/>
          <p:nvPr/>
        </p:nvSpPr>
        <p:spPr>
          <a:xfrm>
            <a:off x="9620250" y="1563812"/>
            <a:ext cx="7810500" cy="8189826"/>
          </a:xfrm>
          <a:prstGeom prst="rect">
            <a:avLst/>
          </a:prstGeom>
          <a:solidFill>
            <a:srgbClr val="FFFFFF"/>
          </a:solidFill>
          <a:ln/>
        </p:spPr>
        <p:txBody>
          <a:bodyPr/>
          <a:lstStyle/>
          <a:p>
            <a:endParaRPr lang="en-TW"/>
          </a:p>
        </p:txBody>
      </p:sp>
      <p:sp>
        <p:nvSpPr>
          <p:cNvPr id="16" name="TextBox 15"/>
          <p:cNvSpPr txBox="1"/>
          <p:nvPr/>
        </p:nvSpPr>
        <p:spPr>
          <a:xfrm>
            <a:off x="548640" y="10012680"/>
            <a:ext cx="7315200" cy="274320"/>
          </a:xfrm>
          <a:prstGeom prst="rect">
            <a:avLst/>
          </a:prstGeom>
          <a:noFill/>
        </p:spPr>
        <p:txBody>
          <a:bodyPr wrap="square" lIns="25400" tIns="25400" rIns="25400" bIns="25400">
            <a:spAutoFit/>
          </a:bodyPr>
          <a:lstStyle/>
          <a:p>
            <a:pPr algn="l">
              <a:spcAft>
                <a:spcPts val="0"/>
              </a:spcAft>
              <a:buNone/>
            </a:pPr>
            <a:r>
              <a:rPr sz="1500" b="1" i="0">
                <a:solidFill>
                  <a:srgbClr val="7B61A8"/>
                </a:solidFill>
                <a:latin typeface="Helvetica Neue"/>
              </a:rPr>
              <a:t>Direct  </a:t>
            </a:r>
            <a:r>
              <a:rPr sz="1500" b="0" i="0">
                <a:solidFill>
                  <a:srgbClr val="7B61A8"/>
                </a:solidFill>
                <a:latin typeface="Helvetica Neue"/>
              </a:rPr>
              <a:t>1 GV – 100 TeV</a:t>
            </a:r>
          </a:p>
        </p:txBody>
      </p:sp>
      <p:pic>
        <p:nvPicPr>
          <p:cNvPr id="17" name="Picture 16" descr="gsf_vs_models_massgroups_5PeV.png"/>
          <p:cNvPicPr>
            <a:picLocks noChangeAspect="1"/>
          </p:cNvPicPr>
          <p:nvPr/>
        </p:nvPicPr>
        <p:blipFill>
          <a:blip r:embed="rId4"/>
          <a:stretch>
            <a:fillRect/>
          </a:stretch>
        </p:blipFill>
        <p:spPr>
          <a:xfrm>
            <a:off x="8837946" y="301752"/>
            <a:ext cx="9230996" cy="9683496"/>
          </a:xfrm>
          <a:prstGeom prst="rect">
            <a:avLst/>
          </a:prstGeom>
        </p:spPr>
      </p:pic>
      <p:sp>
        <p:nvSpPr>
          <p:cNvPr id="28" name="TextBox 27"/>
          <p:cNvSpPr txBox="1"/>
          <p:nvPr/>
        </p:nvSpPr>
        <p:spPr>
          <a:xfrm>
            <a:off x="15910559" y="10012680"/>
            <a:ext cx="1828800" cy="274320"/>
          </a:xfrm>
          <a:prstGeom prst="rect">
            <a:avLst/>
          </a:prstGeom>
          <a:noFill/>
        </p:spPr>
        <p:txBody>
          <a:bodyPr wrap="square" lIns="25400" tIns="0" rIns="25400" bIns="0">
            <a:spAutoFit/>
          </a:bodyPr>
          <a:lstStyle/>
          <a:p>
            <a:pPr algn="r">
              <a:spcAft>
                <a:spcPts val="0"/>
              </a:spcAft>
              <a:buNone/>
            </a:pPr>
            <a:fld id="{749C8ED1-5456-4CC0-9999-CF13AF93CEBF}" type="slidenum">
              <a:rPr sz="1500" b="1" i="0">
                <a:solidFill>
                  <a:srgbClr val="004F8D"/>
                </a:solidFill>
                <a:latin typeface="Helvetica Neue"/>
              </a:rPr>
              <a:t>15</a:t>
            </a:fld>
            <a:endParaRPr sz="1500" b="1" i="0">
              <a:solidFill>
                <a:srgbClr val="004F8D"/>
              </a:solidFill>
              <a:latin typeface="Helvetica Neue"/>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id="{F246E26F-1900-6466-8E9E-18F048437385}"/>
              </a:ext>
            </a:extLst>
          </p:cNvPr>
          <p:cNvSpPr/>
          <p:nvPr/>
        </p:nvSpPr>
        <p:spPr>
          <a:xfrm rot="10800000">
            <a:off x="0" y="10015538"/>
            <a:ext cx="18288000" cy="271462"/>
          </a:xfrm>
          <a:prstGeom prst="rect">
            <a:avLst/>
          </a:prstGeom>
          <a:gradFill flip="none" rotWithShape="1">
            <a:gsLst>
              <a:gs pos="0">
                <a:srgbClr val="BEAF8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4BDED7B8-3CCF-EFFE-EA47-A68269A79F99}"/>
              </a:ext>
            </a:extLst>
          </p:cNvPr>
          <p:cNvSpPr/>
          <p:nvPr/>
        </p:nvSpPr>
        <p:spPr>
          <a:xfrm>
            <a:off x="0" y="0"/>
            <a:ext cx="18288000" cy="271462"/>
          </a:xfrm>
          <a:prstGeom prst="rect">
            <a:avLst/>
          </a:prstGeom>
          <a:gradFill flip="none" rotWithShape="1">
            <a:gsLst>
              <a:gs pos="0">
                <a:srgbClr val="004F8D"/>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Text 0">
            <a:extLst>
              <a:ext uri="{FF2B5EF4-FFF2-40B4-BE49-F238E27FC236}">
                <a16:creationId xmlns:a16="http://schemas.microsoft.com/office/drawing/2014/main" id="{09D7E502-223C-D63E-DE08-206E5A68A7CE}"/>
              </a:ext>
            </a:extLst>
          </p:cNvPr>
          <p:cNvSpPr/>
          <p:nvPr/>
        </p:nvSpPr>
        <p:spPr>
          <a:xfrm>
            <a:off x="863600" y="673100"/>
            <a:ext cx="16573500" cy="582873"/>
          </a:xfrm>
          <a:prstGeom prst="rect">
            <a:avLst/>
          </a:prstGeom>
          <a:noFill/>
          <a:ln/>
        </p:spPr>
        <p:txBody>
          <a:bodyPr wrap="square" lIns="25400" tIns="25400" rIns="25400" bIns="25400" rtlCol="0" anchor="t">
            <a:normAutofit fontScale="92500" lnSpcReduction="20000"/>
          </a:bodyPr>
          <a:lstStyle/>
          <a:p>
            <a:pPr marL="0" indent="0" algn="l">
              <a:lnSpc>
                <a:spcPct val="89725"/>
              </a:lnSpc>
              <a:buNone/>
            </a:pPr>
            <a:r>
              <a:rPr lang="en-US" sz="4600" b="0" kern="0" spc="-58" dirty="0">
                <a:solidFill>
                  <a:srgbClr val="004F8D"/>
                </a:solidFill>
                <a:latin typeface="Helvetica Neue" pitchFamily="34" charset="0"/>
                <a:ea typeface="Helvetica Neue" pitchFamily="34" charset="-122"/>
                <a:cs typeface="Helvetica Neue" pitchFamily="34" charset="-120"/>
              </a:rPr>
              <a:t>Knee: 100 TeV – 30 PeV</a:t>
            </a:r>
            <a:endParaRPr lang="en-US" sz="3900" dirty="0"/>
          </a:p>
        </p:txBody>
      </p:sp>
      <p:pic>
        <p:nvPicPr>
          <p:cNvPr id="3" name="Picture 2" descr="cr_flux_traditional.png"/>
          <p:cNvPicPr>
            <a:picLocks noChangeAspect="1"/>
          </p:cNvPicPr>
          <p:nvPr/>
        </p:nvPicPr>
        <p:blipFill>
          <a:blip r:embed="rId2"/>
          <a:stretch>
            <a:fillRect/>
          </a:stretch>
        </p:blipFill>
        <p:spPr>
          <a:xfrm>
            <a:off x="548640" y="1737360"/>
            <a:ext cx="5760720" cy="3503140"/>
          </a:xfrm>
          <a:prstGeom prst="rect">
            <a:avLst/>
          </a:prstGeom>
        </p:spPr>
      </p:pic>
      <p:sp>
        <p:nvSpPr>
          <p:cNvPr id="4" name="Rectangle 3"/>
          <p:cNvSpPr/>
          <p:nvPr/>
        </p:nvSpPr>
        <p:spPr>
          <a:xfrm>
            <a:off x="3303437" y="1834669"/>
            <a:ext cx="1075536" cy="2872575"/>
          </a:xfrm>
          <a:prstGeom prst="rect">
            <a:avLst/>
          </a:prstGeom>
          <a:solidFill>
            <a:srgbClr val="2A9D8F">
              <a:alpha val="2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48640" y="5643188"/>
            <a:ext cx="8662472" cy="3129062"/>
          </a:xfrm>
          <a:prstGeom prst="rect">
            <a:avLst/>
          </a:prstGeom>
          <a:noFill/>
        </p:spPr>
        <p:txBody>
          <a:bodyPr wrap="square" lIns="25400" tIns="25400" rIns="25400" bIns="25400">
            <a:spAutoFit/>
          </a:bodyPr>
          <a:lstStyle/>
          <a:p>
            <a:pPr marL="228600" indent="-228600">
              <a:spcAft>
                <a:spcPts val="1200"/>
              </a:spcAft>
              <a:buChar char="•"/>
            </a:pPr>
            <a:r>
              <a:rPr sz="2000" b="0" i="0" dirty="0">
                <a:solidFill>
                  <a:srgbClr val="23282D"/>
                </a:solidFill>
                <a:latin typeface="Helvetica Neue"/>
              </a:rPr>
              <a:t>LHAASO</a:t>
            </a:r>
            <a:r>
              <a:rPr lang="en-US" sz="2000" b="0" i="0" dirty="0">
                <a:solidFill>
                  <a:srgbClr val="23282D"/>
                </a:solidFill>
                <a:latin typeface="Helvetica Neue"/>
              </a:rPr>
              <a:t> is the elephant in the room</a:t>
            </a:r>
          </a:p>
          <a:p>
            <a:pPr marL="228600" indent="-228600">
              <a:spcAft>
                <a:spcPts val="1200"/>
              </a:spcAft>
              <a:buChar char="•"/>
            </a:pPr>
            <a:r>
              <a:rPr lang="en-US" sz="2000" b="0" i="0" dirty="0">
                <a:solidFill>
                  <a:srgbClr val="23282D"/>
                </a:solidFill>
                <a:latin typeface="Helvetica Neue"/>
              </a:rPr>
              <a:t>Measured so far </a:t>
            </a:r>
            <a:r>
              <a:rPr sz="2000" b="0" i="0" dirty="0">
                <a:solidFill>
                  <a:srgbClr val="23282D"/>
                </a:solidFill>
                <a:latin typeface="Helvetica Neue"/>
              </a:rPr>
              <a:t>all-particle flux and ⟨ln A⟩ with a composition-independent energy scale</a:t>
            </a:r>
            <a:r>
              <a:rPr lang="en-US" sz="2000" b="0" i="0" dirty="0">
                <a:solidFill>
                  <a:srgbClr val="23282D"/>
                </a:solidFill>
                <a:latin typeface="Helvetica Neue"/>
              </a:rPr>
              <a:t> (surface det.; muon + electron number)</a:t>
            </a:r>
            <a:endParaRPr sz="2000" b="0" i="0" dirty="0">
              <a:solidFill>
                <a:srgbClr val="23282D"/>
              </a:solidFill>
              <a:latin typeface="Helvetica Neue"/>
            </a:endParaRPr>
          </a:p>
          <a:p>
            <a:pPr marL="228600" indent="-228600">
              <a:spcAft>
                <a:spcPts val="1200"/>
              </a:spcAft>
              <a:buChar char="•"/>
            </a:pPr>
            <a:r>
              <a:rPr sz="2000" b="0" i="0" dirty="0">
                <a:solidFill>
                  <a:srgbClr val="23282D"/>
                </a:solidFill>
                <a:latin typeface="Helvetica Neue"/>
              </a:rPr>
              <a:t>Energy scale calibrated with the cosmic-ray Moon shadow</a:t>
            </a:r>
            <a:r>
              <a:rPr lang="en-US" sz="2000" dirty="0">
                <a:solidFill>
                  <a:srgbClr val="23282D"/>
                </a:solidFill>
                <a:latin typeface="Helvetica Neue"/>
              </a:rPr>
              <a:t>, </a:t>
            </a:r>
            <a:r>
              <a:rPr lang="en-US" sz="2000" i="1" dirty="0">
                <a:solidFill>
                  <a:srgbClr val="23282D"/>
                </a:solidFill>
                <a:latin typeface="Helvetica Neue"/>
              </a:rPr>
              <a:t>PRD 112, 123051 (2025)</a:t>
            </a:r>
            <a:endParaRPr sz="2000" i="1" dirty="0">
              <a:solidFill>
                <a:srgbClr val="23282D"/>
              </a:solidFill>
              <a:latin typeface="Helvetica Neue"/>
            </a:endParaRPr>
          </a:p>
          <a:p>
            <a:pPr marL="228600" indent="-228600">
              <a:spcAft>
                <a:spcPts val="1200"/>
              </a:spcAft>
              <a:buChar char="•"/>
            </a:pPr>
            <a:r>
              <a:rPr sz="2000" b="0" i="0" dirty="0">
                <a:solidFill>
                  <a:srgbClr val="23282D"/>
                </a:solidFill>
                <a:latin typeface="Helvetica Neue"/>
              </a:rPr>
              <a:t>Proton and helium spectra through the knee</a:t>
            </a:r>
            <a:r>
              <a:rPr lang="en-US" sz="2000" b="0" i="0" dirty="0">
                <a:solidFill>
                  <a:srgbClr val="23282D"/>
                </a:solidFill>
                <a:latin typeface="Helvetica Neue"/>
              </a:rPr>
              <a:t> (</a:t>
            </a:r>
            <a:r>
              <a:rPr lang="en-US" sz="2000" i="1" dirty="0">
                <a:latin typeface="Helvetica Neue"/>
              </a:rPr>
              <a:t>Sci. Bull.</a:t>
            </a:r>
            <a:r>
              <a:rPr lang="en-US" sz="2000" dirty="0">
                <a:latin typeface="Helvetica Neue"/>
              </a:rPr>
              <a:t> </a:t>
            </a:r>
            <a:r>
              <a:rPr lang="en-US" sz="2000" b="1" dirty="0">
                <a:latin typeface="Helvetica Neue"/>
              </a:rPr>
              <a:t>70</a:t>
            </a:r>
            <a:r>
              <a:rPr lang="en-US" sz="2000" dirty="0">
                <a:latin typeface="Helvetica Neue"/>
              </a:rPr>
              <a:t>, 4173–4180 (2025) &amp; PRL136); KM2A + surface</a:t>
            </a:r>
            <a:endParaRPr sz="2000" b="0" i="0" dirty="0">
              <a:solidFill>
                <a:srgbClr val="23282D"/>
              </a:solidFill>
              <a:latin typeface="Helvetica Neue"/>
            </a:endParaRPr>
          </a:p>
          <a:p>
            <a:pPr marL="228600" indent="-228600">
              <a:spcAft>
                <a:spcPts val="1200"/>
              </a:spcAft>
              <a:buChar char="•"/>
            </a:pPr>
            <a:r>
              <a:rPr sz="2000" b="0" i="0" dirty="0">
                <a:solidFill>
                  <a:srgbClr val="23282D"/>
                </a:solidFill>
                <a:latin typeface="Helvetica Neue"/>
              </a:rPr>
              <a:t>HAWC, GRAPES-3, </a:t>
            </a:r>
            <a:r>
              <a:rPr sz="2000" b="0" i="0" dirty="0" err="1">
                <a:solidFill>
                  <a:srgbClr val="23282D"/>
                </a:solidFill>
                <a:latin typeface="Helvetica Neue"/>
              </a:rPr>
              <a:t>IceTop</a:t>
            </a:r>
            <a:r>
              <a:rPr sz="2000" b="0" i="0" dirty="0">
                <a:solidFill>
                  <a:srgbClr val="23282D"/>
                </a:solidFill>
                <a:latin typeface="Helvetica Neue"/>
              </a:rPr>
              <a:t> low-energy in the overlap with direct data</a:t>
            </a:r>
          </a:p>
        </p:txBody>
      </p:sp>
      <p:sp>
        <p:nvSpPr>
          <p:cNvPr id="15" name="TextBox 5"/>
          <p:cNvSpPr txBox="1"/>
          <p:nvPr/>
        </p:nvSpPr>
        <p:spPr>
          <a:xfrm>
            <a:off x="548640" y="10012680"/>
            <a:ext cx="7315200" cy="274320"/>
          </a:xfrm>
          <a:prstGeom prst="rect">
            <a:avLst/>
          </a:prstGeom>
          <a:noFill/>
        </p:spPr>
        <p:txBody>
          <a:bodyPr wrap="square" lIns="25400" tIns="25400" rIns="25400" bIns="25400">
            <a:spAutoFit/>
          </a:bodyPr>
          <a:lstStyle/>
          <a:p>
            <a:pPr algn="l">
              <a:spcAft>
                <a:spcPts val="0"/>
              </a:spcAft>
              <a:buNone/>
            </a:pPr>
            <a:r>
              <a:rPr sz="1500" b="1" i="0">
                <a:solidFill>
                  <a:srgbClr val="2A9D8F"/>
                </a:solidFill>
                <a:latin typeface="Helvetica Neue"/>
              </a:rPr>
              <a:t>Knee  </a:t>
            </a:r>
            <a:r>
              <a:rPr sz="1500" b="0" i="0">
                <a:solidFill>
                  <a:srgbClr val="2A9D8F"/>
                </a:solidFill>
                <a:latin typeface="Helvetica Neue"/>
              </a:rPr>
              <a:t>100 TeV – 30 PeV</a:t>
            </a:r>
          </a:p>
        </p:txBody>
      </p:sp>
      <p:pic>
        <p:nvPicPr>
          <p:cNvPr id="7" name="Picture 6" descr="lhaaso_all.png"/>
          <p:cNvPicPr>
            <a:picLocks noChangeAspect="1"/>
          </p:cNvPicPr>
          <p:nvPr/>
        </p:nvPicPr>
        <p:blipFill>
          <a:blip r:embed="rId3"/>
          <a:stretch>
            <a:fillRect/>
          </a:stretch>
        </p:blipFill>
        <p:spPr>
          <a:xfrm>
            <a:off x="6778854" y="612638"/>
            <a:ext cx="5466283" cy="3802242"/>
          </a:xfrm>
          <a:prstGeom prst="rect">
            <a:avLst/>
          </a:prstGeom>
        </p:spPr>
      </p:pic>
      <p:sp>
        <p:nvSpPr>
          <p:cNvPr id="8" name="TextBox 7"/>
          <p:cNvSpPr txBox="1"/>
          <p:nvPr/>
        </p:nvSpPr>
        <p:spPr>
          <a:xfrm>
            <a:off x="7863840" y="307888"/>
            <a:ext cx="5466283" cy="292608"/>
          </a:xfrm>
          <a:prstGeom prst="rect">
            <a:avLst/>
          </a:prstGeom>
          <a:noFill/>
        </p:spPr>
        <p:txBody>
          <a:bodyPr wrap="square" lIns="25400" tIns="25400" rIns="25400" bIns="25400">
            <a:spAutoFit/>
          </a:bodyPr>
          <a:lstStyle/>
          <a:p>
            <a:pPr algn="ctr">
              <a:spcAft>
                <a:spcPts val="0"/>
              </a:spcAft>
              <a:buNone/>
            </a:pPr>
            <a:r>
              <a:rPr sz="1500" b="0" i="1">
                <a:solidFill>
                  <a:srgbClr val="000000"/>
                </a:solidFill>
                <a:latin typeface="Helvetica Neue"/>
              </a:rPr>
              <a:t>LHAASO, PRL 132 (2024): all-particle</a:t>
            </a:r>
          </a:p>
        </p:txBody>
      </p:sp>
      <p:pic>
        <p:nvPicPr>
          <p:cNvPr id="9" name="Picture 8" descr="lhaaso_lna.png"/>
          <p:cNvPicPr>
            <a:picLocks noChangeAspect="1"/>
          </p:cNvPicPr>
          <p:nvPr/>
        </p:nvPicPr>
        <p:blipFill>
          <a:blip r:embed="rId4"/>
          <a:stretch>
            <a:fillRect/>
          </a:stretch>
        </p:blipFill>
        <p:spPr>
          <a:xfrm>
            <a:off x="12245137" y="612638"/>
            <a:ext cx="5466283" cy="3895300"/>
          </a:xfrm>
          <a:prstGeom prst="rect">
            <a:avLst/>
          </a:prstGeom>
        </p:spPr>
      </p:pic>
      <p:sp>
        <p:nvSpPr>
          <p:cNvPr id="10" name="TextBox 9"/>
          <p:cNvSpPr txBox="1"/>
          <p:nvPr/>
        </p:nvSpPr>
        <p:spPr>
          <a:xfrm>
            <a:off x="13363645" y="295746"/>
            <a:ext cx="5466283" cy="292608"/>
          </a:xfrm>
          <a:prstGeom prst="rect">
            <a:avLst/>
          </a:prstGeom>
          <a:noFill/>
        </p:spPr>
        <p:txBody>
          <a:bodyPr wrap="square" lIns="25400" tIns="25400" rIns="25400" bIns="25400">
            <a:spAutoFit/>
          </a:bodyPr>
          <a:lstStyle/>
          <a:p>
            <a:pPr algn="ctr">
              <a:spcAft>
                <a:spcPts val="0"/>
              </a:spcAft>
              <a:buNone/>
            </a:pPr>
            <a:r>
              <a:rPr sz="1500" b="0" i="1" dirty="0">
                <a:solidFill>
                  <a:srgbClr val="000000"/>
                </a:solidFill>
                <a:latin typeface="Helvetica Neue"/>
              </a:rPr>
              <a:t>LHAASO, PRL 132 (2024): ⟨ln A⟩</a:t>
            </a:r>
          </a:p>
        </p:txBody>
      </p:sp>
      <p:pic>
        <p:nvPicPr>
          <p:cNvPr id="11" name="Picture 10" descr="lhaaso_lphe.png"/>
          <p:cNvPicPr>
            <a:picLocks noChangeAspect="1"/>
          </p:cNvPicPr>
          <p:nvPr/>
        </p:nvPicPr>
        <p:blipFill>
          <a:blip r:embed="rId5"/>
          <a:stretch>
            <a:fillRect/>
          </a:stretch>
        </p:blipFill>
        <p:spPr>
          <a:xfrm>
            <a:off x="10052527" y="4765976"/>
            <a:ext cx="5760720" cy="4530612"/>
          </a:xfrm>
          <a:prstGeom prst="rect">
            <a:avLst/>
          </a:prstGeom>
        </p:spPr>
      </p:pic>
      <p:sp>
        <p:nvSpPr>
          <p:cNvPr id="12" name="TextBox 11"/>
          <p:cNvSpPr txBox="1"/>
          <p:nvPr/>
        </p:nvSpPr>
        <p:spPr>
          <a:xfrm>
            <a:off x="6882192" y="9509759"/>
            <a:ext cx="4869258" cy="292608"/>
          </a:xfrm>
          <a:prstGeom prst="rect">
            <a:avLst/>
          </a:prstGeom>
          <a:noFill/>
        </p:spPr>
        <p:txBody>
          <a:bodyPr wrap="square" lIns="25400" tIns="25400" rIns="25400" bIns="25400">
            <a:spAutoFit/>
          </a:bodyPr>
          <a:lstStyle/>
          <a:p>
            <a:pPr algn="ctr">
              <a:spcAft>
                <a:spcPts val="0"/>
              </a:spcAft>
              <a:buNone/>
            </a:pPr>
            <a:r>
              <a:rPr sz="1500" b="0" i="1">
                <a:solidFill>
                  <a:srgbClr val="000000"/>
                </a:solidFill>
                <a:latin typeface="Helvetica Neue"/>
              </a:rPr>
              <a:t>LHAASO (2026): light, proton, helium</a:t>
            </a:r>
          </a:p>
        </p:txBody>
      </p:sp>
      <p:sp>
        <p:nvSpPr>
          <p:cNvPr id="28" name="TextBox 27"/>
          <p:cNvSpPr txBox="1"/>
          <p:nvPr/>
        </p:nvSpPr>
        <p:spPr>
          <a:xfrm>
            <a:off x="15910559" y="10012680"/>
            <a:ext cx="1828800" cy="274320"/>
          </a:xfrm>
          <a:prstGeom prst="rect">
            <a:avLst/>
          </a:prstGeom>
          <a:noFill/>
        </p:spPr>
        <p:txBody>
          <a:bodyPr wrap="square" lIns="25400" tIns="0" rIns="25400" bIns="0">
            <a:spAutoFit/>
          </a:bodyPr>
          <a:lstStyle/>
          <a:p>
            <a:pPr algn="r">
              <a:spcAft>
                <a:spcPts val="0"/>
              </a:spcAft>
              <a:buNone/>
            </a:pPr>
            <a:fld id="{E4438A68-8326-4064-A240-D51FCE279D02}" type="slidenum">
              <a:rPr sz="1500" b="1" i="0">
                <a:solidFill>
                  <a:srgbClr val="004F8D"/>
                </a:solidFill>
                <a:latin typeface="Helvetica Neue"/>
              </a:rPr>
              <a:t>16</a:t>
            </a:fld>
            <a:endParaRPr sz="1500" b="1" i="0">
              <a:solidFill>
                <a:srgbClr val="004F8D"/>
              </a:solidFill>
              <a:latin typeface="Helvetica Neue"/>
            </a:endParaRPr>
          </a:p>
        </p:txBody>
      </p:sp>
      <p:sp>
        <p:nvSpPr>
          <p:cNvPr id="17" name="TextBox 16">
            <a:extLst>
              <a:ext uri="{FF2B5EF4-FFF2-40B4-BE49-F238E27FC236}">
                <a16:creationId xmlns:a16="http://schemas.microsoft.com/office/drawing/2014/main" id="{D2EF3F3F-1229-2D7E-4A13-66CD68FA7A22}"/>
              </a:ext>
            </a:extLst>
          </p:cNvPr>
          <p:cNvSpPr txBox="1"/>
          <p:nvPr/>
        </p:nvSpPr>
        <p:spPr>
          <a:xfrm>
            <a:off x="11544633" y="4490653"/>
            <a:ext cx="5466283" cy="292608"/>
          </a:xfrm>
          <a:prstGeom prst="rect">
            <a:avLst/>
          </a:prstGeom>
          <a:noFill/>
        </p:spPr>
        <p:txBody>
          <a:bodyPr wrap="square" lIns="25400" tIns="25400" rIns="25400" bIns="25400">
            <a:spAutoFit/>
          </a:bodyPr>
          <a:lstStyle/>
          <a:p>
            <a:pPr algn="ctr">
              <a:spcAft>
                <a:spcPts val="0"/>
              </a:spcAft>
              <a:buNone/>
            </a:pPr>
            <a:r>
              <a:rPr sz="1500" b="0" i="1" dirty="0">
                <a:solidFill>
                  <a:srgbClr val="000000"/>
                </a:solidFill>
                <a:latin typeface="Helvetica Neue"/>
              </a:rPr>
              <a:t>LHAASO, PRL 13</a:t>
            </a:r>
            <a:r>
              <a:rPr lang="en-US" sz="1500" b="0" i="1" dirty="0">
                <a:solidFill>
                  <a:srgbClr val="000000"/>
                </a:solidFill>
                <a:latin typeface="Helvetica Neue"/>
              </a:rPr>
              <a:t>6</a:t>
            </a:r>
            <a:r>
              <a:rPr sz="1500" b="0" i="1" dirty="0">
                <a:solidFill>
                  <a:srgbClr val="000000"/>
                </a:solidFill>
                <a:latin typeface="Helvetica Neue"/>
              </a:rPr>
              <a:t> (202</a:t>
            </a:r>
            <a:r>
              <a:rPr lang="en-US" sz="1500" b="0" i="1" dirty="0">
                <a:solidFill>
                  <a:srgbClr val="000000"/>
                </a:solidFill>
                <a:latin typeface="Helvetica Neue"/>
              </a:rPr>
              <a:t>6</a:t>
            </a:r>
            <a:r>
              <a:rPr sz="1500" b="0" i="1" dirty="0">
                <a:solidFill>
                  <a:srgbClr val="000000"/>
                </a:solidFill>
                <a:latin typeface="Helvetica Neue"/>
              </a:rPr>
              <a:t>): </a:t>
            </a:r>
            <a:r>
              <a:rPr lang="en-US" sz="1500" b="0" i="1" dirty="0">
                <a:solidFill>
                  <a:srgbClr val="000000"/>
                </a:solidFill>
                <a:latin typeface="Helvetica Neue"/>
              </a:rPr>
              <a:t>helium</a:t>
            </a:r>
            <a:endParaRPr sz="1500" b="0" i="1" dirty="0">
              <a:solidFill>
                <a:srgbClr val="000000"/>
              </a:solidFill>
              <a:latin typeface="Helvetica Neue"/>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pic>
        <p:nvPicPr>
          <p:cNvPr id="15" name="Picture 14" descr="The image appears to be a graph or chart displaying various elements such as Fe, O, and He, along with values related to particle physics measurements, like Fe K, E3J, and E, with annotations for different data sources or years (e.g., LHAASO, DAMPE, Lv et al.).&#10;&#10;AI-generated content may be incorrect.">
            <a:extLst>
              <a:ext uri="{FF2B5EF4-FFF2-40B4-BE49-F238E27FC236}">
                <a16:creationId xmlns:a16="http://schemas.microsoft.com/office/drawing/2014/main" id="{E50EC0B8-FCD6-E4AE-EA83-0AA3E5CC5171}"/>
              </a:ext>
            </a:extLst>
          </p:cNvPr>
          <p:cNvPicPr>
            <a:picLocks noChangeAspect="1"/>
          </p:cNvPicPr>
          <p:nvPr/>
        </p:nvPicPr>
        <p:blipFill>
          <a:blip r:embed="rId3"/>
          <a:stretch>
            <a:fillRect/>
          </a:stretch>
        </p:blipFill>
        <p:spPr>
          <a:xfrm>
            <a:off x="10538268" y="1562026"/>
            <a:ext cx="7410036" cy="7617716"/>
          </a:xfrm>
          <a:prstGeom prst="rect">
            <a:avLst/>
          </a:prstGeom>
        </p:spPr>
      </p:pic>
      <p:pic>
        <p:nvPicPr>
          <p:cNvPr id="17" name="Picture 16" descr="lhaaso_lphe.png">
            <a:extLst>
              <a:ext uri="{FF2B5EF4-FFF2-40B4-BE49-F238E27FC236}">
                <a16:creationId xmlns:a16="http://schemas.microsoft.com/office/drawing/2014/main" id="{91743FB3-1495-CF82-6E39-4507E12E76AF}"/>
              </a:ext>
            </a:extLst>
          </p:cNvPr>
          <p:cNvPicPr>
            <a:picLocks noChangeAspect="1"/>
          </p:cNvPicPr>
          <p:nvPr/>
        </p:nvPicPr>
        <p:blipFill>
          <a:blip r:embed="rId4"/>
          <a:stretch>
            <a:fillRect/>
          </a:stretch>
        </p:blipFill>
        <p:spPr>
          <a:xfrm>
            <a:off x="1435157" y="4951120"/>
            <a:ext cx="6342056" cy="4987813"/>
          </a:xfrm>
          <a:prstGeom prst="rect">
            <a:avLst/>
          </a:prstGeom>
        </p:spPr>
      </p:pic>
      <p:sp>
        <p:nvSpPr>
          <p:cNvPr id="19" name="TextBox 18">
            <a:extLst>
              <a:ext uri="{FF2B5EF4-FFF2-40B4-BE49-F238E27FC236}">
                <a16:creationId xmlns:a16="http://schemas.microsoft.com/office/drawing/2014/main" id="{42D57FB7-CCEC-EDB3-1B79-50550D39B3C4}"/>
              </a:ext>
            </a:extLst>
          </p:cNvPr>
          <p:cNvSpPr txBox="1"/>
          <p:nvPr/>
        </p:nvSpPr>
        <p:spPr>
          <a:xfrm>
            <a:off x="5141963" y="4516608"/>
            <a:ext cx="2607770" cy="282129"/>
          </a:xfrm>
          <a:prstGeom prst="rect">
            <a:avLst/>
          </a:prstGeom>
          <a:noFill/>
        </p:spPr>
        <p:txBody>
          <a:bodyPr wrap="square" lIns="25400" tIns="25400" rIns="25400" bIns="25400">
            <a:spAutoFit/>
          </a:bodyPr>
          <a:lstStyle/>
          <a:p>
            <a:pPr algn="ctr">
              <a:spcAft>
                <a:spcPts val="0"/>
              </a:spcAft>
              <a:buNone/>
            </a:pPr>
            <a:r>
              <a:rPr sz="1500" b="0" i="1" dirty="0">
                <a:solidFill>
                  <a:srgbClr val="000000"/>
                </a:solidFill>
                <a:latin typeface="Helvetica Neue"/>
              </a:rPr>
              <a:t>LHAASO, PRL 13</a:t>
            </a:r>
            <a:r>
              <a:rPr lang="en-US" sz="1500" b="0" i="1" dirty="0">
                <a:solidFill>
                  <a:srgbClr val="000000"/>
                </a:solidFill>
                <a:latin typeface="Helvetica Neue"/>
              </a:rPr>
              <a:t>6</a:t>
            </a:r>
            <a:r>
              <a:rPr sz="1500" b="0" i="1" dirty="0">
                <a:solidFill>
                  <a:srgbClr val="000000"/>
                </a:solidFill>
                <a:latin typeface="Helvetica Neue"/>
              </a:rPr>
              <a:t> (202</a:t>
            </a:r>
            <a:r>
              <a:rPr lang="en-US" sz="1500" b="0" i="1" dirty="0">
                <a:solidFill>
                  <a:srgbClr val="000000"/>
                </a:solidFill>
                <a:latin typeface="Helvetica Neue"/>
              </a:rPr>
              <a:t>6</a:t>
            </a:r>
            <a:r>
              <a:rPr sz="1500" b="0" i="1" dirty="0">
                <a:solidFill>
                  <a:srgbClr val="000000"/>
                </a:solidFill>
                <a:latin typeface="Helvetica Neue"/>
              </a:rPr>
              <a:t>)</a:t>
            </a:r>
          </a:p>
        </p:txBody>
      </p:sp>
      <p:sp>
        <p:nvSpPr>
          <p:cNvPr id="27" name="矩形 26">
            <a:extLst>
              <a:ext uri="{FF2B5EF4-FFF2-40B4-BE49-F238E27FC236}">
                <a16:creationId xmlns:a16="http://schemas.microsoft.com/office/drawing/2014/main" id="{F246E26F-1900-6466-8E9E-18F048437385}"/>
              </a:ext>
            </a:extLst>
          </p:cNvPr>
          <p:cNvSpPr/>
          <p:nvPr/>
        </p:nvSpPr>
        <p:spPr>
          <a:xfrm rot="10800000">
            <a:off x="0" y="10015538"/>
            <a:ext cx="18288000" cy="271462"/>
          </a:xfrm>
          <a:prstGeom prst="rect">
            <a:avLst/>
          </a:prstGeom>
          <a:gradFill flip="none" rotWithShape="1">
            <a:gsLst>
              <a:gs pos="0">
                <a:srgbClr val="BEAF8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4BDED7B8-3CCF-EFFE-EA47-A68269A79F99}"/>
              </a:ext>
            </a:extLst>
          </p:cNvPr>
          <p:cNvSpPr/>
          <p:nvPr/>
        </p:nvSpPr>
        <p:spPr>
          <a:xfrm>
            <a:off x="0" y="0"/>
            <a:ext cx="18288000" cy="271462"/>
          </a:xfrm>
          <a:prstGeom prst="rect">
            <a:avLst/>
          </a:prstGeom>
          <a:gradFill flip="none" rotWithShape="1">
            <a:gsLst>
              <a:gs pos="0">
                <a:srgbClr val="004F8D"/>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Text 0"/>
          <p:cNvSpPr/>
          <p:nvPr/>
        </p:nvSpPr>
        <p:spPr>
          <a:xfrm>
            <a:off x="857250" y="673100"/>
            <a:ext cx="16573500" cy="582873"/>
          </a:xfrm>
          <a:prstGeom prst="rect">
            <a:avLst/>
          </a:prstGeom>
          <a:noFill/>
          <a:ln/>
        </p:spPr>
        <p:txBody>
          <a:bodyPr wrap="square" lIns="25400" tIns="25400" rIns="25400" bIns="25400" rtlCol="0" anchor="t">
            <a:normAutofit fontScale="92500" lnSpcReduction="20000"/>
          </a:bodyPr>
          <a:lstStyle/>
          <a:p>
            <a:pPr marL="0" indent="0" algn="l">
              <a:lnSpc>
                <a:spcPct val="89725"/>
              </a:lnSpc>
              <a:buNone/>
            </a:pPr>
            <a:r>
              <a:rPr lang="en-US" sz="4600" b="0" kern="0" spc="-58" dirty="0">
                <a:solidFill>
                  <a:srgbClr val="004F8D"/>
                </a:solidFill>
                <a:latin typeface="Helvetica Neue" pitchFamily="34" charset="0"/>
                <a:ea typeface="Helvetica Neue" pitchFamily="34" charset="-122"/>
                <a:cs typeface="Helvetica Neue" pitchFamily="34" charset="-120"/>
              </a:rPr>
              <a:t>Deeper look at LHAASO</a:t>
            </a:r>
            <a:endParaRPr lang="en-US" sz="3900" dirty="0"/>
          </a:p>
        </p:txBody>
      </p:sp>
      <p:sp>
        <p:nvSpPr>
          <p:cNvPr id="5" name="Text 3"/>
          <p:cNvSpPr/>
          <p:nvPr/>
        </p:nvSpPr>
        <p:spPr>
          <a:xfrm>
            <a:off x="616017" y="1530827"/>
            <a:ext cx="9423133" cy="2696000"/>
          </a:xfrm>
          <a:prstGeom prst="rect">
            <a:avLst/>
          </a:prstGeom>
          <a:noFill/>
          <a:ln/>
        </p:spPr>
        <p:txBody>
          <a:bodyPr wrap="square" lIns="25400" tIns="25400" rIns="25400" bIns="25400" rtlCol="0" anchor="t">
            <a:normAutofit fontScale="92500" lnSpcReduction="10000"/>
          </a:bodyPr>
          <a:lstStyle/>
          <a:p>
            <a:pPr marL="193358" indent="-193358" algn="l">
              <a:lnSpc>
                <a:spcPct val="115720"/>
              </a:lnSpc>
              <a:spcAft>
                <a:spcPts val="1200"/>
              </a:spcAft>
              <a:buSzPct val="100000"/>
              <a:buChar char="•"/>
              <a:tabLst>
                <a:tab pos="193358" algn="l"/>
              </a:tabLst>
            </a:pPr>
            <a:r>
              <a:rPr lang="en-US" sz="2400" dirty="0">
                <a:solidFill>
                  <a:srgbClr val="23282D"/>
                </a:solidFill>
                <a:latin typeface="Helvetica Neue" pitchFamily="34" charset="0"/>
                <a:ea typeface="Helvetica Neue" pitchFamily="34" charset="-122"/>
                <a:cs typeface="Helvetica Neue" pitchFamily="34" charset="-120"/>
              </a:rPr>
              <a:t>The fit reproduces LHAASO's light fraction but implies a heavier ⟨ln A⟩ than published</a:t>
            </a:r>
            <a:endParaRPr lang="en-US" sz="2400" dirty="0"/>
          </a:p>
          <a:p>
            <a:pPr marL="193358" indent="-193358" algn="l">
              <a:lnSpc>
                <a:spcPct val="115720"/>
              </a:lnSpc>
              <a:spcAft>
                <a:spcPts val="1200"/>
              </a:spcAft>
              <a:buSzPct val="100000"/>
              <a:buChar char="•"/>
              <a:tabLst>
                <a:tab pos="193358" algn="l"/>
              </a:tabLst>
            </a:pPr>
            <a:r>
              <a:rPr lang="en-US" sz="2400" dirty="0">
                <a:solidFill>
                  <a:srgbClr val="23282D"/>
                </a:solidFill>
                <a:latin typeface="Helvetica Neue" pitchFamily="34" charset="0"/>
                <a:ea typeface="Helvetica Neue" pitchFamily="34" charset="-122"/>
                <a:cs typeface="Helvetica Neue" pitchFamily="34" charset="-120"/>
              </a:rPr>
              <a:t>Neither hadronic model, spline freedom nor data removal can fix this; the only way to fit all 3 datasets is to set heavy fraction to ~0</a:t>
            </a:r>
          </a:p>
          <a:p>
            <a:pPr marL="193358" indent="-193358" algn="l">
              <a:lnSpc>
                <a:spcPct val="115720"/>
              </a:lnSpc>
              <a:spcAft>
                <a:spcPts val="1200"/>
              </a:spcAft>
              <a:buSzPct val="100000"/>
              <a:buChar char="•"/>
              <a:tabLst>
                <a:tab pos="193358" algn="l"/>
              </a:tabLst>
            </a:pPr>
            <a:r>
              <a:rPr lang="en-US" sz="2400" dirty="0">
                <a:solidFill>
                  <a:srgbClr val="23282D"/>
                </a:solidFill>
                <a:latin typeface="Helvetica Neue" pitchFamily="34" charset="0"/>
                <a:ea typeface="Helvetica Neue" pitchFamily="34" charset="-122"/>
                <a:cs typeface="Helvetica Neue" pitchFamily="34" charset="-120"/>
              </a:rPr>
              <a:t>Presence of O, and Fe in DAMPE results disfavor the “ultra-light” knee</a:t>
            </a:r>
            <a:endParaRPr lang="en-US" sz="2400" dirty="0"/>
          </a:p>
          <a:p>
            <a:pPr marL="193358" indent="-193358" algn="l">
              <a:lnSpc>
                <a:spcPct val="115720"/>
              </a:lnSpc>
              <a:spcAft>
                <a:spcPts val="1200"/>
              </a:spcAft>
              <a:buSzPct val="100000"/>
              <a:buChar char="•"/>
              <a:tabLst>
                <a:tab pos="193358" algn="l"/>
              </a:tabLst>
            </a:pPr>
            <a:r>
              <a:rPr lang="en-US" sz="2400" dirty="0">
                <a:solidFill>
                  <a:srgbClr val="23282D"/>
                </a:solidFill>
                <a:latin typeface="Helvetica Neue" pitchFamily="34" charset="0"/>
                <a:ea typeface="Helvetica Neue" pitchFamily="34" charset="-122"/>
                <a:cs typeface="Helvetica Neue" pitchFamily="34" charset="-120"/>
              </a:rPr>
              <a:t>GSF: left as is, admitting a tension in </a:t>
            </a:r>
            <a:r>
              <a:rPr lang="en-US" sz="2400" dirty="0" err="1">
                <a:solidFill>
                  <a:srgbClr val="23282D"/>
                </a:solidFill>
                <a:latin typeface="Helvetica Neue" pitchFamily="34" charset="0"/>
                <a:ea typeface="Helvetica Neue" pitchFamily="34" charset="-122"/>
                <a:cs typeface="Helvetica Neue" pitchFamily="34" charset="-120"/>
              </a:rPr>
              <a:t>lnA</a:t>
            </a:r>
            <a:endParaRPr lang="en-US" sz="2400" dirty="0"/>
          </a:p>
        </p:txBody>
      </p:sp>
      <p:sp>
        <p:nvSpPr>
          <p:cNvPr id="12" name="TextBox 11"/>
          <p:cNvSpPr txBox="1"/>
          <p:nvPr/>
        </p:nvSpPr>
        <p:spPr>
          <a:xfrm>
            <a:off x="548640" y="10012680"/>
            <a:ext cx="7315200" cy="274320"/>
          </a:xfrm>
          <a:prstGeom prst="rect">
            <a:avLst/>
          </a:prstGeom>
          <a:noFill/>
        </p:spPr>
        <p:txBody>
          <a:bodyPr wrap="square" lIns="25400" tIns="25400" rIns="25400" bIns="25400">
            <a:spAutoFit/>
          </a:bodyPr>
          <a:lstStyle/>
          <a:p>
            <a:pPr algn="l">
              <a:spcAft>
                <a:spcPts val="0"/>
              </a:spcAft>
              <a:buNone/>
            </a:pPr>
            <a:r>
              <a:rPr sz="1500" b="1" i="0">
                <a:solidFill>
                  <a:srgbClr val="2A9D8F"/>
                </a:solidFill>
                <a:latin typeface="Helvetica Neue"/>
              </a:rPr>
              <a:t>Knee  </a:t>
            </a:r>
            <a:r>
              <a:rPr sz="1500" b="0" i="0">
                <a:solidFill>
                  <a:srgbClr val="2A9D8F"/>
                </a:solidFill>
                <a:latin typeface="Helvetica Neue"/>
              </a:rPr>
              <a:t>100 TeV – 30 PeV</a:t>
            </a:r>
          </a:p>
        </p:txBody>
      </p:sp>
      <p:sp>
        <p:nvSpPr>
          <p:cNvPr id="28" name="TextBox 27"/>
          <p:cNvSpPr txBox="1"/>
          <p:nvPr/>
        </p:nvSpPr>
        <p:spPr>
          <a:xfrm>
            <a:off x="15910559" y="10012680"/>
            <a:ext cx="1828800" cy="274320"/>
          </a:xfrm>
          <a:prstGeom prst="rect">
            <a:avLst/>
          </a:prstGeom>
          <a:noFill/>
        </p:spPr>
        <p:txBody>
          <a:bodyPr wrap="square" lIns="25400" tIns="0" rIns="25400" bIns="0">
            <a:spAutoFit/>
          </a:bodyPr>
          <a:lstStyle/>
          <a:p>
            <a:pPr algn="r">
              <a:spcAft>
                <a:spcPts val="0"/>
              </a:spcAft>
              <a:buNone/>
            </a:pPr>
            <a:fld id="{9FFC46BA-3C07-4E88-BE3D-F0FDE7B1BBA7}" type="slidenum">
              <a:rPr sz="1500" b="1" i="0">
                <a:solidFill>
                  <a:srgbClr val="004F8D"/>
                </a:solidFill>
                <a:latin typeface="Helvetica Neue"/>
              </a:rPr>
              <a:t>17</a:t>
            </a:fld>
            <a:endParaRPr sz="1500" b="1" i="0">
              <a:solidFill>
                <a:srgbClr val="004F8D"/>
              </a:solidFill>
              <a:latin typeface="Helvetica Neue"/>
            </a:endParaRPr>
          </a:p>
        </p:txBody>
      </p:sp>
      <p:sp>
        <p:nvSpPr>
          <p:cNvPr id="4" name="Arrow: Up-Down 3">
            <a:extLst>
              <a:ext uri="{FF2B5EF4-FFF2-40B4-BE49-F238E27FC236}">
                <a16:creationId xmlns:a16="http://schemas.microsoft.com/office/drawing/2014/main" id="{F2397E8B-058B-F309-E0EF-A6D7D8967705}"/>
              </a:ext>
            </a:extLst>
          </p:cNvPr>
          <p:cNvSpPr/>
          <p:nvPr/>
        </p:nvSpPr>
        <p:spPr>
          <a:xfrm>
            <a:off x="5524900" y="5508030"/>
            <a:ext cx="305519" cy="846231"/>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95E8B4F7-CAB4-6907-7A60-AC3BA042097B}"/>
              </a:ext>
            </a:extLst>
          </p:cNvPr>
          <p:cNvSpPr txBox="1"/>
          <p:nvPr/>
        </p:nvSpPr>
        <p:spPr>
          <a:xfrm>
            <a:off x="4572342" y="6753618"/>
            <a:ext cx="2277035" cy="646331"/>
          </a:xfrm>
          <a:prstGeom prst="rect">
            <a:avLst/>
          </a:prstGeom>
          <a:noFill/>
        </p:spPr>
        <p:txBody>
          <a:bodyPr wrap="square" rtlCol="0">
            <a:spAutoFit/>
          </a:bodyPr>
          <a:lstStyle/>
          <a:p>
            <a:r>
              <a:rPr lang="en-US" b="1" dirty="0" err="1">
                <a:latin typeface="Helvetica Neue"/>
              </a:rPr>
              <a:t>p+He</a:t>
            </a:r>
            <a:r>
              <a:rPr lang="en-US" b="1" dirty="0">
                <a:latin typeface="Helvetica Neue"/>
              </a:rPr>
              <a:t> almost saturate the all particle flux</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id="{F246E26F-1900-6466-8E9E-18F048437385}"/>
              </a:ext>
            </a:extLst>
          </p:cNvPr>
          <p:cNvSpPr/>
          <p:nvPr/>
        </p:nvSpPr>
        <p:spPr>
          <a:xfrm rot="10800000">
            <a:off x="0" y="10015538"/>
            <a:ext cx="18288000" cy="271462"/>
          </a:xfrm>
          <a:prstGeom prst="rect">
            <a:avLst/>
          </a:prstGeom>
          <a:gradFill flip="none" rotWithShape="1">
            <a:gsLst>
              <a:gs pos="0">
                <a:srgbClr val="BEAF8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4BDED7B8-3CCF-EFFE-EA47-A68269A79F99}"/>
              </a:ext>
            </a:extLst>
          </p:cNvPr>
          <p:cNvSpPr/>
          <p:nvPr/>
        </p:nvSpPr>
        <p:spPr>
          <a:xfrm>
            <a:off x="0" y="0"/>
            <a:ext cx="18288000" cy="271462"/>
          </a:xfrm>
          <a:prstGeom prst="rect">
            <a:avLst/>
          </a:prstGeom>
          <a:gradFill flip="none" rotWithShape="1">
            <a:gsLst>
              <a:gs pos="0">
                <a:srgbClr val="004F8D"/>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3" name="Picture 2" descr="cr_flux_traditional.png"/>
          <p:cNvPicPr>
            <a:picLocks noChangeAspect="1"/>
          </p:cNvPicPr>
          <p:nvPr/>
        </p:nvPicPr>
        <p:blipFill>
          <a:blip r:embed="rId2"/>
          <a:stretch>
            <a:fillRect/>
          </a:stretch>
        </p:blipFill>
        <p:spPr>
          <a:xfrm>
            <a:off x="548640" y="1737360"/>
            <a:ext cx="5760720" cy="3503140"/>
          </a:xfrm>
          <a:prstGeom prst="rect">
            <a:avLst/>
          </a:prstGeom>
        </p:spPr>
      </p:pic>
      <p:sp>
        <p:nvSpPr>
          <p:cNvPr id="4" name="Rectangle 3"/>
          <p:cNvSpPr/>
          <p:nvPr/>
        </p:nvSpPr>
        <p:spPr>
          <a:xfrm>
            <a:off x="4378973" y="1834669"/>
            <a:ext cx="661215" cy="2872575"/>
          </a:xfrm>
          <a:prstGeom prst="rect">
            <a:avLst/>
          </a:prstGeom>
          <a:solidFill>
            <a:srgbClr val="D9772B">
              <a:alpha val="2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408150" y="5287849"/>
            <a:ext cx="5831925" cy="4575612"/>
          </a:xfrm>
          <a:prstGeom prst="rect">
            <a:avLst/>
          </a:prstGeom>
          <a:noFill/>
        </p:spPr>
        <p:txBody>
          <a:bodyPr wrap="square" lIns="25400" tIns="25400" rIns="25400" bIns="25400">
            <a:spAutoFit/>
          </a:bodyPr>
          <a:lstStyle/>
          <a:p>
            <a:pPr marL="228600" indent="-228600">
              <a:spcAft>
                <a:spcPts val="1200"/>
              </a:spcAft>
              <a:buChar char="•"/>
            </a:pPr>
            <a:r>
              <a:rPr sz="2400" b="0" i="0" dirty="0">
                <a:solidFill>
                  <a:srgbClr val="23282D"/>
                </a:solidFill>
                <a:latin typeface="Helvetica Neue"/>
              </a:rPr>
              <a:t>IceCube/</a:t>
            </a:r>
            <a:r>
              <a:rPr sz="2400" b="0" i="0" dirty="0" err="1">
                <a:solidFill>
                  <a:srgbClr val="23282D"/>
                </a:solidFill>
                <a:latin typeface="Helvetica Neue"/>
              </a:rPr>
              <a:t>IceTop</a:t>
            </a:r>
            <a:r>
              <a:rPr sz="2400" b="0" i="0" dirty="0">
                <a:solidFill>
                  <a:srgbClr val="23282D"/>
                </a:solidFill>
                <a:latin typeface="Helvetica Neue"/>
              </a:rPr>
              <a:t>: spectrum and four </a:t>
            </a:r>
            <a:r>
              <a:rPr sz="2400" b="1" i="0" dirty="0">
                <a:solidFill>
                  <a:srgbClr val="23282D"/>
                </a:solidFill>
                <a:latin typeface="Helvetica Neue"/>
              </a:rPr>
              <a:t>mass fractions with published correlations</a:t>
            </a:r>
            <a:r>
              <a:rPr lang="en-US" sz="2400" b="0" i="0" dirty="0">
                <a:solidFill>
                  <a:srgbClr val="23282D"/>
                </a:solidFill>
                <a:latin typeface="Helvetica Neue"/>
              </a:rPr>
              <a:t> </a:t>
            </a:r>
            <a:r>
              <a:rPr lang="en-US" sz="2400" b="0" i="0" dirty="0">
                <a:solidFill>
                  <a:srgbClr val="23282D"/>
                </a:solidFill>
                <a:latin typeface="Helvetica Neue"/>
                <a:sym typeface="Wingdings" panose="05000000000000000000" pitchFamily="2" charset="2"/>
              </a:rPr>
              <a:t> I </a:t>
            </a:r>
            <a:r>
              <a:rPr lang="en-US" sz="2400" dirty="0">
                <a:solidFill>
                  <a:srgbClr val="23282D"/>
                </a:solidFill>
                <a:latin typeface="Helvetica Neue"/>
                <a:sym typeface="Wingdings" panose="05000000000000000000" pitchFamily="2" charset="2"/>
              </a:rPr>
              <a:t>was </a:t>
            </a:r>
            <a:r>
              <a:rPr lang="en-US" sz="2400" b="0" i="0" dirty="0">
                <a:solidFill>
                  <a:srgbClr val="23282D"/>
                </a:solidFill>
                <a:latin typeface="Helvetica Neue"/>
                <a:sym typeface="Wingdings" panose="05000000000000000000" pitchFamily="2" charset="2"/>
              </a:rPr>
              <a:t>surprised how important the measurement is</a:t>
            </a:r>
            <a:endParaRPr sz="2400" b="0" i="0" dirty="0">
              <a:solidFill>
                <a:srgbClr val="23282D"/>
              </a:solidFill>
              <a:latin typeface="Helvetica Neue"/>
            </a:endParaRPr>
          </a:p>
          <a:p>
            <a:pPr marL="228600" indent="-228600">
              <a:spcAft>
                <a:spcPts val="1200"/>
              </a:spcAft>
              <a:buChar char="•"/>
            </a:pPr>
            <a:r>
              <a:rPr sz="2400" b="0" i="0" dirty="0">
                <a:solidFill>
                  <a:srgbClr val="23282D"/>
                </a:solidFill>
                <a:latin typeface="Helvetica Neue"/>
              </a:rPr>
              <a:t>TALE hybrid constrains ⟨ln A⟩ across the second-knee region</a:t>
            </a:r>
            <a:r>
              <a:rPr lang="en-US" sz="2400" dirty="0">
                <a:solidFill>
                  <a:srgbClr val="23282D"/>
                </a:solidFill>
                <a:latin typeface="Helvetica Neue"/>
              </a:rPr>
              <a:t>; </a:t>
            </a:r>
            <a:r>
              <a:rPr lang="en-US" sz="2400" b="0" i="0" dirty="0">
                <a:solidFill>
                  <a:srgbClr val="23282D"/>
                </a:solidFill>
                <a:latin typeface="Helvetica Neue"/>
              </a:rPr>
              <a:t>but no Cov for mass fractions </a:t>
            </a:r>
            <a:r>
              <a:rPr lang="en-US" sz="2400" b="0" i="0" dirty="0">
                <a:solidFill>
                  <a:srgbClr val="23282D"/>
                </a:solidFill>
                <a:latin typeface="Helvetica Neue"/>
                <a:sym typeface="Wingdings" panose="05000000000000000000" pitchFamily="2" charset="2"/>
              </a:rPr>
              <a:t></a:t>
            </a:r>
            <a:endParaRPr sz="2400" b="0" i="0" dirty="0">
              <a:solidFill>
                <a:srgbClr val="23282D"/>
              </a:solidFill>
              <a:latin typeface="Helvetica Neue"/>
            </a:endParaRPr>
          </a:p>
          <a:p>
            <a:pPr marL="228600" indent="-228600">
              <a:spcAft>
                <a:spcPts val="1200"/>
              </a:spcAft>
              <a:buChar char="•"/>
            </a:pPr>
            <a:r>
              <a:rPr sz="2400" b="0" i="0" dirty="0">
                <a:solidFill>
                  <a:srgbClr val="23282D"/>
                </a:solidFill>
                <a:latin typeface="Helvetica Neue"/>
              </a:rPr>
              <a:t>Tunka-133 flux overlaps with IceCube/</a:t>
            </a:r>
            <a:r>
              <a:rPr sz="2400" b="0" i="0" dirty="0" err="1">
                <a:solidFill>
                  <a:srgbClr val="23282D"/>
                </a:solidFill>
                <a:latin typeface="Helvetica Neue"/>
              </a:rPr>
              <a:t>IceTop</a:t>
            </a:r>
            <a:r>
              <a:rPr lang="en-US" sz="2400" b="0" i="0" dirty="0">
                <a:solidFill>
                  <a:srgbClr val="23282D"/>
                </a:solidFill>
                <a:latin typeface="Helvetica Neue"/>
              </a:rPr>
              <a:t> but less constraining</a:t>
            </a:r>
            <a:endParaRPr sz="2400" b="0" i="0" dirty="0">
              <a:solidFill>
                <a:srgbClr val="23282D"/>
              </a:solidFill>
              <a:latin typeface="Helvetica Neue"/>
            </a:endParaRPr>
          </a:p>
          <a:p>
            <a:pPr marL="228600" indent="-228600">
              <a:spcAft>
                <a:spcPts val="1200"/>
              </a:spcAft>
              <a:buChar char="•"/>
            </a:pPr>
            <a:r>
              <a:rPr sz="2400" b="0" i="0" dirty="0">
                <a:solidFill>
                  <a:srgbClr val="23282D"/>
                </a:solidFill>
                <a:latin typeface="Helvetica Neue"/>
              </a:rPr>
              <a:t>KASCADE-Grande incompatible even with a large </a:t>
            </a:r>
            <a:r>
              <a:rPr lang="en-US" sz="2400" b="0" i="0" dirty="0">
                <a:solidFill>
                  <a:srgbClr val="23282D"/>
                </a:solidFill>
                <a:latin typeface="Helvetica Neue"/>
              </a:rPr>
              <a:t>energy-</a:t>
            </a:r>
            <a:r>
              <a:rPr sz="2400" b="0" i="0" dirty="0">
                <a:solidFill>
                  <a:srgbClr val="23282D"/>
                </a:solidFill>
                <a:latin typeface="Helvetica Neue"/>
              </a:rPr>
              <a:t>scale shift</a:t>
            </a:r>
          </a:p>
        </p:txBody>
      </p:sp>
      <p:sp>
        <p:nvSpPr>
          <p:cNvPr id="17" name="TextBox 5"/>
          <p:cNvSpPr txBox="1"/>
          <p:nvPr/>
        </p:nvSpPr>
        <p:spPr>
          <a:xfrm>
            <a:off x="548640" y="10012680"/>
            <a:ext cx="7315200" cy="274320"/>
          </a:xfrm>
          <a:prstGeom prst="rect">
            <a:avLst/>
          </a:prstGeom>
          <a:noFill/>
        </p:spPr>
        <p:txBody>
          <a:bodyPr wrap="square" lIns="25400" tIns="25400" rIns="25400" bIns="25400">
            <a:spAutoFit/>
          </a:bodyPr>
          <a:lstStyle/>
          <a:p>
            <a:pPr algn="l">
              <a:spcAft>
                <a:spcPts val="0"/>
              </a:spcAft>
              <a:buNone/>
            </a:pPr>
            <a:r>
              <a:rPr sz="1500" b="1" i="0">
                <a:solidFill>
                  <a:srgbClr val="D9772B"/>
                </a:solidFill>
                <a:latin typeface="Helvetica Neue"/>
              </a:rPr>
              <a:t>Second knee  </a:t>
            </a:r>
            <a:r>
              <a:rPr sz="1500" b="0" i="0">
                <a:solidFill>
                  <a:srgbClr val="D9772B"/>
                </a:solidFill>
                <a:latin typeface="Helvetica Neue"/>
              </a:rPr>
              <a:t>30 PeV – 1 EeV</a:t>
            </a:r>
          </a:p>
        </p:txBody>
      </p:sp>
      <p:pic>
        <p:nvPicPr>
          <p:cNvPr id="7" name="Picture 6" descr="ic_spec.png"/>
          <p:cNvPicPr>
            <a:picLocks noChangeAspect="1"/>
          </p:cNvPicPr>
          <p:nvPr/>
        </p:nvPicPr>
        <p:blipFill>
          <a:blip r:embed="rId3"/>
          <a:stretch>
            <a:fillRect/>
          </a:stretch>
        </p:blipFill>
        <p:spPr>
          <a:xfrm>
            <a:off x="7501998" y="741410"/>
            <a:ext cx="6301956" cy="5242252"/>
          </a:xfrm>
          <a:prstGeom prst="rect">
            <a:avLst/>
          </a:prstGeom>
        </p:spPr>
      </p:pic>
      <p:sp>
        <p:nvSpPr>
          <p:cNvPr id="8" name="TextBox 7"/>
          <p:cNvSpPr txBox="1"/>
          <p:nvPr/>
        </p:nvSpPr>
        <p:spPr>
          <a:xfrm>
            <a:off x="10079367" y="326362"/>
            <a:ext cx="4294936" cy="292608"/>
          </a:xfrm>
          <a:prstGeom prst="rect">
            <a:avLst/>
          </a:prstGeom>
          <a:noFill/>
        </p:spPr>
        <p:txBody>
          <a:bodyPr wrap="square" lIns="25400" tIns="25400" rIns="25400" bIns="25400">
            <a:spAutoFit/>
          </a:bodyPr>
          <a:lstStyle/>
          <a:p>
            <a:pPr algn="ctr">
              <a:spcAft>
                <a:spcPts val="0"/>
              </a:spcAft>
              <a:buNone/>
            </a:pPr>
            <a:r>
              <a:rPr sz="1500" b="0" i="1" dirty="0">
                <a:solidFill>
                  <a:srgbClr val="000000"/>
                </a:solidFill>
                <a:latin typeface="Helvetica Neue"/>
              </a:rPr>
              <a:t>IceCube, PRD 100 (2019): spectrum</a:t>
            </a:r>
          </a:p>
        </p:txBody>
      </p:sp>
      <p:pic>
        <p:nvPicPr>
          <p:cNvPr id="11" name="Picture 10" descr="ic_frac.png"/>
          <p:cNvPicPr>
            <a:picLocks noChangeAspect="1"/>
          </p:cNvPicPr>
          <p:nvPr/>
        </p:nvPicPr>
        <p:blipFill>
          <a:blip r:embed="rId4"/>
          <a:stretch>
            <a:fillRect/>
          </a:stretch>
        </p:blipFill>
        <p:spPr>
          <a:xfrm>
            <a:off x="13497270" y="959129"/>
            <a:ext cx="4698228" cy="7943764"/>
          </a:xfrm>
          <a:prstGeom prst="rect">
            <a:avLst/>
          </a:prstGeom>
        </p:spPr>
      </p:pic>
      <p:sp>
        <p:nvSpPr>
          <p:cNvPr id="12" name="TextBox 11"/>
          <p:cNvSpPr txBox="1"/>
          <p:nvPr/>
        </p:nvSpPr>
        <p:spPr>
          <a:xfrm>
            <a:off x="15852806" y="392880"/>
            <a:ext cx="2342692" cy="292608"/>
          </a:xfrm>
          <a:prstGeom prst="rect">
            <a:avLst/>
          </a:prstGeom>
          <a:noFill/>
        </p:spPr>
        <p:txBody>
          <a:bodyPr wrap="square" lIns="25400" tIns="25400" rIns="25400" bIns="25400">
            <a:spAutoFit/>
          </a:bodyPr>
          <a:lstStyle/>
          <a:p>
            <a:pPr algn="ctr">
              <a:spcAft>
                <a:spcPts val="0"/>
              </a:spcAft>
              <a:buNone/>
            </a:pPr>
            <a:r>
              <a:rPr sz="1500" b="0" i="1" dirty="0">
                <a:solidFill>
                  <a:srgbClr val="000000"/>
                </a:solidFill>
                <a:latin typeface="Helvetica Neue"/>
              </a:rPr>
              <a:t>IceCube (2019): fractions</a:t>
            </a:r>
          </a:p>
        </p:txBody>
      </p:sp>
      <p:pic>
        <p:nvPicPr>
          <p:cNvPr id="13" name="Picture 12" descr="tale_lna.png"/>
          <p:cNvPicPr>
            <a:picLocks noChangeAspect="1"/>
          </p:cNvPicPr>
          <p:nvPr/>
        </p:nvPicPr>
        <p:blipFill>
          <a:blip r:embed="rId5"/>
          <a:stretch>
            <a:fillRect/>
          </a:stretch>
        </p:blipFill>
        <p:spPr>
          <a:xfrm>
            <a:off x="6375096" y="5767619"/>
            <a:ext cx="6978055" cy="4126501"/>
          </a:xfrm>
          <a:prstGeom prst="rect">
            <a:avLst/>
          </a:prstGeom>
        </p:spPr>
      </p:pic>
      <p:sp>
        <p:nvSpPr>
          <p:cNvPr id="14" name="TextBox 13"/>
          <p:cNvSpPr txBox="1"/>
          <p:nvPr/>
        </p:nvSpPr>
        <p:spPr>
          <a:xfrm>
            <a:off x="6240075" y="9029839"/>
            <a:ext cx="4685385" cy="292608"/>
          </a:xfrm>
          <a:prstGeom prst="rect">
            <a:avLst/>
          </a:prstGeom>
          <a:noFill/>
        </p:spPr>
        <p:txBody>
          <a:bodyPr wrap="square" lIns="25400" tIns="25400" rIns="25400" bIns="25400">
            <a:spAutoFit/>
          </a:bodyPr>
          <a:lstStyle/>
          <a:p>
            <a:pPr algn="ctr">
              <a:spcAft>
                <a:spcPts val="0"/>
              </a:spcAft>
              <a:buNone/>
            </a:pPr>
            <a:r>
              <a:rPr sz="1500" b="0" i="1" dirty="0">
                <a:solidFill>
                  <a:srgbClr val="000000"/>
                </a:solidFill>
                <a:latin typeface="Helvetica Neue"/>
              </a:rPr>
              <a:t>TALE hybrid (2026): ⟨ln A⟩ compilation</a:t>
            </a:r>
          </a:p>
        </p:txBody>
      </p:sp>
      <p:sp>
        <p:nvSpPr>
          <p:cNvPr id="28" name="TextBox 27"/>
          <p:cNvSpPr txBox="1"/>
          <p:nvPr/>
        </p:nvSpPr>
        <p:spPr>
          <a:xfrm>
            <a:off x="15910559" y="10012680"/>
            <a:ext cx="1828800" cy="274320"/>
          </a:xfrm>
          <a:prstGeom prst="rect">
            <a:avLst/>
          </a:prstGeom>
          <a:noFill/>
        </p:spPr>
        <p:txBody>
          <a:bodyPr wrap="square" lIns="25400" tIns="0" rIns="25400" bIns="0">
            <a:spAutoFit/>
          </a:bodyPr>
          <a:lstStyle/>
          <a:p>
            <a:pPr algn="r">
              <a:spcAft>
                <a:spcPts val="0"/>
              </a:spcAft>
              <a:buNone/>
            </a:pPr>
            <a:fld id="{4AF9B460-7E85-4E65-9090-75DBB2DF0374}" type="slidenum">
              <a:rPr sz="1500" b="1" i="0">
                <a:solidFill>
                  <a:srgbClr val="004F8D"/>
                </a:solidFill>
                <a:latin typeface="Helvetica Neue"/>
              </a:rPr>
              <a:t>18</a:t>
            </a:fld>
            <a:endParaRPr sz="1500" b="1" i="0">
              <a:solidFill>
                <a:srgbClr val="004F8D"/>
              </a:solidFill>
              <a:latin typeface="Helvetica Neue"/>
            </a:endParaRPr>
          </a:p>
        </p:txBody>
      </p:sp>
      <p:sp>
        <p:nvSpPr>
          <p:cNvPr id="2" name="Text 0">
            <a:extLst>
              <a:ext uri="{FF2B5EF4-FFF2-40B4-BE49-F238E27FC236}">
                <a16:creationId xmlns:a16="http://schemas.microsoft.com/office/drawing/2014/main" id="{09D7E502-223C-D63E-DE08-206E5A68A7CE}"/>
              </a:ext>
            </a:extLst>
          </p:cNvPr>
          <p:cNvSpPr/>
          <p:nvPr/>
        </p:nvSpPr>
        <p:spPr>
          <a:xfrm>
            <a:off x="863600" y="673100"/>
            <a:ext cx="16573500" cy="582873"/>
          </a:xfrm>
          <a:prstGeom prst="rect">
            <a:avLst/>
          </a:prstGeom>
          <a:noFill/>
          <a:ln/>
        </p:spPr>
        <p:txBody>
          <a:bodyPr wrap="square" lIns="25400" tIns="25400" rIns="25400" bIns="25400" rtlCol="0" anchor="t">
            <a:normAutofit fontScale="92500" lnSpcReduction="20000"/>
          </a:bodyPr>
          <a:lstStyle/>
          <a:p>
            <a:pPr marL="0" indent="0" algn="l">
              <a:lnSpc>
                <a:spcPct val="89725"/>
              </a:lnSpc>
              <a:buNone/>
            </a:pPr>
            <a:r>
              <a:rPr lang="en-US" sz="4600" b="0" kern="0" spc="-58" dirty="0">
                <a:solidFill>
                  <a:srgbClr val="004F8D"/>
                </a:solidFill>
                <a:latin typeface="Helvetica Neue" pitchFamily="34" charset="0"/>
                <a:ea typeface="Helvetica Neue" pitchFamily="34" charset="-122"/>
                <a:cs typeface="Helvetica Neue" pitchFamily="34" charset="-120"/>
              </a:rPr>
              <a:t>Second knee: 30 PeV – 1 EeV</a:t>
            </a:r>
            <a:endParaRPr lang="en-US" sz="3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id="{F246E26F-1900-6466-8E9E-18F048437385}"/>
              </a:ext>
            </a:extLst>
          </p:cNvPr>
          <p:cNvSpPr/>
          <p:nvPr/>
        </p:nvSpPr>
        <p:spPr>
          <a:xfrm rot="10800000">
            <a:off x="0" y="10015538"/>
            <a:ext cx="18288000" cy="271462"/>
          </a:xfrm>
          <a:prstGeom prst="rect">
            <a:avLst/>
          </a:prstGeom>
          <a:gradFill flip="none" rotWithShape="1">
            <a:gsLst>
              <a:gs pos="0">
                <a:srgbClr val="BEAF8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4BDED7B8-3CCF-EFFE-EA47-A68269A79F99}"/>
              </a:ext>
            </a:extLst>
          </p:cNvPr>
          <p:cNvSpPr/>
          <p:nvPr/>
        </p:nvSpPr>
        <p:spPr>
          <a:xfrm>
            <a:off x="0" y="0"/>
            <a:ext cx="18288000" cy="271462"/>
          </a:xfrm>
          <a:prstGeom prst="rect">
            <a:avLst/>
          </a:prstGeom>
          <a:gradFill flip="none" rotWithShape="1">
            <a:gsLst>
              <a:gs pos="0">
                <a:srgbClr val="004F8D"/>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Text 0">
            <a:extLst>
              <a:ext uri="{FF2B5EF4-FFF2-40B4-BE49-F238E27FC236}">
                <a16:creationId xmlns:a16="http://schemas.microsoft.com/office/drawing/2014/main" id="{09D7E502-223C-D63E-DE08-206E5A68A7CE}"/>
              </a:ext>
            </a:extLst>
          </p:cNvPr>
          <p:cNvSpPr/>
          <p:nvPr/>
        </p:nvSpPr>
        <p:spPr>
          <a:xfrm>
            <a:off x="863600" y="673100"/>
            <a:ext cx="16573500" cy="582873"/>
          </a:xfrm>
          <a:prstGeom prst="rect">
            <a:avLst/>
          </a:prstGeom>
          <a:noFill/>
          <a:ln/>
        </p:spPr>
        <p:txBody>
          <a:bodyPr wrap="square" lIns="25400" tIns="25400" rIns="25400" bIns="25400" rtlCol="0" anchor="t">
            <a:normAutofit fontScale="92500" lnSpcReduction="20000"/>
          </a:bodyPr>
          <a:lstStyle/>
          <a:p>
            <a:pPr marL="0" indent="0" algn="l">
              <a:lnSpc>
                <a:spcPct val="89725"/>
              </a:lnSpc>
              <a:buNone/>
            </a:pPr>
            <a:r>
              <a:rPr lang="en-US" sz="4600" b="0" kern="0" spc="-58" dirty="0">
                <a:solidFill>
                  <a:srgbClr val="004F8D"/>
                </a:solidFill>
                <a:latin typeface="Helvetica Neue" pitchFamily="34" charset="0"/>
                <a:ea typeface="Helvetica Neue" pitchFamily="34" charset="-122"/>
                <a:cs typeface="Helvetica Neue" pitchFamily="34" charset="-120"/>
              </a:rPr>
              <a:t>Second knee: the end of the galactic spectrum?</a:t>
            </a:r>
            <a:endParaRPr lang="en-US" sz="3900" dirty="0"/>
          </a:p>
        </p:txBody>
      </p:sp>
      <p:sp>
        <p:nvSpPr>
          <p:cNvPr id="3" name="TextBox 2"/>
          <p:cNvSpPr txBox="1"/>
          <p:nvPr/>
        </p:nvSpPr>
        <p:spPr>
          <a:xfrm>
            <a:off x="548640" y="10012680"/>
            <a:ext cx="7315200" cy="274320"/>
          </a:xfrm>
          <a:prstGeom prst="rect">
            <a:avLst/>
          </a:prstGeom>
          <a:noFill/>
        </p:spPr>
        <p:txBody>
          <a:bodyPr wrap="square" lIns="25400" tIns="25400" rIns="25400" bIns="25400">
            <a:spAutoFit/>
          </a:bodyPr>
          <a:lstStyle/>
          <a:p>
            <a:pPr algn="l">
              <a:spcAft>
                <a:spcPts val="0"/>
              </a:spcAft>
              <a:buNone/>
            </a:pPr>
            <a:r>
              <a:rPr sz="1500" b="1" i="0">
                <a:solidFill>
                  <a:srgbClr val="D9772B"/>
                </a:solidFill>
                <a:latin typeface="Helvetica Neue"/>
              </a:rPr>
              <a:t>Second knee  </a:t>
            </a:r>
            <a:r>
              <a:rPr sz="1500" b="0" i="0">
                <a:solidFill>
                  <a:srgbClr val="D9772B"/>
                </a:solidFill>
                <a:latin typeface="Helvetica Neue"/>
              </a:rPr>
              <a:t>30 PeV – 1 EeV</a:t>
            </a:r>
          </a:p>
        </p:txBody>
      </p:sp>
      <p:pic>
        <p:nvPicPr>
          <p:cNvPr id="4" name="Picture 3" descr="cr_flux_lna_moments.png"/>
          <p:cNvPicPr>
            <a:picLocks noChangeAspect="1"/>
          </p:cNvPicPr>
          <p:nvPr/>
        </p:nvPicPr>
        <p:blipFill>
          <a:blip r:embed="rId2"/>
          <a:srcRect r="9129" b="54692"/>
          <a:stretch>
            <a:fillRect/>
          </a:stretch>
        </p:blipFill>
        <p:spPr>
          <a:xfrm>
            <a:off x="8025623" y="6542951"/>
            <a:ext cx="5174868" cy="2851764"/>
          </a:xfrm>
          <a:prstGeom prst="rect">
            <a:avLst/>
          </a:prstGeom>
        </p:spPr>
      </p:pic>
      <p:pic>
        <p:nvPicPr>
          <p:cNvPr id="11" name="Picture 5" descr="cr_flux_4fractions.png"/>
          <p:cNvPicPr>
            <a:picLocks noChangeAspect="1"/>
          </p:cNvPicPr>
          <p:nvPr/>
        </p:nvPicPr>
        <p:blipFill>
          <a:blip r:embed="rId3"/>
          <a:stretch>
            <a:fillRect/>
          </a:stretch>
        </p:blipFill>
        <p:spPr>
          <a:xfrm>
            <a:off x="9816566" y="1112190"/>
            <a:ext cx="8471435" cy="5350379"/>
          </a:xfrm>
          <a:prstGeom prst="rect">
            <a:avLst/>
          </a:prstGeom>
        </p:spPr>
      </p:pic>
      <p:pic>
        <p:nvPicPr>
          <p:cNvPr id="8" name="Picture 7" descr="peters_rigidity_g3_paper.png"/>
          <p:cNvPicPr>
            <a:picLocks noChangeAspect="1"/>
          </p:cNvPicPr>
          <p:nvPr/>
        </p:nvPicPr>
        <p:blipFill>
          <a:blip r:embed="rId4"/>
          <a:stretch>
            <a:fillRect/>
          </a:stretch>
        </p:blipFill>
        <p:spPr>
          <a:xfrm>
            <a:off x="689447" y="1392657"/>
            <a:ext cx="7611712" cy="6455631"/>
          </a:xfrm>
          <a:prstGeom prst="rect">
            <a:avLst/>
          </a:prstGeom>
        </p:spPr>
      </p:pic>
      <p:sp>
        <p:nvSpPr>
          <p:cNvPr id="9" name="TextBox 8"/>
          <p:cNvSpPr txBox="1"/>
          <p:nvPr/>
        </p:nvSpPr>
        <p:spPr>
          <a:xfrm>
            <a:off x="3899435" y="1336355"/>
            <a:ext cx="4572000" cy="292608"/>
          </a:xfrm>
          <a:prstGeom prst="rect">
            <a:avLst/>
          </a:prstGeom>
          <a:noFill/>
        </p:spPr>
        <p:txBody>
          <a:bodyPr wrap="square" lIns="25400" tIns="25400" rIns="25400" bIns="25400">
            <a:spAutoFit/>
          </a:bodyPr>
          <a:lstStyle/>
          <a:p>
            <a:pPr algn="ctr">
              <a:spcAft>
                <a:spcPts val="0"/>
              </a:spcAft>
              <a:buNone/>
            </a:pPr>
            <a:r>
              <a:rPr sz="1500" b="0" i="1" dirty="0">
                <a:solidFill>
                  <a:srgbClr val="000000"/>
                </a:solidFill>
                <a:latin typeface="Helvetica Neue"/>
              </a:rPr>
              <a:t>Group spectra in rigidity, peak-normalized</a:t>
            </a:r>
          </a:p>
        </p:txBody>
      </p:sp>
      <p:sp>
        <p:nvSpPr>
          <p:cNvPr id="10" name="TextBox 9"/>
          <p:cNvSpPr txBox="1"/>
          <p:nvPr/>
        </p:nvSpPr>
        <p:spPr>
          <a:xfrm>
            <a:off x="359745" y="7924468"/>
            <a:ext cx="7315200" cy="1420902"/>
          </a:xfrm>
          <a:prstGeom prst="rect">
            <a:avLst/>
          </a:prstGeom>
          <a:noFill/>
        </p:spPr>
        <p:txBody>
          <a:bodyPr wrap="square" lIns="25400" tIns="25400" rIns="25400" bIns="25400">
            <a:spAutoFit/>
          </a:bodyPr>
          <a:lstStyle/>
          <a:p>
            <a:pPr marL="228600" indent="-228600">
              <a:spcAft>
                <a:spcPts val="600"/>
              </a:spcAft>
              <a:buChar char="•"/>
            </a:pPr>
            <a:r>
              <a:rPr sz="2100" i="0" dirty="0">
                <a:solidFill>
                  <a:srgbClr val="23282D"/>
                </a:solidFill>
                <a:latin typeface="Helvetica Neue"/>
              </a:rPr>
              <a:t>H*, He*, Fe* knees compatible with a common cutoff rigidity</a:t>
            </a:r>
            <a:r>
              <a:rPr lang="en-US" sz="2100" i="0" dirty="0">
                <a:solidFill>
                  <a:srgbClr val="23282D"/>
                </a:solidFill>
                <a:latin typeface="Helvetica Neue"/>
              </a:rPr>
              <a:t> (Peters cycle)</a:t>
            </a:r>
            <a:r>
              <a:rPr sz="2100" i="0" dirty="0">
                <a:solidFill>
                  <a:srgbClr val="23282D"/>
                </a:solidFill>
                <a:latin typeface="Helvetica Neue"/>
              </a:rPr>
              <a:t>; O* less clear</a:t>
            </a:r>
          </a:p>
          <a:p>
            <a:pPr marL="228600" indent="-228600">
              <a:spcAft>
                <a:spcPts val="600"/>
              </a:spcAft>
              <a:buChar char="•"/>
            </a:pPr>
            <a:r>
              <a:rPr sz="2100" b="1" i="0" dirty="0">
                <a:solidFill>
                  <a:srgbClr val="23282D"/>
                </a:solidFill>
                <a:latin typeface="Helvetica Neue"/>
              </a:rPr>
              <a:t>Resembles a Peters cycle</a:t>
            </a:r>
            <a:r>
              <a:rPr sz="2100" b="0" i="0" dirty="0">
                <a:solidFill>
                  <a:srgbClr val="23282D"/>
                </a:solidFill>
                <a:latin typeface="Helvetica Neue"/>
              </a:rPr>
              <a:t>; a decisive test needs more precise heavy-group spectra</a:t>
            </a:r>
            <a:r>
              <a:rPr lang="en-US" sz="2100" b="0" i="0" dirty="0">
                <a:solidFill>
                  <a:srgbClr val="23282D"/>
                </a:solidFill>
                <a:latin typeface="Helvetica Neue"/>
              </a:rPr>
              <a:t> (</a:t>
            </a:r>
            <a:r>
              <a:rPr lang="en-US" sz="2100" b="0" i="0" dirty="0" err="1">
                <a:solidFill>
                  <a:srgbClr val="23282D"/>
                </a:solidFill>
                <a:latin typeface="Helvetica Neue"/>
              </a:rPr>
              <a:t>IceTop</a:t>
            </a:r>
            <a:r>
              <a:rPr lang="en-US" sz="2100" b="0" i="0" dirty="0">
                <a:solidFill>
                  <a:srgbClr val="23282D"/>
                </a:solidFill>
                <a:latin typeface="Helvetica Neue"/>
              </a:rPr>
              <a:t>, TALE, Auger?) </a:t>
            </a:r>
            <a:endParaRPr sz="2100" b="0" i="0" dirty="0">
              <a:solidFill>
                <a:srgbClr val="23282D"/>
              </a:solidFill>
              <a:latin typeface="Helvetica Neue"/>
            </a:endParaRPr>
          </a:p>
        </p:txBody>
      </p:sp>
      <p:sp>
        <p:nvSpPr>
          <p:cNvPr id="28" name="TextBox 27"/>
          <p:cNvSpPr txBox="1"/>
          <p:nvPr/>
        </p:nvSpPr>
        <p:spPr>
          <a:xfrm>
            <a:off x="15910559" y="10012680"/>
            <a:ext cx="1828800" cy="274320"/>
          </a:xfrm>
          <a:prstGeom prst="rect">
            <a:avLst/>
          </a:prstGeom>
          <a:noFill/>
        </p:spPr>
        <p:txBody>
          <a:bodyPr wrap="square" lIns="25400" tIns="0" rIns="25400" bIns="0">
            <a:spAutoFit/>
          </a:bodyPr>
          <a:lstStyle/>
          <a:p>
            <a:pPr algn="r">
              <a:spcAft>
                <a:spcPts val="0"/>
              </a:spcAft>
              <a:buNone/>
            </a:pPr>
            <a:fld id="{822A87D9-C34A-47E4-81C4-6A2B0958F4BB}" type="slidenum">
              <a:rPr sz="1500" b="1" i="0">
                <a:solidFill>
                  <a:srgbClr val="004F8D"/>
                </a:solidFill>
                <a:latin typeface="Helvetica Neue"/>
              </a:rPr>
              <a:t>19</a:t>
            </a:fld>
            <a:endParaRPr sz="1500" b="1" i="0">
              <a:solidFill>
                <a:srgbClr val="004F8D"/>
              </a:solidFill>
              <a:latin typeface="Helvetica Neue"/>
            </a:endParaRPr>
          </a:p>
        </p:txBody>
      </p:sp>
      <p:pic>
        <p:nvPicPr>
          <p:cNvPr id="12" name="Picture 11" descr="cr_flux_lna_moments.png">
            <a:extLst>
              <a:ext uri="{FF2B5EF4-FFF2-40B4-BE49-F238E27FC236}">
                <a16:creationId xmlns:a16="http://schemas.microsoft.com/office/drawing/2014/main" id="{9BB9DA6B-CBEF-62B6-DE24-18888DC53EAD}"/>
              </a:ext>
            </a:extLst>
          </p:cNvPr>
          <p:cNvPicPr>
            <a:picLocks noChangeAspect="1"/>
          </p:cNvPicPr>
          <p:nvPr/>
        </p:nvPicPr>
        <p:blipFill>
          <a:blip r:embed="rId2"/>
          <a:srcRect l="2875" t="45217" r="14641"/>
          <a:stretch>
            <a:fillRect/>
          </a:stretch>
        </p:blipFill>
        <p:spPr>
          <a:xfrm>
            <a:off x="13032606" y="6560415"/>
            <a:ext cx="4706753" cy="345512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id="{F246E26F-1900-6466-8E9E-18F048437385}"/>
              </a:ext>
            </a:extLst>
          </p:cNvPr>
          <p:cNvSpPr/>
          <p:nvPr/>
        </p:nvSpPr>
        <p:spPr>
          <a:xfrm rot="10800000">
            <a:off x="0" y="10015538"/>
            <a:ext cx="18288000" cy="271462"/>
          </a:xfrm>
          <a:prstGeom prst="rect">
            <a:avLst/>
          </a:prstGeom>
          <a:gradFill flip="none" rotWithShape="1">
            <a:gsLst>
              <a:gs pos="0">
                <a:srgbClr val="BEAF8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4BDED7B8-3CCF-EFFE-EA47-A68269A79F99}"/>
              </a:ext>
            </a:extLst>
          </p:cNvPr>
          <p:cNvSpPr/>
          <p:nvPr/>
        </p:nvSpPr>
        <p:spPr>
          <a:xfrm>
            <a:off x="0" y="0"/>
            <a:ext cx="18288000" cy="271462"/>
          </a:xfrm>
          <a:prstGeom prst="rect">
            <a:avLst/>
          </a:prstGeom>
          <a:gradFill flip="none" rotWithShape="1">
            <a:gsLst>
              <a:gs pos="0">
                <a:srgbClr val="004F8D"/>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Text 0">
            <a:extLst>
              <a:ext uri="{FF2B5EF4-FFF2-40B4-BE49-F238E27FC236}">
                <a16:creationId xmlns:a16="http://schemas.microsoft.com/office/drawing/2014/main" id="{09D7E502-223C-D63E-DE08-206E5A68A7CE}"/>
              </a:ext>
            </a:extLst>
          </p:cNvPr>
          <p:cNvSpPr/>
          <p:nvPr/>
        </p:nvSpPr>
        <p:spPr>
          <a:xfrm>
            <a:off x="863600" y="673100"/>
            <a:ext cx="16573500" cy="582873"/>
          </a:xfrm>
          <a:prstGeom prst="rect">
            <a:avLst/>
          </a:prstGeom>
          <a:noFill/>
          <a:ln/>
        </p:spPr>
        <p:txBody>
          <a:bodyPr wrap="square" lIns="25400" tIns="25400" rIns="25400" bIns="25400" rtlCol="0" anchor="t">
            <a:normAutofit fontScale="92500" lnSpcReduction="20000"/>
          </a:bodyPr>
          <a:lstStyle/>
          <a:p>
            <a:pPr marL="0" indent="0" algn="l">
              <a:lnSpc>
                <a:spcPct val="89725"/>
              </a:lnSpc>
              <a:buNone/>
            </a:pPr>
            <a:r>
              <a:rPr lang="en-US" sz="4600" b="0" kern="0" spc="-58" dirty="0">
                <a:solidFill>
                  <a:srgbClr val="004F8D"/>
                </a:solidFill>
                <a:latin typeface="Helvetica Neue" pitchFamily="34" charset="0"/>
                <a:ea typeface="Helvetica Neue" pitchFamily="34" charset="-122"/>
                <a:cs typeface="Helvetica Neue" pitchFamily="34" charset="-120"/>
              </a:rPr>
              <a:t>Ultra-high: &gt; 1 EeV</a:t>
            </a:r>
            <a:endParaRPr lang="en-US" sz="3900" dirty="0"/>
          </a:p>
        </p:txBody>
      </p:sp>
      <p:pic>
        <p:nvPicPr>
          <p:cNvPr id="3" name="Picture 2" descr="cr_flux_traditional.png"/>
          <p:cNvPicPr>
            <a:picLocks noChangeAspect="1"/>
          </p:cNvPicPr>
          <p:nvPr/>
        </p:nvPicPr>
        <p:blipFill>
          <a:blip r:embed="rId2"/>
          <a:stretch>
            <a:fillRect/>
          </a:stretch>
        </p:blipFill>
        <p:spPr>
          <a:xfrm>
            <a:off x="548640" y="1737360"/>
            <a:ext cx="5760720" cy="3503140"/>
          </a:xfrm>
          <a:prstGeom prst="rect">
            <a:avLst/>
          </a:prstGeom>
        </p:spPr>
      </p:pic>
      <p:sp>
        <p:nvSpPr>
          <p:cNvPr id="4" name="Rectangle 3"/>
          <p:cNvSpPr/>
          <p:nvPr/>
        </p:nvSpPr>
        <p:spPr>
          <a:xfrm>
            <a:off x="5040189" y="1834669"/>
            <a:ext cx="1171860" cy="2872575"/>
          </a:xfrm>
          <a:prstGeom prst="rect">
            <a:avLst/>
          </a:prstGeom>
          <a:solidFill>
            <a:srgbClr val="5B6770">
              <a:alpha val="2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468556" y="5607709"/>
            <a:ext cx="6192125" cy="3990836"/>
          </a:xfrm>
          <a:prstGeom prst="rect">
            <a:avLst/>
          </a:prstGeom>
          <a:noFill/>
        </p:spPr>
        <p:txBody>
          <a:bodyPr wrap="square" lIns="25400" tIns="25400" rIns="25400" bIns="25400">
            <a:spAutoFit/>
          </a:bodyPr>
          <a:lstStyle/>
          <a:p>
            <a:pPr marL="228600" indent="-228600">
              <a:spcAft>
                <a:spcPts val="1200"/>
              </a:spcAft>
              <a:buChar char="•"/>
            </a:pPr>
            <a:r>
              <a:rPr sz="2400" b="0" i="0" dirty="0">
                <a:solidFill>
                  <a:srgbClr val="23282D"/>
                </a:solidFill>
                <a:latin typeface="Helvetica Neue"/>
              </a:rPr>
              <a:t>Auger </a:t>
            </a:r>
            <a:r>
              <a:rPr lang="en-US" sz="2400" b="0" i="0" dirty="0">
                <a:solidFill>
                  <a:srgbClr val="23282D"/>
                </a:solidFill>
                <a:latin typeface="Helvetica Neue"/>
              </a:rPr>
              <a:t>FD </a:t>
            </a:r>
            <a:r>
              <a:rPr sz="2400" b="0" i="0" dirty="0">
                <a:solidFill>
                  <a:srgbClr val="23282D"/>
                </a:solidFill>
                <a:latin typeface="Helvetica Neue"/>
              </a:rPr>
              <a:t>composition from the 17-year fluorescence-detector analysis</a:t>
            </a:r>
            <a:r>
              <a:rPr lang="en-US" sz="2400" b="0" i="0" dirty="0">
                <a:solidFill>
                  <a:srgbClr val="23282D"/>
                </a:solidFill>
                <a:latin typeface="Helvetica Neue"/>
              </a:rPr>
              <a:t> (PRD114, 2026)</a:t>
            </a:r>
          </a:p>
          <a:p>
            <a:pPr marL="228600" indent="-228600">
              <a:spcAft>
                <a:spcPts val="1200"/>
              </a:spcAft>
              <a:buChar char="•"/>
            </a:pPr>
            <a:r>
              <a:rPr lang="en-US" sz="2400" dirty="0">
                <a:solidFill>
                  <a:srgbClr val="23282D"/>
                </a:solidFill>
                <a:latin typeface="Helvetica Neue"/>
              </a:rPr>
              <a:t>Published trials (10k mass spectra within the data posterior) ~ better than Covariance</a:t>
            </a:r>
            <a:endParaRPr lang="en-US" sz="2400" b="0" i="0" dirty="0">
              <a:solidFill>
                <a:srgbClr val="23282D"/>
              </a:solidFill>
              <a:latin typeface="Helvetica Neue"/>
            </a:endParaRPr>
          </a:p>
          <a:p>
            <a:pPr marL="228600" indent="-228600">
              <a:spcAft>
                <a:spcPts val="1200"/>
              </a:spcAft>
              <a:buChar char="•"/>
            </a:pPr>
            <a:r>
              <a:rPr lang="en-US" sz="2400" dirty="0">
                <a:solidFill>
                  <a:srgbClr val="23282D"/>
                </a:solidFill>
                <a:latin typeface="Helvetica Neue"/>
              </a:rPr>
              <a:t>“Supersedes” DNN SD dataset</a:t>
            </a:r>
            <a:endParaRPr sz="2400" b="0" i="0" dirty="0">
              <a:solidFill>
                <a:srgbClr val="23282D"/>
              </a:solidFill>
              <a:latin typeface="Helvetica Neue"/>
            </a:endParaRPr>
          </a:p>
          <a:p>
            <a:pPr marL="228600" indent="-228600">
              <a:spcAft>
                <a:spcPts val="1200"/>
              </a:spcAft>
              <a:buChar char="•"/>
            </a:pPr>
            <a:r>
              <a:rPr sz="2400" b="0" i="0" dirty="0">
                <a:solidFill>
                  <a:srgbClr val="23282D"/>
                </a:solidFill>
                <a:latin typeface="Helvetica Neue"/>
              </a:rPr>
              <a:t>Interpretations under SIBYLL-2.3e and EPOS-LHC-R differ strongl</a:t>
            </a:r>
            <a:r>
              <a:rPr lang="en-US" sz="2400" b="0" i="0" dirty="0">
                <a:solidFill>
                  <a:srgbClr val="23282D"/>
                </a:solidFill>
                <a:latin typeface="Helvetica Neue"/>
              </a:rPr>
              <a:t>y</a:t>
            </a:r>
            <a:endParaRPr sz="2400" b="0" i="0" dirty="0">
              <a:solidFill>
                <a:srgbClr val="23282D"/>
              </a:solidFill>
              <a:latin typeface="Helvetica Neue"/>
            </a:endParaRPr>
          </a:p>
          <a:p>
            <a:pPr marL="228600" indent="-228600">
              <a:spcAft>
                <a:spcPts val="1200"/>
              </a:spcAft>
              <a:buChar char="•"/>
            </a:pPr>
            <a:r>
              <a:rPr sz="2400" b="0" i="0" dirty="0">
                <a:solidFill>
                  <a:srgbClr val="23282D"/>
                </a:solidFill>
                <a:latin typeface="Helvetica Neue"/>
              </a:rPr>
              <a:t>TA</a:t>
            </a:r>
            <a:r>
              <a:rPr lang="en-US" sz="2400" b="0" i="0" dirty="0">
                <a:solidFill>
                  <a:srgbClr val="23282D"/>
                </a:solidFill>
                <a:latin typeface="Helvetica Neue"/>
              </a:rPr>
              <a:t>: updated spectrum</a:t>
            </a:r>
            <a:endParaRPr sz="2400" b="0" i="0" dirty="0">
              <a:solidFill>
                <a:srgbClr val="23282D"/>
              </a:solidFill>
              <a:latin typeface="Helvetica Neue"/>
            </a:endParaRPr>
          </a:p>
        </p:txBody>
      </p:sp>
      <p:sp>
        <p:nvSpPr>
          <p:cNvPr id="15" name="TextBox 5"/>
          <p:cNvSpPr txBox="1"/>
          <p:nvPr/>
        </p:nvSpPr>
        <p:spPr>
          <a:xfrm>
            <a:off x="548640" y="10012680"/>
            <a:ext cx="7315200" cy="274320"/>
          </a:xfrm>
          <a:prstGeom prst="rect">
            <a:avLst/>
          </a:prstGeom>
          <a:noFill/>
        </p:spPr>
        <p:txBody>
          <a:bodyPr wrap="square" lIns="25400" tIns="25400" rIns="25400" bIns="25400">
            <a:spAutoFit/>
          </a:bodyPr>
          <a:lstStyle/>
          <a:p>
            <a:pPr algn="l">
              <a:spcAft>
                <a:spcPts val="0"/>
              </a:spcAft>
              <a:buNone/>
            </a:pPr>
            <a:r>
              <a:rPr sz="1500" b="1" i="0">
                <a:solidFill>
                  <a:srgbClr val="5B6770"/>
                </a:solidFill>
                <a:latin typeface="Helvetica Neue"/>
              </a:rPr>
              <a:t>Ultra-high  </a:t>
            </a:r>
            <a:r>
              <a:rPr sz="1500" b="0" i="0">
                <a:solidFill>
                  <a:srgbClr val="5B6770"/>
                </a:solidFill>
                <a:latin typeface="Helvetica Neue"/>
              </a:rPr>
              <a:t>&gt; 1 EeV</a:t>
            </a:r>
          </a:p>
        </p:txBody>
      </p:sp>
      <p:pic>
        <p:nvPicPr>
          <p:cNvPr id="7" name="Picture 6" descr="auger_xmax.png"/>
          <p:cNvPicPr>
            <a:picLocks noChangeAspect="1"/>
          </p:cNvPicPr>
          <p:nvPr/>
        </p:nvPicPr>
        <p:blipFill>
          <a:blip r:embed="rId3"/>
          <a:stretch>
            <a:fillRect/>
          </a:stretch>
        </p:blipFill>
        <p:spPr>
          <a:xfrm>
            <a:off x="6532473" y="475488"/>
            <a:ext cx="5870545" cy="4443736"/>
          </a:xfrm>
          <a:prstGeom prst="rect">
            <a:avLst/>
          </a:prstGeom>
        </p:spPr>
      </p:pic>
      <p:sp>
        <p:nvSpPr>
          <p:cNvPr id="8" name="TextBox 7"/>
          <p:cNvSpPr txBox="1"/>
          <p:nvPr/>
        </p:nvSpPr>
        <p:spPr>
          <a:xfrm>
            <a:off x="8460607" y="370811"/>
            <a:ext cx="5466283" cy="292608"/>
          </a:xfrm>
          <a:prstGeom prst="rect">
            <a:avLst/>
          </a:prstGeom>
          <a:noFill/>
        </p:spPr>
        <p:txBody>
          <a:bodyPr wrap="square" lIns="25400" tIns="25400" rIns="25400" bIns="25400">
            <a:spAutoFit/>
          </a:bodyPr>
          <a:lstStyle/>
          <a:p>
            <a:pPr algn="ctr">
              <a:spcAft>
                <a:spcPts val="0"/>
              </a:spcAft>
              <a:buNone/>
            </a:pPr>
            <a:r>
              <a:rPr sz="1500" b="0" i="1" dirty="0">
                <a:solidFill>
                  <a:srgbClr val="000000"/>
                </a:solidFill>
                <a:latin typeface="Helvetica Neue"/>
              </a:rPr>
              <a:t>Auger FD (2026): ⟨</a:t>
            </a:r>
            <a:r>
              <a:rPr sz="1500" b="0" i="1" dirty="0" err="1">
                <a:solidFill>
                  <a:srgbClr val="000000"/>
                </a:solidFill>
                <a:latin typeface="Helvetica Neue"/>
              </a:rPr>
              <a:t>Xmax</a:t>
            </a:r>
            <a:r>
              <a:rPr sz="1500" b="0" i="1" dirty="0">
                <a:solidFill>
                  <a:srgbClr val="000000"/>
                </a:solidFill>
                <a:latin typeface="Helvetica Neue"/>
              </a:rPr>
              <a:t>⟩</a:t>
            </a:r>
          </a:p>
        </p:txBody>
      </p:sp>
      <p:pic>
        <p:nvPicPr>
          <p:cNvPr id="9" name="Picture 8" descr="auger_sig.png"/>
          <p:cNvPicPr>
            <a:picLocks noChangeAspect="1"/>
          </p:cNvPicPr>
          <p:nvPr/>
        </p:nvPicPr>
        <p:blipFill>
          <a:blip r:embed="rId4"/>
          <a:stretch>
            <a:fillRect/>
          </a:stretch>
        </p:blipFill>
        <p:spPr>
          <a:xfrm>
            <a:off x="12273076" y="457199"/>
            <a:ext cx="5870545" cy="4394173"/>
          </a:xfrm>
          <a:prstGeom prst="rect">
            <a:avLst/>
          </a:prstGeom>
        </p:spPr>
      </p:pic>
      <p:sp>
        <p:nvSpPr>
          <p:cNvPr id="10" name="TextBox 9"/>
          <p:cNvSpPr txBox="1"/>
          <p:nvPr/>
        </p:nvSpPr>
        <p:spPr>
          <a:xfrm>
            <a:off x="14201210" y="285500"/>
            <a:ext cx="5466283" cy="292608"/>
          </a:xfrm>
          <a:prstGeom prst="rect">
            <a:avLst/>
          </a:prstGeom>
          <a:noFill/>
        </p:spPr>
        <p:txBody>
          <a:bodyPr wrap="square" lIns="25400" tIns="25400" rIns="25400" bIns="25400">
            <a:spAutoFit/>
          </a:bodyPr>
          <a:lstStyle/>
          <a:p>
            <a:pPr algn="ctr">
              <a:spcAft>
                <a:spcPts val="0"/>
              </a:spcAft>
              <a:buNone/>
            </a:pPr>
            <a:r>
              <a:rPr sz="1500" b="0" i="1" dirty="0">
                <a:solidFill>
                  <a:srgbClr val="000000"/>
                </a:solidFill>
                <a:latin typeface="Helvetica Neue"/>
              </a:rPr>
              <a:t>Auger FD (2026): σ(</a:t>
            </a:r>
            <a:r>
              <a:rPr sz="1500" b="0" i="1" dirty="0" err="1">
                <a:solidFill>
                  <a:srgbClr val="000000"/>
                </a:solidFill>
                <a:latin typeface="Helvetica Neue"/>
              </a:rPr>
              <a:t>Xmax</a:t>
            </a:r>
            <a:r>
              <a:rPr sz="1500" b="0" i="1" dirty="0">
                <a:solidFill>
                  <a:srgbClr val="000000"/>
                </a:solidFill>
                <a:latin typeface="Helvetica Neue"/>
              </a:rPr>
              <a:t>)</a:t>
            </a:r>
          </a:p>
        </p:txBody>
      </p:sp>
      <p:pic>
        <p:nvPicPr>
          <p:cNvPr id="11" name="Picture 10" descr="auger_lna.png"/>
          <p:cNvPicPr>
            <a:picLocks noChangeAspect="1"/>
          </p:cNvPicPr>
          <p:nvPr/>
        </p:nvPicPr>
        <p:blipFill>
          <a:blip r:embed="rId5"/>
          <a:stretch>
            <a:fillRect/>
          </a:stretch>
        </p:blipFill>
        <p:spPr>
          <a:xfrm>
            <a:off x="6806793" y="5453536"/>
            <a:ext cx="5466283" cy="4191935"/>
          </a:xfrm>
          <a:prstGeom prst="rect">
            <a:avLst/>
          </a:prstGeom>
        </p:spPr>
      </p:pic>
      <p:sp>
        <p:nvSpPr>
          <p:cNvPr id="12" name="TextBox 11"/>
          <p:cNvSpPr txBox="1"/>
          <p:nvPr/>
        </p:nvSpPr>
        <p:spPr>
          <a:xfrm>
            <a:off x="6819982" y="9663759"/>
            <a:ext cx="4993677" cy="292608"/>
          </a:xfrm>
          <a:prstGeom prst="rect">
            <a:avLst/>
          </a:prstGeom>
          <a:noFill/>
        </p:spPr>
        <p:txBody>
          <a:bodyPr wrap="square" lIns="25400" tIns="25400" rIns="25400" bIns="25400">
            <a:spAutoFit/>
          </a:bodyPr>
          <a:lstStyle/>
          <a:p>
            <a:pPr algn="ctr">
              <a:spcAft>
                <a:spcPts val="0"/>
              </a:spcAft>
              <a:buNone/>
            </a:pPr>
            <a:r>
              <a:rPr sz="1500" b="0" i="1">
                <a:solidFill>
                  <a:srgbClr val="000000"/>
                </a:solidFill>
                <a:latin typeface="Helvetica Neue"/>
              </a:rPr>
              <a:t>Auger FD (2026): ⟨ln A⟩</a:t>
            </a:r>
          </a:p>
        </p:txBody>
      </p:sp>
      <p:pic>
        <p:nvPicPr>
          <p:cNvPr id="13" name="Picture 12" descr="auger_var.png"/>
          <p:cNvPicPr>
            <a:picLocks noChangeAspect="1"/>
          </p:cNvPicPr>
          <p:nvPr/>
        </p:nvPicPr>
        <p:blipFill>
          <a:blip r:embed="rId6"/>
          <a:stretch>
            <a:fillRect/>
          </a:stretch>
        </p:blipFill>
        <p:spPr>
          <a:xfrm>
            <a:off x="12340801" y="5453536"/>
            <a:ext cx="5336948" cy="4181176"/>
          </a:xfrm>
          <a:prstGeom prst="rect">
            <a:avLst/>
          </a:prstGeom>
        </p:spPr>
      </p:pic>
      <p:sp>
        <p:nvSpPr>
          <p:cNvPr id="14" name="TextBox 13"/>
          <p:cNvSpPr txBox="1"/>
          <p:nvPr/>
        </p:nvSpPr>
        <p:spPr>
          <a:xfrm>
            <a:off x="12562183" y="9692640"/>
            <a:ext cx="4888070" cy="292608"/>
          </a:xfrm>
          <a:prstGeom prst="rect">
            <a:avLst/>
          </a:prstGeom>
          <a:noFill/>
        </p:spPr>
        <p:txBody>
          <a:bodyPr wrap="square" lIns="25400" tIns="25400" rIns="25400" bIns="25400">
            <a:spAutoFit/>
          </a:bodyPr>
          <a:lstStyle/>
          <a:p>
            <a:pPr algn="ctr">
              <a:spcAft>
                <a:spcPts val="0"/>
              </a:spcAft>
              <a:buNone/>
            </a:pPr>
            <a:r>
              <a:rPr sz="1500" b="0" i="1">
                <a:solidFill>
                  <a:srgbClr val="000000"/>
                </a:solidFill>
                <a:latin typeface="Helvetica Neue"/>
              </a:rPr>
              <a:t>Auger FD (2026): Var(ln A)</a:t>
            </a:r>
          </a:p>
        </p:txBody>
      </p:sp>
      <p:sp>
        <p:nvSpPr>
          <p:cNvPr id="28" name="TextBox 27"/>
          <p:cNvSpPr txBox="1"/>
          <p:nvPr/>
        </p:nvSpPr>
        <p:spPr>
          <a:xfrm>
            <a:off x="15910559" y="10012680"/>
            <a:ext cx="1828800" cy="274320"/>
          </a:xfrm>
          <a:prstGeom prst="rect">
            <a:avLst/>
          </a:prstGeom>
          <a:noFill/>
        </p:spPr>
        <p:txBody>
          <a:bodyPr wrap="square" lIns="25400" tIns="0" rIns="25400" bIns="0">
            <a:spAutoFit/>
          </a:bodyPr>
          <a:lstStyle/>
          <a:p>
            <a:pPr algn="r">
              <a:spcAft>
                <a:spcPts val="0"/>
              </a:spcAft>
              <a:buNone/>
            </a:pPr>
            <a:fld id="{F1FFC617-137C-475F-A230-59429EE5B0AC}" type="slidenum">
              <a:rPr sz="1500" b="1" i="0">
                <a:solidFill>
                  <a:srgbClr val="004F8D"/>
                </a:solidFill>
                <a:latin typeface="Helvetica Neue"/>
              </a:rPr>
              <a:t>20</a:t>
            </a:fld>
            <a:endParaRPr sz="1500" b="1" i="0">
              <a:solidFill>
                <a:srgbClr val="004F8D"/>
              </a:solidFill>
              <a:latin typeface="Helvetica Neue"/>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id="{F246E26F-1900-6466-8E9E-18F048437385}"/>
              </a:ext>
            </a:extLst>
          </p:cNvPr>
          <p:cNvSpPr/>
          <p:nvPr/>
        </p:nvSpPr>
        <p:spPr>
          <a:xfrm rot="10800000">
            <a:off x="0" y="10015538"/>
            <a:ext cx="18288000" cy="271462"/>
          </a:xfrm>
          <a:prstGeom prst="rect">
            <a:avLst/>
          </a:prstGeom>
          <a:gradFill flip="none" rotWithShape="1">
            <a:gsLst>
              <a:gs pos="0">
                <a:srgbClr val="BEAF8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4BDED7B8-3CCF-EFFE-EA47-A68269A79F99}"/>
              </a:ext>
            </a:extLst>
          </p:cNvPr>
          <p:cNvSpPr/>
          <p:nvPr/>
        </p:nvSpPr>
        <p:spPr>
          <a:xfrm>
            <a:off x="0" y="0"/>
            <a:ext cx="18288000" cy="271462"/>
          </a:xfrm>
          <a:prstGeom prst="rect">
            <a:avLst/>
          </a:prstGeom>
          <a:gradFill flip="none" rotWithShape="1">
            <a:gsLst>
              <a:gs pos="0">
                <a:srgbClr val="004F8D"/>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Text 0"/>
          <p:cNvSpPr/>
          <p:nvPr/>
        </p:nvSpPr>
        <p:spPr>
          <a:xfrm>
            <a:off x="857250" y="673100"/>
            <a:ext cx="16573500" cy="582873"/>
          </a:xfrm>
          <a:prstGeom prst="rect">
            <a:avLst/>
          </a:prstGeom>
          <a:noFill/>
          <a:ln/>
        </p:spPr>
        <p:txBody>
          <a:bodyPr wrap="square" lIns="25400" tIns="25400" rIns="25400" bIns="25400" rtlCol="0" anchor="t">
            <a:normAutofit fontScale="92500" lnSpcReduction="20000"/>
          </a:bodyPr>
          <a:lstStyle/>
          <a:p>
            <a:pPr marL="0" indent="0" algn="l">
              <a:lnSpc>
                <a:spcPct val="89725"/>
              </a:lnSpc>
              <a:buNone/>
            </a:pPr>
            <a:r>
              <a:rPr lang="en-US" sz="4600" b="0" kern="0" spc="-58" dirty="0">
                <a:solidFill>
                  <a:srgbClr val="004F8D"/>
                </a:solidFill>
                <a:latin typeface="Helvetica Neue" pitchFamily="34" charset="0"/>
                <a:ea typeface="Helvetica Neue" pitchFamily="34" charset="-122"/>
                <a:cs typeface="Helvetica Neue" pitchFamily="34" charset="-120"/>
              </a:rPr>
              <a:t>GSF mixture model SIBYLL-2.3e versus EPOS-LHC-R</a:t>
            </a:r>
            <a:endParaRPr lang="en-US" sz="3900" dirty="0"/>
          </a:p>
        </p:txBody>
      </p:sp>
      <p:pic>
        <p:nvPicPr>
          <p:cNvPr id="7" name="Image 0" descr="preencoded.png"/>
          <p:cNvPicPr>
            <a:picLocks noChangeAspect="1"/>
          </p:cNvPicPr>
          <p:nvPr/>
        </p:nvPicPr>
        <p:blipFill>
          <a:blip r:embed="rId3"/>
          <a:srcRect b="-4716"/>
          <a:stretch>
            <a:fillRect/>
          </a:stretch>
        </p:blipFill>
        <p:spPr>
          <a:xfrm>
            <a:off x="479471" y="1818813"/>
            <a:ext cx="7125473" cy="7999648"/>
          </a:xfrm>
          <a:prstGeom prst="rect">
            <a:avLst/>
          </a:prstGeom>
        </p:spPr>
      </p:pic>
      <p:sp>
        <p:nvSpPr>
          <p:cNvPr id="8" name="Text 5"/>
          <p:cNvSpPr/>
          <p:nvPr/>
        </p:nvSpPr>
        <p:spPr>
          <a:xfrm>
            <a:off x="863600" y="9673304"/>
            <a:ext cx="5553075" cy="311944"/>
          </a:xfrm>
          <a:prstGeom prst="rect">
            <a:avLst/>
          </a:prstGeom>
          <a:noFill/>
          <a:ln/>
        </p:spPr>
        <p:txBody>
          <a:bodyPr wrap="square" lIns="25400" tIns="25400" rIns="25400" bIns="25400" rtlCol="0" anchor="t">
            <a:normAutofit/>
          </a:bodyPr>
          <a:lstStyle/>
          <a:p>
            <a:r>
              <a:rPr lang="en-US" sz="1500" i="1" dirty="0">
                <a:solidFill>
                  <a:srgbClr val="000000"/>
                </a:solidFill>
                <a:latin typeface="Helvetica Neue" pitchFamily="34" charset="0"/>
                <a:ea typeface="Helvetica Neue" pitchFamily="34" charset="-122"/>
                <a:cs typeface="Helvetica Neue" pitchFamily="34" charset="-120"/>
              </a:rPr>
              <a:t>Pierre Auger Coll. 2605.12598 (2026)</a:t>
            </a:r>
            <a:endParaRPr lang="en-US" sz="1800" dirty="0"/>
          </a:p>
        </p:txBody>
      </p:sp>
      <p:sp>
        <p:nvSpPr>
          <p:cNvPr id="11" name="TextBox 10"/>
          <p:cNvSpPr txBox="1"/>
          <p:nvPr/>
        </p:nvSpPr>
        <p:spPr>
          <a:xfrm>
            <a:off x="548640" y="10012680"/>
            <a:ext cx="7315200" cy="274320"/>
          </a:xfrm>
          <a:prstGeom prst="rect">
            <a:avLst/>
          </a:prstGeom>
          <a:noFill/>
        </p:spPr>
        <p:txBody>
          <a:bodyPr wrap="square" lIns="25400" tIns="25400" rIns="25400" bIns="25400">
            <a:spAutoFit/>
          </a:bodyPr>
          <a:lstStyle/>
          <a:p>
            <a:pPr algn="l">
              <a:spcAft>
                <a:spcPts val="0"/>
              </a:spcAft>
              <a:buNone/>
            </a:pPr>
            <a:r>
              <a:rPr sz="1500" b="1" i="0">
                <a:solidFill>
                  <a:srgbClr val="5B6770"/>
                </a:solidFill>
                <a:latin typeface="Helvetica Neue"/>
              </a:rPr>
              <a:t>Ultra-high  </a:t>
            </a:r>
            <a:r>
              <a:rPr sz="1500" b="0" i="0">
                <a:solidFill>
                  <a:srgbClr val="5B6770"/>
                </a:solidFill>
                <a:latin typeface="Helvetica Neue"/>
              </a:rPr>
              <a:t>&gt; 1 EeV</a:t>
            </a:r>
          </a:p>
        </p:txBody>
      </p:sp>
      <p:pic>
        <p:nvPicPr>
          <p:cNvPr id="12" name="Picture 11" descr="mixture_groups.png"/>
          <p:cNvPicPr>
            <a:picLocks noChangeAspect="1"/>
          </p:cNvPicPr>
          <p:nvPr/>
        </p:nvPicPr>
        <p:blipFill>
          <a:blip r:embed="rId4"/>
          <a:stretch>
            <a:fillRect/>
          </a:stretch>
        </p:blipFill>
        <p:spPr>
          <a:xfrm>
            <a:off x="7803998" y="1407324"/>
            <a:ext cx="10047363" cy="8577924"/>
          </a:xfrm>
          <a:prstGeom prst="rect">
            <a:avLst/>
          </a:prstGeom>
        </p:spPr>
      </p:pic>
      <p:sp>
        <p:nvSpPr>
          <p:cNvPr id="28" name="TextBox 27"/>
          <p:cNvSpPr txBox="1"/>
          <p:nvPr/>
        </p:nvSpPr>
        <p:spPr>
          <a:xfrm>
            <a:off x="15910559" y="10012680"/>
            <a:ext cx="1828800" cy="274320"/>
          </a:xfrm>
          <a:prstGeom prst="rect">
            <a:avLst/>
          </a:prstGeom>
          <a:noFill/>
        </p:spPr>
        <p:txBody>
          <a:bodyPr wrap="square" lIns="25400" tIns="0" rIns="25400" bIns="0">
            <a:spAutoFit/>
          </a:bodyPr>
          <a:lstStyle/>
          <a:p>
            <a:pPr algn="r">
              <a:spcAft>
                <a:spcPts val="0"/>
              </a:spcAft>
              <a:buNone/>
            </a:pPr>
            <a:fld id="{E7653C24-BB6A-4929-A99E-D9C1FAE064E3}" type="slidenum">
              <a:rPr sz="1500" b="1" i="0">
                <a:solidFill>
                  <a:srgbClr val="004F8D"/>
                </a:solidFill>
                <a:latin typeface="Helvetica Neue"/>
              </a:rPr>
              <a:t>21</a:t>
            </a:fld>
            <a:endParaRPr sz="1500" b="1" i="0">
              <a:solidFill>
                <a:srgbClr val="004F8D"/>
              </a:solidFill>
              <a:latin typeface="Helvetica Neue"/>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id="{F246E26F-1900-6466-8E9E-18F048437385}"/>
              </a:ext>
            </a:extLst>
          </p:cNvPr>
          <p:cNvSpPr/>
          <p:nvPr/>
        </p:nvSpPr>
        <p:spPr>
          <a:xfrm rot="10800000">
            <a:off x="0" y="10015538"/>
            <a:ext cx="18288000" cy="271462"/>
          </a:xfrm>
          <a:prstGeom prst="rect">
            <a:avLst/>
          </a:prstGeom>
          <a:gradFill flip="none" rotWithShape="1">
            <a:gsLst>
              <a:gs pos="0">
                <a:srgbClr val="BEAF8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4BDED7B8-3CCF-EFFE-EA47-A68269A79F99}"/>
              </a:ext>
            </a:extLst>
          </p:cNvPr>
          <p:cNvSpPr/>
          <p:nvPr/>
        </p:nvSpPr>
        <p:spPr>
          <a:xfrm>
            <a:off x="0" y="0"/>
            <a:ext cx="18288000" cy="271462"/>
          </a:xfrm>
          <a:prstGeom prst="rect">
            <a:avLst/>
          </a:prstGeom>
          <a:gradFill flip="none" rotWithShape="1">
            <a:gsLst>
              <a:gs pos="0">
                <a:srgbClr val="004F8D"/>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Text 0">
            <a:extLst>
              <a:ext uri="{FF2B5EF4-FFF2-40B4-BE49-F238E27FC236}">
                <a16:creationId xmlns:a16="http://schemas.microsoft.com/office/drawing/2014/main" id="{09D7E502-223C-D63E-DE08-206E5A68A7CE}"/>
              </a:ext>
            </a:extLst>
          </p:cNvPr>
          <p:cNvSpPr/>
          <p:nvPr/>
        </p:nvSpPr>
        <p:spPr>
          <a:xfrm>
            <a:off x="863600" y="673100"/>
            <a:ext cx="16573500" cy="582873"/>
          </a:xfrm>
          <a:prstGeom prst="rect">
            <a:avLst/>
          </a:prstGeom>
          <a:noFill/>
          <a:ln/>
        </p:spPr>
        <p:txBody>
          <a:bodyPr wrap="square" lIns="25400" tIns="25400" rIns="25400" bIns="25400" rtlCol="0" anchor="t">
            <a:normAutofit fontScale="92500" lnSpcReduction="20000"/>
          </a:bodyPr>
          <a:lstStyle/>
          <a:p>
            <a:pPr marL="0" indent="0" algn="l">
              <a:lnSpc>
                <a:spcPct val="89725"/>
              </a:lnSpc>
              <a:buNone/>
            </a:pPr>
            <a:r>
              <a:rPr lang="en-US" sz="4600" b="0" kern="0" spc="-58" dirty="0">
                <a:solidFill>
                  <a:srgbClr val="004F8D"/>
                </a:solidFill>
                <a:latin typeface="Helvetica Neue" pitchFamily="34" charset="0"/>
                <a:ea typeface="Helvetica Neue" pitchFamily="34" charset="-122"/>
                <a:cs typeface="Helvetica Neue" pitchFamily="34" charset="-120"/>
              </a:rPr>
              <a:t>Ultra-high energies: a Peters cycle?</a:t>
            </a:r>
            <a:endParaRPr lang="en-US" sz="3900" dirty="0"/>
          </a:p>
        </p:txBody>
      </p:sp>
      <p:sp>
        <p:nvSpPr>
          <p:cNvPr id="3" name="TextBox 2"/>
          <p:cNvSpPr txBox="1"/>
          <p:nvPr/>
        </p:nvSpPr>
        <p:spPr>
          <a:xfrm>
            <a:off x="548640" y="10012680"/>
            <a:ext cx="7315200" cy="274320"/>
          </a:xfrm>
          <a:prstGeom prst="rect">
            <a:avLst/>
          </a:prstGeom>
          <a:noFill/>
        </p:spPr>
        <p:txBody>
          <a:bodyPr wrap="square" lIns="25400" tIns="25400" rIns="25400" bIns="25400">
            <a:spAutoFit/>
          </a:bodyPr>
          <a:lstStyle/>
          <a:p>
            <a:pPr algn="l">
              <a:spcAft>
                <a:spcPts val="0"/>
              </a:spcAft>
              <a:buNone/>
            </a:pPr>
            <a:r>
              <a:rPr sz="1500" b="1" i="0">
                <a:solidFill>
                  <a:srgbClr val="5B6770"/>
                </a:solidFill>
                <a:latin typeface="Helvetica Neue"/>
              </a:rPr>
              <a:t>Ultra-high  </a:t>
            </a:r>
            <a:r>
              <a:rPr sz="1500" b="0" i="0">
                <a:solidFill>
                  <a:srgbClr val="5B6770"/>
                </a:solidFill>
                <a:latin typeface="Helvetica Neue"/>
              </a:rPr>
              <a:t>&gt; 1 EeV</a:t>
            </a:r>
          </a:p>
        </p:txBody>
      </p:sp>
      <p:pic>
        <p:nvPicPr>
          <p:cNvPr id="4" name="Picture 3" descr="peters_uhe.png"/>
          <p:cNvPicPr>
            <a:picLocks noChangeAspect="1"/>
          </p:cNvPicPr>
          <p:nvPr/>
        </p:nvPicPr>
        <p:blipFill>
          <a:blip r:embed="rId2"/>
          <a:stretch>
            <a:fillRect/>
          </a:stretch>
        </p:blipFill>
        <p:spPr>
          <a:xfrm>
            <a:off x="1111088" y="1463040"/>
            <a:ext cx="16065823" cy="6016752"/>
          </a:xfrm>
          <a:prstGeom prst="rect">
            <a:avLst/>
          </a:prstGeom>
        </p:spPr>
      </p:pic>
      <p:sp>
        <p:nvSpPr>
          <p:cNvPr id="5" name="TextBox 4"/>
          <p:cNvSpPr txBox="1"/>
          <p:nvPr/>
        </p:nvSpPr>
        <p:spPr>
          <a:xfrm>
            <a:off x="1111088" y="7498079"/>
            <a:ext cx="16065823" cy="292608"/>
          </a:xfrm>
          <a:prstGeom prst="rect">
            <a:avLst/>
          </a:prstGeom>
          <a:noFill/>
        </p:spPr>
        <p:txBody>
          <a:bodyPr wrap="square" lIns="25400" tIns="25400" rIns="25400" bIns="25400">
            <a:spAutoFit/>
          </a:bodyPr>
          <a:lstStyle/>
          <a:p>
            <a:pPr algn="ctr">
              <a:spcAft>
                <a:spcPts val="0"/>
              </a:spcAft>
              <a:buNone/>
            </a:pPr>
            <a:r>
              <a:rPr sz="1500" b="0" i="1">
                <a:solidFill>
                  <a:srgbClr val="000000"/>
                </a:solidFill>
                <a:latin typeface="Helvetica Neue"/>
              </a:rPr>
              <a:t>GSF 2026 groups in rigidity, R³-weighted, each normalised to its own UHE peak; common-cutoff fit 0.5–8 EV per element</a:t>
            </a:r>
          </a:p>
        </p:txBody>
      </p:sp>
      <p:sp>
        <p:nvSpPr>
          <p:cNvPr id="7" name="TextBox 5"/>
          <p:cNvSpPr txBox="1"/>
          <p:nvPr/>
        </p:nvSpPr>
        <p:spPr>
          <a:xfrm>
            <a:off x="731520" y="8183879"/>
            <a:ext cx="16824960" cy="1828800"/>
          </a:xfrm>
          <a:prstGeom prst="rect">
            <a:avLst/>
          </a:prstGeom>
          <a:noFill/>
        </p:spPr>
        <p:txBody>
          <a:bodyPr wrap="square" lIns="25400" tIns="25400" rIns="25400" bIns="25400">
            <a:spAutoFit/>
          </a:bodyPr>
          <a:lstStyle/>
          <a:p>
            <a:pPr marL="228600" indent="-228600">
              <a:spcAft>
                <a:spcPts val="400"/>
              </a:spcAft>
              <a:buChar char="•"/>
            </a:pPr>
            <a:r>
              <a:rPr sz="2100" b="0" i="0">
                <a:solidFill>
                  <a:srgbClr val="23282D"/>
                </a:solidFill>
                <a:latin typeface="Helvetica Neue"/>
              </a:rPr>
              <a:t>Same test as at the second knee: under a Peters cycle the four groups coincide in rigidity</a:t>
            </a:r>
          </a:p>
          <a:p>
            <a:pPr marL="228600" indent="-228600">
              <a:spcAft>
                <a:spcPts val="400"/>
              </a:spcAft>
              <a:buChar char="•"/>
            </a:pPr>
            <a:r>
              <a:rPr sz="2100" b="0" i="0">
                <a:solidFill>
                  <a:srgbClr val="23282D"/>
                </a:solidFill>
                <a:latin typeface="Helvetica Neue"/>
              </a:rPr>
              <a:t>All three interpretations are consistent with a common cutoff rigidity, but the test has little power: He and Fe cutoffs are barely constrained</a:t>
            </a:r>
          </a:p>
        </p:txBody>
      </p:sp>
      <p:sp>
        <p:nvSpPr>
          <p:cNvPr id="28" name="TextBox 27"/>
          <p:cNvSpPr txBox="1"/>
          <p:nvPr/>
        </p:nvSpPr>
        <p:spPr>
          <a:xfrm>
            <a:off x="15910559" y="10012680"/>
            <a:ext cx="1828800" cy="274320"/>
          </a:xfrm>
          <a:prstGeom prst="rect">
            <a:avLst/>
          </a:prstGeom>
          <a:noFill/>
        </p:spPr>
        <p:txBody>
          <a:bodyPr wrap="square" lIns="25400" tIns="0" rIns="25400" bIns="0">
            <a:spAutoFit/>
          </a:bodyPr>
          <a:lstStyle/>
          <a:p>
            <a:pPr algn="r">
              <a:spcAft>
                <a:spcPts val="0"/>
              </a:spcAft>
              <a:buNone/>
            </a:pPr>
            <a:fld id="{BF5E1439-FD48-43E4-9A37-7852508489DE}" type="slidenum">
              <a:rPr sz="1500" b="1" i="0">
                <a:solidFill>
                  <a:srgbClr val="004F8D"/>
                </a:solidFill>
                <a:latin typeface="Helvetica Neue"/>
              </a:rPr>
              <a:t>22</a:t>
            </a:fld>
            <a:endParaRPr sz="1500" b="1" i="0">
              <a:solidFill>
                <a:srgbClr val="004F8D"/>
              </a:solidFill>
              <a:latin typeface="Helvetica Neue"/>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id="{F246E26F-1900-6466-8E9E-18F048437385}"/>
              </a:ext>
            </a:extLst>
          </p:cNvPr>
          <p:cNvSpPr/>
          <p:nvPr/>
        </p:nvSpPr>
        <p:spPr>
          <a:xfrm rot="10800000">
            <a:off x="0" y="10015538"/>
            <a:ext cx="18288000" cy="271462"/>
          </a:xfrm>
          <a:prstGeom prst="rect">
            <a:avLst/>
          </a:prstGeom>
          <a:gradFill flip="none" rotWithShape="1">
            <a:gsLst>
              <a:gs pos="0">
                <a:srgbClr val="BEAF8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4BDED7B8-3CCF-EFFE-EA47-A68269A79F99}"/>
              </a:ext>
            </a:extLst>
          </p:cNvPr>
          <p:cNvSpPr/>
          <p:nvPr/>
        </p:nvSpPr>
        <p:spPr>
          <a:xfrm>
            <a:off x="0" y="0"/>
            <a:ext cx="18288000" cy="271462"/>
          </a:xfrm>
          <a:prstGeom prst="rect">
            <a:avLst/>
          </a:prstGeom>
          <a:gradFill flip="none" rotWithShape="1">
            <a:gsLst>
              <a:gs pos="0">
                <a:srgbClr val="004F8D"/>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Text 0">
            <a:extLst>
              <a:ext uri="{FF2B5EF4-FFF2-40B4-BE49-F238E27FC236}">
                <a16:creationId xmlns:a16="http://schemas.microsoft.com/office/drawing/2014/main" id="{09D7E502-223C-D63E-DE08-206E5A68A7CE}"/>
              </a:ext>
            </a:extLst>
          </p:cNvPr>
          <p:cNvSpPr/>
          <p:nvPr/>
        </p:nvSpPr>
        <p:spPr>
          <a:xfrm>
            <a:off x="863600" y="673100"/>
            <a:ext cx="16573500" cy="582873"/>
          </a:xfrm>
          <a:prstGeom prst="rect">
            <a:avLst/>
          </a:prstGeom>
          <a:noFill/>
          <a:ln/>
        </p:spPr>
        <p:txBody>
          <a:bodyPr wrap="square" lIns="25400" tIns="25400" rIns="25400" bIns="25400" rtlCol="0" anchor="t">
            <a:normAutofit fontScale="92500" lnSpcReduction="20000"/>
          </a:bodyPr>
          <a:lstStyle/>
          <a:p>
            <a:pPr marL="0" indent="0" algn="l">
              <a:lnSpc>
                <a:spcPct val="89725"/>
              </a:lnSpc>
              <a:buNone/>
            </a:pPr>
            <a:r>
              <a:rPr lang="en-US" sz="4600" b="0" kern="0" spc="-58" dirty="0">
                <a:solidFill>
                  <a:srgbClr val="004F8D"/>
                </a:solidFill>
                <a:latin typeface="Helvetica Neue" pitchFamily="34" charset="0"/>
                <a:ea typeface="Helvetica Neue" pitchFamily="34" charset="-122"/>
                <a:cs typeface="Helvetica Neue" pitchFamily="34" charset="-120"/>
              </a:rPr>
              <a:t>Impact of the energy-scale cross-calibration</a:t>
            </a:r>
            <a:endParaRPr lang="en-US" sz="3900" dirty="0"/>
          </a:p>
        </p:txBody>
      </p:sp>
      <p:pic>
        <p:nvPicPr>
          <p:cNvPr id="3" name="Picture 2" descr="cr_flux_all_withscales_check.png"/>
          <p:cNvPicPr>
            <a:picLocks noChangeAspect="1"/>
          </p:cNvPicPr>
          <p:nvPr/>
        </p:nvPicPr>
        <p:blipFill>
          <a:blip r:embed="rId2"/>
          <a:stretch>
            <a:fillRect/>
          </a:stretch>
        </p:blipFill>
        <p:spPr>
          <a:xfrm>
            <a:off x="2590088" y="1463040"/>
            <a:ext cx="13107823" cy="8028431"/>
          </a:xfrm>
          <a:prstGeom prst="rect">
            <a:avLst/>
          </a:prstGeom>
        </p:spPr>
      </p:pic>
      <p:sp>
        <p:nvSpPr>
          <p:cNvPr id="4" name="TextBox 3"/>
          <p:cNvSpPr txBox="1"/>
          <p:nvPr/>
        </p:nvSpPr>
        <p:spPr>
          <a:xfrm>
            <a:off x="2590088" y="9509759"/>
            <a:ext cx="13107823" cy="292608"/>
          </a:xfrm>
          <a:prstGeom prst="rect">
            <a:avLst/>
          </a:prstGeom>
          <a:noFill/>
        </p:spPr>
        <p:txBody>
          <a:bodyPr wrap="square" lIns="25400" tIns="25400" rIns="25400" bIns="25400">
            <a:spAutoFit/>
          </a:bodyPr>
          <a:lstStyle/>
          <a:p>
            <a:pPr algn="ctr">
              <a:spcAft>
                <a:spcPts val="0"/>
              </a:spcAft>
              <a:buNone/>
            </a:pPr>
            <a:r>
              <a:rPr sz="1500" b="0" i="1">
                <a:solidFill>
                  <a:srgbClr val="000000"/>
                </a:solidFill>
                <a:latin typeface="Helvetica Neue"/>
              </a:rPr>
              <a:t>GSF 2026 all-particle flux and groups; data at fitted energy scales applied to the data</a:t>
            </a:r>
          </a:p>
        </p:txBody>
      </p:sp>
      <p:sp>
        <p:nvSpPr>
          <p:cNvPr id="28" name="TextBox 27"/>
          <p:cNvSpPr txBox="1"/>
          <p:nvPr/>
        </p:nvSpPr>
        <p:spPr>
          <a:xfrm>
            <a:off x="15910559" y="10012680"/>
            <a:ext cx="1828800" cy="274320"/>
          </a:xfrm>
          <a:prstGeom prst="rect">
            <a:avLst/>
          </a:prstGeom>
          <a:noFill/>
        </p:spPr>
        <p:txBody>
          <a:bodyPr wrap="square" lIns="25400" tIns="0" rIns="25400" bIns="0">
            <a:spAutoFit/>
          </a:bodyPr>
          <a:lstStyle/>
          <a:p>
            <a:pPr algn="r">
              <a:spcAft>
                <a:spcPts val="0"/>
              </a:spcAft>
              <a:buNone/>
            </a:pPr>
            <a:fld id="{DB9C8353-FF78-4166-A220-78A6B91AB5B9}" type="slidenum">
              <a:rPr sz="1500" b="1" i="0">
                <a:solidFill>
                  <a:srgbClr val="004F8D"/>
                </a:solidFill>
                <a:latin typeface="Helvetica Neue"/>
              </a:rPr>
              <a:t>23</a:t>
            </a:fld>
            <a:endParaRPr sz="1500" b="1" i="0">
              <a:solidFill>
                <a:srgbClr val="004F8D"/>
              </a:solidFill>
              <a:latin typeface="Helvetica Neue"/>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id="{F246E26F-1900-6466-8E9E-18F048437385}"/>
              </a:ext>
            </a:extLst>
          </p:cNvPr>
          <p:cNvSpPr/>
          <p:nvPr/>
        </p:nvSpPr>
        <p:spPr>
          <a:xfrm rot="10800000">
            <a:off x="0" y="10015538"/>
            <a:ext cx="18288000" cy="271462"/>
          </a:xfrm>
          <a:prstGeom prst="rect">
            <a:avLst/>
          </a:prstGeom>
          <a:gradFill flip="none" rotWithShape="1">
            <a:gsLst>
              <a:gs pos="0">
                <a:srgbClr val="BEAF8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4BDED7B8-3CCF-EFFE-EA47-A68269A79F99}"/>
              </a:ext>
            </a:extLst>
          </p:cNvPr>
          <p:cNvSpPr/>
          <p:nvPr/>
        </p:nvSpPr>
        <p:spPr>
          <a:xfrm>
            <a:off x="0" y="0"/>
            <a:ext cx="18288000" cy="271462"/>
          </a:xfrm>
          <a:prstGeom prst="rect">
            <a:avLst/>
          </a:prstGeom>
          <a:gradFill flip="none" rotWithShape="1">
            <a:gsLst>
              <a:gs pos="0">
                <a:srgbClr val="004F8D"/>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Text 0">
            <a:extLst>
              <a:ext uri="{FF2B5EF4-FFF2-40B4-BE49-F238E27FC236}">
                <a16:creationId xmlns:a16="http://schemas.microsoft.com/office/drawing/2014/main" id="{09D7E502-223C-D63E-DE08-206E5A68A7CE}"/>
              </a:ext>
            </a:extLst>
          </p:cNvPr>
          <p:cNvSpPr/>
          <p:nvPr/>
        </p:nvSpPr>
        <p:spPr>
          <a:xfrm>
            <a:off x="863600" y="673100"/>
            <a:ext cx="16573500" cy="582873"/>
          </a:xfrm>
          <a:prstGeom prst="rect">
            <a:avLst/>
          </a:prstGeom>
          <a:noFill/>
          <a:ln/>
        </p:spPr>
        <p:txBody>
          <a:bodyPr wrap="square" lIns="25400" tIns="25400" rIns="25400" bIns="25400" rtlCol="0" anchor="t">
            <a:normAutofit fontScale="92500" lnSpcReduction="20000"/>
          </a:bodyPr>
          <a:lstStyle/>
          <a:p>
            <a:pPr marL="0" indent="0" algn="l">
              <a:lnSpc>
                <a:spcPct val="89725"/>
              </a:lnSpc>
              <a:buNone/>
            </a:pPr>
            <a:r>
              <a:rPr lang="en-US" sz="4600" b="0" kern="0" spc="-58" dirty="0">
                <a:solidFill>
                  <a:srgbClr val="004F8D"/>
                </a:solidFill>
                <a:latin typeface="Helvetica Neue" pitchFamily="34" charset="0"/>
                <a:ea typeface="Helvetica Neue" pitchFamily="34" charset="-122"/>
                <a:cs typeface="Helvetica Neue" pitchFamily="34" charset="-120"/>
              </a:rPr>
              <a:t>Impact of the energy-scale cross-calibration</a:t>
            </a:r>
            <a:endParaRPr lang="en-US" sz="3900" dirty="0"/>
          </a:p>
        </p:txBody>
      </p:sp>
      <p:pic>
        <p:nvPicPr>
          <p:cNvPr id="3" name="Picture 2" descr="cr_flux_all_noescale.png"/>
          <p:cNvPicPr>
            <a:picLocks noChangeAspect="1"/>
          </p:cNvPicPr>
          <p:nvPr/>
        </p:nvPicPr>
        <p:blipFill>
          <a:blip r:embed="rId2"/>
          <a:stretch>
            <a:fillRect/>
          </a:stretch>
        </p:blipFill>
        <p:spPr>
          <a:xfrm>
            <a:off x="2590088" y="1463040"/>
            <a:ext cx="13107823" cy="8028431"/>
          </a:xfrm>
          <a:prstGeom prst="rect">
            <a:avLst/>
          </a:prstGeom>
        </p:spPr>
      </p:pic>
      <p:sp>
        <p:nvSpPr>
          <p:cNvPr id="4" name="TextBox 3"/>
          <p:cNvSpPr txBox="1"/>
          <p:nvPr/>
        </p:nvSpPr>
        <p:spPr>
          <a:xfrm>
            <a:off x="2590088" y="9509759"/>
            <a:ext cx="13107823" cy="292608"/>
          </a:xfrm>
          <a:prstGeom prst="rect">
            <a:avLst/>
          </a:prstGeom>
          <a:noFill/>
        </p:spPr>
        <p:txBody>
          <a:bodyPr wrap="square" lIns="25400" tIns="25400" rIns="25400" bIns="25400">
            <a:spAutoFit/>
          </a:bodyPr>
          <a:lstStyle/>
          <a:p>
            <a:pPr algn="ctr">
              <a:spcAft>
                <a:spcPts val="0"/>
              </a:spcAft>
              <a:buNone/>
            </a:pPr>
            <a:r>
              <a:rPr sz="1500" b="0" i="1">
                <a:solidFill>
                  <a:srgbClr val="000000"/>
                </a:solidFill>
                <a:latin typeface="Helvetica Neue"/>
              </a:rPr>
              <a:t>GSF 2026 all-particle flux and groups; data at published energy scales (no offsets applied)</a:t>
            </a:r>
          </a:p>
        </p:txBody>
      </p:sp>
      <p:sp>
        <p:nvSpPr>
          <p:cNvPr id="28" name="TextBox 27"/>
          <p:cNvSpPr txBox="1"/>
          <p:nvPr/>
        </p:nvSpPr>
        <p:spPr>
          <a:xfrm>
            <a:off x="15910559" y="10012680"/>
            <a:ext cx="1828800" cy="274320"/>
          </a:xfrm>
          <a:prstGeom prst="rect">
            <a:avLst/>
          </a:prstGeom>
          <a:noFill/>
        </p:spPr>
        <p:txBody>
          <a:bodyPr wrap="square" lIns="25400" tIns="0" rIns="25400" bIns="0">
            <a:spAutoFit/>
          </a:bodyPr>
          <a:lstStyle/>
          <a:p>
            <a:pPr algn="r">
              <a:spcAft>
                <a:spcPts val="0"/>
              </a:spcAft>
              <a:buNone/>
            </a:pPr>
            <a:fld id="{36032CC3-B2EC-4EA8-8801-435E410E2E37}" type="slidenum">
              <a:rPr sz="1500" b="1" i="0">
                <a:solidFill>
                  <a:srgbClr val="004F8D"/>
                </a:solidFill>
                <a:latin typeface="Helvetica Neue"/>
              </a:rPr>
              <a:t>24</a:t>
            </a:fld>
            <a:endParaRPr sz="1500" b="1" i="0">
              <a:solidFill>
                <a:srgbClr val="004F8D"/>
              </a:solidFill>
              <a:latin typeface="Helvetica Neue"/>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id="{F246E26F-1900-6466-8E9E-18F048437385}"/>
              </a:ext>
            </a:extLst>
          </p:cNvPr>
          <p:cNvSpPr/>
          <p:nvPr/>
        </p:nvSpPr>
        <p:spPr>
          <a:xfrm rot="10800000">
            <a:off x="0" y="10015538"/>
            <a:ext cx="18288000" cy="271462"/>
          </a:xfrm>
          <a:prstGeom prst="rect">
            <a:avLst/>
          </a:prstGeom>
          <a:gradFill flip="none" rotWithShape="1">
            <a:gsLst>
              <a:gs pos="0">
                <a:srgbClr val="BEAF8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4BDED7B8-3CCF-EFFE-EA47-A68269A79F99}"/>
              </a:ext>
            </a:extLst>
          </p:cNvPr>
          <p:cNvSpPr/>
          <p:nvPr/>
        </p:nvSpPr>
        <p:spPr>
          <a:xfrm>
            <a:off x="0" y="0"/>
            <a:ext cx="18288000" cy="271462"/>
          </a:xfrm>
          <a:prstGeom prst="rect">
            <a:avLst/>
          </a:prstGeom>
          <a:gradFill flip="none" rotWithShape="1">
            <a:gsLst>
              <a:gs pos="0">
                <a:srgbClr val="004F8D"/>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Text 0">
            <a:extLst>
              <a:ext uri="{FF2B5EF4-FFF2-40B4-BE49-F238E27FC236}">
                <a16:creationId xmlns:a16="http://schemas.microsoft.com/office/drawing/2014/main" id="{09D7E502-223C-D63E-DE08-206E5A68A7CE}"/>
              </a:ext>
            </a:extLst>
          </p:cNvPr>
          <p:cNvSpPr/>
          <p:nvPr/>
        </p:nvSpPr>
        <p:spPr>
          <a:xfrm>
            <a:off x="863600" y="673100"/>
            <a:ext cx="16573500" cy="582873"/>
          </a:xfrm>
          <a:prstGeom prst="rect">
            <a:avLst/>
          </a:prstGeom>
          <a:noFill/>
          <a:ln/>
        </p:spPr>
        <p:txBody>
          <a:bodyPr wrap="square" lIns="25400" tIns="25400" rIns="25400" bIns="25400" rtlCol="0" anchor="t">
            <a:normAutofit fontScale="92500" lnSpcReduction="20000"/>
          </a:bodyPr>
          <a:lstStyle/>
          <a:p>
            <a:pPr marL="0" indent="0" algn="l">
              <a:lnSpc>
                <a:spcPct val="89725"/>
              </a:lnSpc>
              <a:buNone/>
            </a:pPr>
            <a:r>
              <a:rPr lang="en-US" sz="4600" b="0" kern="0" spc="-58" dirty="0">
                <a:solidFill>
                  <a:srgbClr val="004F8D"/>
                </a:solidFill>
                <a:latin typeface="Helvetica Neue" pitchFamily="34" charset="0"/>
                <a:ea typeface="Helvetica Neue" pitchFamily="34" charset="-122"/>
                <a:cs typeface="Helvetica Neue" pitchFamily="34" charset="-120"/>
              </a:rPr>
              <a:t>Compared against other models</a:t>
            </a:r>
            <a:endParaRPr lang="en-US" sz="3900" dirty="0"/>
          </a:p>
        </p:txBody>
      </p:sp>
      <p:pic>
        <p:nvPicPr>
          <p:cNvPr id="3" name="Picture 2" descr="gsf_vs_models_allparticle.png"/>
          <p:cNvPicPr>
            <a:picLocks noChangeAspect="1"/>
          </p:cNvPicPr>
          <p:nvPr/>
        </p:nvPicPr>
        <p:blipFill>
          <a:blip r:embed="rId2"/>
          <a:stretch>
            <a:fillRect/>
          </a:stretch>
        </p:blipFill>
        <p:spPr>
          <a:xfrm>
            <a:off x="956369" y="1371600"/>
            <a:ext cx="7500814" cy="8641080"/>
          </a:xfrm>
          <a:prstGeom prst="rect">
            <a:avLst/>
          </a:prstGeom>
        </p:spPr>
      </p:pic>
      <p:sp>
        <p:nvSpPr>
          <p:cNvPr id="4" name="TextBox 3"/>
          <p:cNvSpPr txBox="1"/>
          <p:nvPr/>
        </p:nvSpPr>
        <p:spPr>
          <a:xfrm>
            <a:off x="1302878" y="1275148"/>
            <a:ext cx="7048383" cy="292608"/>
          </a:xfrm>
          <a:prstGeom prst="rect">
            <a:avLst/>
          </a:prstGeom>
          <a:noFill/>
        </p:spPr>
        <p:txBody>
          <a:bodyPr wrap="square" lIns="25400" tIns="25400" rIns="25400" bIns="25400">
            <a:spAutoFit/>
          </a:bodyPr>
          <a:lstStyle/>
          <a:p>
            <a:pPr algn="ctr">
              <a:spcAft>
                <a:spcPts val="0"/>
              </a:spcAft>
              <a:buNone/>
            </a:pPr>
            <a:r>
              <a:rPr sz="1500" b="0" i="1">
                <a:solidFill>
                  <a:srgbClr val="000000"/>
                </a:solidFill>
                <a:latin typeface="Helvetica Neue"/>
              </a:rPr>
              <a:t>All-particle flux: GSF 2026 vs earlier models</a:t>
            </a:r>
          </a:p>
        </p:txBody>
      </p:sp>
      <p:pic>
        <p:nvPicPr>
          <p:cNvPr id="5" name="Picture 4" descr="gsf_vs_models_massgroups.png"/>
          <p:cNvPicPr>
            <a:picLocks noChangeAspect="1"/>
          </p:cNvPicPr>
          <p:nvPr/>
        </p:nvPicPr>
        <p:blipFill>
          <a:blip r:embed="rId3"/>
          <a:stretch>
            <a:fillRect/>
          </a:stretch>
        </p:blipFill>
        <p:spPr>
          <a:xfrm>
            <a:off x="9144000" y="361317"/>
            <a:ext cx="9028497" cy="9648431"/>
          </a:xfrm>
          <a:prstGeom prst="rect">
            <a:avLst/>
          </a:prstGeom>
        </p:spPr>
      </p:pic>
      <p:sp>
        <p:nvSpPr>
          <p:cNvPr id="28" name="TextBox 27"/>
          <p:cNvSpPr txBox="1"/>
          <p:nvPr/>
        </p:nvSpPr>
        <p:spPr>
          <a:xfrm>
            <a:off x="15910559" y="10012680"/>
            <a:ext cx="1828800" cy="274320"/>
          </a:xfrm>
          <a:prstGeom prst="rect">
            <a:avLst/>
          </a:prstGeom>
          <a:noFill/>
        </p:spPr>
        <p:txBody>
          <a:bodyPr wrap="square" lIns="25400" tIns="0" rIns="25400" bIns="0">
            <a:spAutoFit/>
          </a:bodyPr>
          <a:lstStyle/>
          <a:p>
            <a:pPr algn="r">
              <a:spcAft>
                <a:spcPts val="0"/>
              </a:spcAft>
              <a:buNone/>
            </a:pPr>
            <a:fld id="{8E8FC6D1-6850-4D15-BED2-2F44771C0916}" type="slidenum">
              <a:rPr sz="1500" b="1" i="0">
                <a:solidFill>
                  <a:srgbClr val="004F8D"/>
                </a:solidFill>
                <a:latin typeface="Helvetica Neue"/>
              </a:rPr>
              <a:t>25</a:t>
            </a:fld>
            <a:endParaRPr sz="1500" b="1" i="0">
              <a:solidFill>
                <a:srgbClr val="004F8D"/>
              </a:solidFill>
              <a:latin typeface="Helvetica Neue"/>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id="{F246E26F-1900-6466-8E9E-18F048437385}"/>
              </a:ext>
            </a:extLst>
          </p:cNvPr>
          <p:cNvSpPr/>
          <p:nvPr/>
        </p:nvSpPr>
        <p:spPr>
          <a:xfrm rot="10800000">
            <a:off x="0" y="10015538"/>
            <a:ext cx="18288000" cy="271462"/>
          </a:xfrm>
          <a:prstGeom prst="rect">
            <a:avLst/>
          </a:prstGeom>
          <a:gradFill flip="none" rotWithShape="1">
            <a:gsLst>
              <a:gs pos="0">
                <a:srgbClr val="BEAF8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4BDED7B8-3CCF-EFFE-EA47-A68269A79F99}"/>
              </a:ext>
            </a:extLst>
          </p:cNvPr>
          <p:cNvSpPr/>
          <p:nvPr/>
        </p:nvSpPr>
        <p:spPr>
          <a:xfrm>
            <a:off x="0" y="0"/>
            <a:ext cx="18288000" cy="271462"/>
          </a:xfrm>
          <a:prstGeom prst="rect">
            <a:avLst/>
          </a:prstGeom>
          <a:gradFill flip="none" rotWithShape="1">
            <a:gsLst>
              <a:gs pos="0">
                <a:srgbClr val="004F8D"/>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Text 0">
            <a:extLst>
              <a:ext uri="{FF2B5EF4-FFF2-40B4-BE49-F238E27FC236}">
                <a16:creationId xmlns:a16="http://schemas.microsoft.com/office/drawing/2014/main" id="{09D7E502-223C-D63E-DE08-206E5A68A7CE}"/>
              </a:ext>
            </a:extLst>
          </p:cNvPr>
          <p:cNvSpPr/>
          <p:nvPr/>
        </p:nvSpPr>
        <p:spPr>
          <a:xfrm>
            <a:off x="863600" y="673100"/>
            <a:ext cx="16573500" cy="582873"/>
          </a:xfrm>
          <a:prstGeom prst="rect">
            <a:avLst/>
          </a:prstGeom>
          <a:noFill/>
          <a:ln/>
        </p:spPr>
        <p:txBody>
          <a:bodyPr wrap="square" lIns="25400" tIns="25400" rIns="25400" bIns="25400" rtlCol="0" anchor="t">
            <a:normAutofit fontScale="92500" lnSpcReduction="20000"/>
          </a:bodyPr>
          <a:lstStyle/>
          <a:p>
            <a:pPr marL="0" indent="0" algn="l">
              <a:lnSpc>
                <a:spcPct val="89725"/>
              </a:lnSpc>
              <a:buNone/>
            </a:pPr>
            <a:r>
              <a:rPr lang="en-US" sz="4600" b="0" kern="0" spc="-58" dirty="0">
                <a:solidFill>
                  <a:srgbClr val="004F8D"/>
                </a:solidFill>
                <a:latin typeface="Helvetica Neue" pitchFamily="34" charset="0"/>
                <a:ea typeface="Helvetica Neue" pitchFamily="34" charset="-122"/>
                <a:cs typeface="Helvetica Neue" pitchFamily="34" charset="-120"/>
              </a:rPr>
              <a:t>Nucleon flux</a:t>
            </a:r>
            <a:endParaRPr lang="en-US" sz="3900" dirty="0"/>
          </a:p>
        </p:txBody>
      </p:sp>
      <p:pic>
        <p:nvPicPr>
          <p:cNvPr id="3" name="Picture 2" descr="cr_flux_nucleon_flux.png"/>
          <p:cNvPicPr>
            <a:picLocks noChangeAspect="1"/>
          </p:cNvPicPr>
          <p:nvPr/>
        </p:nvPicPr>
        <p:blipFill>
          <a:blip r:embed="rId2"/>
          <a:stretch>
            <a:fillRect/>
          </a:stretch>
        </p:blipFill>
        <p:spPr>
          <a:xfrm>
            <a:off x="640802" y="1371600"/>
            <a:ext cx="5667835" cy="5102352"/>
          </a:xfrm>
          <a:prstGeom prst="rect">
            <a:avLst/>
          </a:prstGeom>
        </p:spPr>
      </p:pic>
      <p:sp>
        <p:nvSpPr>
          <p:cNvPr id="4" name="TextBox 3"/>
          <p:cNvSpPr txBox="1"/>
          <p:nvPr/>
        </p:nvSpPr>
        <p:spPr>
          <a:xfrm>
            <a:off x="640802" y="6492240"/>
            <a:ext cx="5667835" cy="292608"/>
          </a:xfrm>
          <a:prstGeom prst="rect">
            <a:avLst/>
          </a:prstGeom>
          <a:noFill/>
        </p:spPr>
        <p:txBody>
          <a:bodyPr wrap="square" lIns="25400" tIns="25400" rIns="25400" bIns="25400">
            <a:spAutoFit/>
          </a:bodyPr>
          <a:lstStyle/>
          <a:p>
            <a:pPr algn="ctr">
              <a:spcAft>
                <a:spcPts val="0"/>
              </a:spcAft>
              <a:buNone/>
            </a:pPr>
            <a:r>
              <a:rPr sz="1500" b="0" i="1">
                <a:solidFill>
                  <a:srgbClr val="000000"/>
                </a:solidFill>
                <a:latin typeface="Helvetica Neue"/>
              </a:rPr>
              <a:t>GSF 2026 nucleon flux by group</a:t>
            </a:r>
          </a:p>
        </p:txBody>
      </p:sp>
      <p:pic>
        <p:nvPicPr>
          <p:cNvPr id="5" name="Picture 4" descr="gsf_vs_models_nucleon.png"/>
          <p:cNvPicPr>
            <a:picLocks noChangeAspect="1"/>
          </p:cNvPicPr>
          <p:nvPr/>
        </p:nvPicPr>
        <p:blipFill>
          <a:blip r:embed="rId3"/>
          <a:stretch>
            <a:fillRect/>
          </a:stretch>
        </p:blipFill>
        <p:spPr>
          <a:xfrm>
            <a:off x="6641145" y="1371600"/>
            <a:ext cx="5737228" cy="6656831"/>
          </a:xfrm>
          <a:prstGeom prst="rect">
            <a:avLst/>
          </a:prstGeom>
        </p:spPr>
      </p:pic>
      <p:sp>
        <p:nvSpPr>
          <p:cNvPr id="11" name="TextBox 5"/>
          <p:cNvSpPr txBox="1"/>
          <p:nvPr/>
        </p:nvSpPr>
        <p:spPr>
          <a:xfrm>
            <a:off x="7129267" y="1171905"/>
            <a:ext cx="5737228" cy="292608"/>
          </a:xfrm>
          <a:prstGeom prst="rect">
            <a:avLst/>
          </a:prstGeom>
          <a:noFill/>
        </p:spPr>
        <p:txBody>
          <a:bodyPr wrap="square" lIns="25400" tIns="25400" rIns="25400" bIns="25400">
            <a:spAutoFit/>
          </a:bodyPr>
          <a:lstStyle/>
          <a:p>
            <a:pPr algn="ctr">
              <a:spcAft>
                <a:spcPts val="0"/>
              </a:spcAft>
              <a:buNone/>
            </a:pPr>
            <a:r>
              <a:rPr sz="1500" b="0" i="1">
                <a:solidFill>
                  <a:srgbClr val="000000"/>
                </a:solidFill>
                <a:latin typeface="Helvetica Neue"/>
              </a:rPr>
              <a:t>Nucleon flux vs other models</a:t>
            </a:r>
          </a:p>
        </p:txBody>
      </p:sp>
      <p:pic>
        <p:nvPicPr>
          <p:cNvPr id="7" name="Picture 6" descr="gsf_vs_models_npratio.png"/>
          <p:cNvPicPr>
            <a:picLocks noChangeAspect="1"/>
          </p:cNvPicPr>
          <p:nvPr/>
        </p:nvPicPr>
        <p:blipFill>
          <a:blip r:embed="rId4"/>
          <a:stretch>
            <a:fillRect/>
          </a:stretch>
        </p:blipFill>
        <p:spPr>
          <a:xfrm>
            <a:off x="12378373" y="1416072"/>
            <a:ext cx="5737228" cy="6762974"/>
          </a:xfrm>
          <a:prstGeom prst="rect">
            <a:avLst/>
          </a:prstGeom>
        </p:spPr>
      </p:pic>
      <p:sp>
        <p:nvSpPr>
          <p:cNvPr id="8" name="TextBox 7"/>
          <p:cNvSpPr txBox="1"/>
          <p:nvPr/>
        </p:nvSpPr>
        <p:spPr>
          <a:xfrm>
            <a:off x="13687124" y="1194174"/>
            <a:ext cx="5120640" cy="292608"/>
          </a:xfrm>
          <a:prstGeom prst="rect">
            <a:avLst/>
          </a:prstGeom>
          <a:noFill/>
        </p:spPr>
        <p:txBody>
          <a:bodyPr wrap="square" lIns="25400" tIns="25400" rIns="25400" bIns="25400">
            <a:spAutoFit/>
          </a:bodyPr>
          <a:lstStyle/>
          <a:p>
            <a:pPr algn="ctr">
              <a:spcAft>
                <a:spcPts val="0"/>
              </a:spcAft>
              <a:buNone/>
            </a:pPr>
            <a:r>
              <a:rPr sz="1500" b="0" i="1" dirty="0">
                <a:solidFill>
                  <a:srgbClr val="000000"/>
                </a:solidFill>
                <a:latin typeface="Helvetica Neue"/>
              </a:rPr>
              <a:t>Neutron/proton ratio</a:t>
            </a:r>
          </a:p>
        </p:txBody>
      </p:sp>
      <p:sp>
        <p:nvSpPr>
          <p:cNvPr id="9" name="TextBox 8"/>
          <p:cNvSpPr txBox="1"/>
          <p:nvPr/>
        </p:nvSpPr>
        <p:spPr>
          <a:xfrm>
            <a:off x="731520" y="7315200"/>
            <a:ext cx="5760720" cy="1667123"/>
          </a:xfrm>
          <a:prstGeom prst="rect">
            <a:avLst/>
          </a:prstGeom>
          <a:noFill/>
        </p:spPr>
        <p:txBody>
          <a:bodyPr wrap="square" lIns="25400" tIns="25400" rIns="25400" bIns="25400">
            <a:spAutoFit/>
          </a:bodyPr>
          <a:lstStyle/>
          <a:p>
            <a:pPr marL="228600" indent="-228600">
              <a:spcAft>
                <a:spcPts val="600"/>
              </a:spcAft>
              <a:buChar char="•"/>
            </a:pPr>
            <a:r>
              <a:rPr sz="2000" b="0" i="0" dirty="0">
                <a:solidFill>
                  <a:srgbClr val="23282D"/>
                </a:solidFill>
                <a:latin typeface="Helvetica Neue"/>
              </a:rPr>
              <a:t>Derived quantity, full covariance; dominated by p and He, so the uncertainty is small</a:t>
            </a:r>
          </a:p>
          <a:p>
            <a:pPr marL="228600" indent="-228600">
              <a:spcAft>
                <a:spcPts val="600"/>
              </a:spcAft>
              <a:buChar char="•"/>
            </a:pPr>
            <a:r>
              <a:rPr sz="2000" b="0" i="0" dirty="0">
                <a:solidFill>
                  <a:srgbClr val="23282D"/>
                </a:solidFill>
                <a:latin typeface="Helvetica Neue"/>
              </a:rPr>
              <a:t>Older parametrizations deviate well beyond the GSF band: they average over structures the </a:t>
            </a:r>
            <a:r>
              <a:rPr lang="en-US" sz="2000" b="0" i="0" dirty="0">
                <a:solidFill>
                  <a:srgbClr val="23282D"/>
                </a:solidFill>
                <a:latin typeface="Helvetica Neue"/>
              </a:rPr>
              <a:t>new </a:t>
            </a:r>
            <a:r>
              <a:rPr sz="2000" b="0" i="0" dirty="0">
                <a:solidFill>
                  <a:srgbClr val="23282D"/>
                </a:solidFill>
                <a:latin typeface="Helvetica Neue"/>
              </a:rPr>
              <a:t>data resolve</a:t>
            </a:r>
          </a:p>
        </p:txBody>
      </p:sp>
      <p:sp>
        <p:nvSpPr>
          <p:cNvPr id="10" name="TextBox 9"/>
          <p:cNvSpPr txBox="1"/>
          <p:nvPr/>
        </p:nvSpPr>
        <p:spPr>
          <a:xfrm>
            <a:off x="6766560" y="8915400"/>
            <a:ext cx="10972800" cy="666849"/>
          </a:xfrm>
          <a:prstGeom prst="rect">
            <a:avLst/>
          </a:prstGeom>
          <a:noFill/>
        </p:spPr>
        <p:txBody>
          <a:bodyPr wrap="square" lIns="25400" tIns="25400" rIns="25400" bIns="25400">
            <a:spAutoFit/>
          </a:bodyPr>
          <a:lstStyle/>
          <a:p>
            <a:pPr marL="228600" indent="-228600">
              <a:spcAft>
                <a:spcPts val="800"/>
              </a:spcAft>
              <a:buChar char="•"/>
            </a:pPr>
            <a:r>
              <a:rPr sz="2000" b="0" i="0" dirty="0">
                <a:solidFill>
                  <a:srgbClr val="23282D"/>
                </a:solidFill>
                <a:latin typeface="Helvetica Neue"/>
              </a:rPr>
              <a:t>Heavier composition</a:t>
            </a:r>
            <a:r>
              <a:rPr lang="en-US" sz="2000" b="0" i="0" dirty="0">
                <a:solidFill>
                  <a:srgbClr val="23282D"/>
                </a:solidFill>
                <a:latin typeface="Helvetica Neue"/>
              </a:rPr>
              <a:t> and Deuterons</a:t>
            </a:r>
            <a:r>
              <a:rPr sz="2000" b="0" i="0" dirty="0">
                <a:solidFill>
                  <a:srgbClr val="23282D"/>
                </a:solidFill>
                <a:latin typeface="Helvetica Neue"/>
              </a:rPr>
              <a:t> below the knee gives a larger neutron fraction; muon charge ratios expected slightly lower</a:t>
            </a:r>
          </a:p>
        </p:txBody>
      </p:sp>
      <p:sp>
        <p:nvSpPr>
          <p:cNvPr id="28" name="TextBox 27"/>
          <p:cNvSpPr txBox="1"/>
          <p:nvPr/>
        </p:nvSpPr>
        <p:spPr>
          <a:xfrm>
            <a:off x="15910559" y="10012680"/>
            <a:ext cx="1828800" cy="274320"/>
          </a:xfrm>
          <a:prstGeom prst="rect">
            <a:avLst/>
          </a:prstGeom>
          <a:noFill/>
        </p:spPr>
        <p:txBody>
          <a:bodyPr wrap="square" lIns="25400" tIns="0" rIns="25400" bIns="0">
            <a:spAutoFit/>
          </a:bodyPr>
          <a:lstStyle/>
          <a:p>
            <a:pPr algn="r">
              <a:spcAft>
                <a:spcPts val="0"/>
              </a:spcAft>
              <a:buNone/>
            </a:pPr>
            <a:fld id="{DF9B0734-6361-4BFA-A9AB-E736EBC4617B}" type="slidenum">
              <a:rPr sz="1500" b="1" i="0">
                <a:solidFill>
                  <a:srgbClr val="004F8D"/>
                </a:solidFill>
                <a:latin typeface="Helvetica Neue"/>
              </a:rPr>
              <a:t>26</a:t>
            </a:fld>
            <a:endParaRPr sz="1500" b="1" i="0">
              <a:solidFill>
                <a:srgbClr val="004F8D"/>
              </a:solidFill>
              <a:latin typeface="Helvetica Neue"/>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id="{F246E26F-1900-6466-8E9E-18F048437385}"/>
              </a:ext>
            </a:extLst>
          </p:cNvPr>
          <p:cNvSpPr/>
          <p:nvPr/>
        </p:nvSpPr>
        <p:spPr>
          <a:xfrm rot="10800000">
            <a:off x="0" y="10015538"/>
            <a:ext cx="18288000" cy="271462"/>
          </a:xfrm>
          <a:prstGeom prst="rect">
            <a:avLst/>
          </a:prstGeom>
          <a:gradFill flip="none" rotWithShape="1">
            <a:gsLst>
              <a:gs pos="0">
                <a:srgbClr val="BEAF8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4BDED7B8-3CCF-EFFE-EA47-A68269A79F99}"/>
              </a:ext>
            </a:extLst>
          </p:cNvPr>
          <p:cNvSpPr/>
          <p:nvPr/>
        </p:nvSpPr>
        <p:spPr>
          <a:xfrm>
            <a:off x="0" y="0"/>
            <a:ext cx="18288000" cy="271462"/>
          </a:xfrm>
          <a:prstGeom prst="rect">
            <a:avLst/>
          </a:prstGeom>
          <a:gradFill flip="none" rotWithShape="1">
            <a:gsLst>
              <a:gs pos="0">
                <a:srgbClr val="004F8D"/>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Text 0">
            <a:extLst>
              <a:ext uri="{FF2B5EF4-FFF2-40B4-BE49-F238E27FC236}">
                <a16:creationId xmlns:a16="http://schemas.microsoft.com/office/drawing/2014/main" id="{09D7E502-223C-D63E-DE08-206E5A68A7CE}"/>
              </a:ext>
            </a:extLst>
          </p:cNvPr>
          <p:cNvSpPr/>
          <p:nvPr/>
        </p:nvSpPr>
        <p:spPr>
          <a:xfrm>
            <a:off x="863600" y="673100"/>
            <a:ext cx="16573500" cy="582873"/>
          </a:xfrm>
          <a:prstGeom prst="rect">
            <a:avLst/>
          </a:prstGeom>
          <a:noFill/>
          <a:ln/>
        </p:spPr>
        <p:txBody>
          <a:bodyPr wrap="square" lIns="25400" tIns="25400" rIns="25400" bIns="25400" rtlCol="0" anchor="t">
            <a:normAutofit fontScale="92500" lnSpcReduction="20000"/>
          </a:bodyPr>
          <a:lstStyle/>
          <a:p>
            <a:pPr marL="0" indent="0" algn="l">
              <a:lnSpc>
                <a:spcPct val="89725"/>
              </a:lnSpc>
              <a:buNone/>
            </a:pPr>
            <a:r>
              <a:rPr lang="en-US" sz="4600" b="0" kern="0" spc="-58" dirty="0">
                <a:solidFill>
                  <a:srgbClr val="004F8D"/>
                </a:solidFill>
                <a:latin typeface="Helvetica Neue" pitchFamily="34" charset="0"/>
                <a:ea typeface="Helvetica Neue" pitchFamily="34" charset="-122"/>
                <a:cs typeface="Helvetica Neue" pitchFamily="34" charset="-120"/>
              </a:rPr>
              <a:t>Atmospheric muons and neutrinos: GSF 2017, GSF 2026, H3a</a:t>
            </a:r>
            <a:endParaRPr lang="en-US" sz="3900" dirty="0"/>
          </a:p>
        </p:txBody>
      </p:sp>
      <p:pic>
        <p:nvPicPr>
          <p:cNvPr id="3" name="Picture 2" descr="atm_vertical_mu.png"/>
          <p:cNvPicPr>
            <a:picLocks noChangeAspect="1"/>
          </p:cNvPicPr>
          <p:nvPr/>
        </p:nvPicPr>
        <p:blipFill>
          <a:blip r:embed="rId2"/>
          <a:stretch>
            <a:fillRect/>
          </a:stretch>
        </p:blipFill>
        <p:spPr>
          <a:xfrm>
            <a:off x="548640" y="1371600"/>
            <a:ext cx="5608320" cy="5963526"/>
          </a:xfrm>
          <a:prstGeom prst="rect">
            <a:avLst/>
          </a:prstGeom>
        </p:spPr>
      </p:pic>
      <p:sp>
        <p:nvSpPr>
          <p:cNvPr id="4" name="TextBox 3"/>
          <p:cNvSpPr txBox="1"/>
          <p:nvPr/>
        </p:nvSpPr>
        <p:spPr>
          <a:xfrm>
            <a:off x="548640" y="7353414"/>
            <a:ext cx="5608320" cy="292608"/>
          </a:xfrm>
          <a:prstGeom prst="rect">
            <a:avLst/>
          </a:prstGeom>
          <a:noFill/>
        </p:spPr>
        <p:txBody>
          <a:bodyPr wrap="square" lIns="25400" tIns="25400" rIns="25400" bIns="25400">
            <a:spAutoFit/>
          </a:bodyPr>
          <a:lstStyle/>
          <a:p>
            <a:pPr algn="ctr">
              <a:spcAft>
                <a:spcPts val="0"/>
              </a:spcAft>
              <a:buNone/>
            </a:pPr>
            <a:r>
              <a:rPr sz="1500" b="0" i="1">
                <a:solidFill>
                  <a:srgbClr val="000000"/>
                </a:solidFill>
                <a:latin typeface="Helvetica Neue"/>
              </a:rPr>
              <a:t>Vertical muons</a:t>
            </a:r>
          </a:p>
        </p:txBody>
      </p:sp>
      <p:pic>
        <p:nvPicPr>
          <p:cNvPr id="5" name="Picture 4" descr="atm_vertical_numu.png"/>
          <p:cNvPicPr>
            <a:picLocks noChangeAspect="1"/>
          </p:cNvPicPr>
          <p:nvPr/>
        </p:nvPicPr>
        <p:blipFill>
          <a:blip r:embed="rId3"/>
          <a:stretch>
            <a:fillRect/>
          </a:stretch>
        </p:blipFill>
        <p:spPr>
          <a:xfrm>
            <a:off x="6339839" y="1371600"/>
            <a:ext cx="5608320" cy="5959332"/>
          </a:xfrm>
          <a:prstGeom prst="rect">
            <a:avLst/>
          </a:prstGeom>
        </p:spPr>
      </p:pic>
      <p:sp>
        <p:nvSpPr>
          <p:cNvPr id="11" name="TextBox 5"/>
          <p:cNvSpPr txBox="1"/>
          <p:nvPr/>
        </p:nvSpPr>
        <p:spPr>
          <a:xfrm>
            <a:off x="6339839" y="7349220"/>
            <a:ext cx="5608320" cy="292608"/>
          </a:xfrm>
          <a:prstGeom prst="rect">
            <a:avLst/>
          </a:prstGeom>
          <a:noFill/>
        </p:spPr>
        <p:txBody>
          <a:bodyPr wrap="square" lIns="25400" tIns="25400" rIns="25400" bIns="25400">
            <a:spAutoFit/>
          </a:bodyPr>
          <a:lstStyle/>
          <a:p>
            <a:pPr algn="ctr">
              <a:spcAft>
                <a:spcPts val="0"/>
              </a:spcAft>
              <a:buNone/>
            </a:pPr>
            <a:r>
              <a:rPr sz="1500" b="0" i="1">
                <a:solidFill>
                  <a:srgbClr val="000000"/>
                </a:solidFill>
                <a:latin typeface="Helvetica Neue"/>
              </a:rPr>
              <a:t>νμ + ν̄μ, zenith-averaged</a:t>
            </a:r>
          </a:p>
        </p:txBody>
      </p:sp>
      <p:pic>
        <p:nvPicPr>
          <p:cNvPr id="7" name="Picture 6" descr="atm_vertical_nue.png"/>
          <p:cNvPicPr>
            <a:picLocks noChangeAspect="1"/>
          </p:cNvPicPr>
          <p:nvPr/>
        </p:nvPicPr>
        <p:blipFill>
          <a:blip r:embed="rId4"/>
          <a:stretch>
            <a:fillRect/>
          </a:stretch>
        </p:blipFill>
        <p:spPr>
          <a:xfrm>
            <a:off x="12131040" y="1371600"/>
            <a:ext cx="5608320" cy="5963526"/>
          </a:xfrm>
          <a:prstGeom prst="rect">
            <a:avLst/>
          </a:prstGeom>
        </p:spPr>
      </p:pic>
      <p:sp>
        <p:nvSpPr>
          <p:cNvPr id="8" name="TextBox 7"/>
          <p:cNvSpPr txBox="1"/>
          <p:nvPr/>
        </p:nvSpPr>
        <p:spPr>
          <a:xfrm>
            <a:off x="12131040" y="7353414"/>
            <a:ext cx="5608320" cy="292608"/>
          </a:xfrm>
          <a:prstGeom prst="rect">
            <a:avLst/>
          </a:prstGeom>
          <a:noFill/>
        </p:spPr>
        <p:txBody>
          <a:bodyPr wrap="square" lIns="25400" tIns="25400" rIns="25400" bIns="25400">
            <a:spAutoFit/>
          </a:bodyPr>
          <a:lstStyle/>
          <a:p>
            <a:pPr algn="ctr">
              <a:spcAft>
                <a:spcPts val="0"/>
              </a:spcAft>
              <a:buNone/>
            </a:pPr>
            <a:r>
              <a:rPr sz="1500" b="0" i="1">
                <a:solidFill>
                  <a:srgbClr val="000000"/>
                </a:solidFill>
                <a:latin typeface="Helvetica Neue"/>
              </a:rPr>
              <a:t>νe + ν̄e, zenith-averaged</a:t>
            </a:r>
          </a:p>
        </p:txBody>
      </p:sp>
      <p:sp>
        <p:nvSpPr>
          <p:cNvPr id="9" name="TextBox 8"/>
          <p:cNvSpPr txBox="1"/>
          <p:nvPr/>
        </p:nvSpPr>
        <p:spPr>
          <a:xfrm>
            <a:off x="731520" y="8183879"/>
            <a:ext cx="16824960" cy="1828800"/>
          </a:xfrm>
          <a:prstGeom prst="rect">
            <a:avLst/>
          </a:prstGeom>
          <a:noFill/>
        </p:spPr>
        <p:txBody>
          <a:bodyPr wrap="square" lIns="25400" tIns="25400" rIns="25400" bIns="25400">
            <a:spAutoFit/>
          </a:bodyPr>
          <a:lstStyle/>
          <a:p>
            <a:pPr marL="228600" indent="-228600">
              <a:spcAft>
                <a:spcPts val="400"/>
              </a:spcAft>
              <a:buChar char="•"/>
            </a:pPr>
            <a:r>
              <a:rPr sz="2100" b="0" i="0">
                <a:solidFill>
                  <a:srgbClr val="23282D"/>
                </a:solidFill>
                <a:latin typeface="Helvetica Neue"/>
              </a:rPr>
              <a:t>Same cascade model and atmosphere (MCEq v2, SIBYLL-2.3e + FLUKA, US standard); only the primary flux changes</a:t>
            </a:r>
          </a:p>
          <a:p>
            <a:pPr marL="228600" indent="-228600">
              <a:spcAft>
                <a:spcPts val="400"/>
              </a:spcAft>
              <a:buChar char="•"/>
            </a:pPr>
            <a:r>
              <a:rPr sz="2100" b="0" i="0">
                <a:solidFill>
                  <a:srgbClr val="23282D"/>
                </a:solidFill>
                <a:latin typeface="Helvetica Neue"/>
              </a:rPr>
              <a:t>Hardening, softening and light knee of the nucleon flux show up as structure in the lepton spectra; GSF 2026 sits above GSF 2017 around TeV</a:t>
            </a:r>
          </a:p>
        </p:txBody>
      </p:sp>
      <p:sp>
        <p:nvSpPr>
          <p:cNvPr id="10" name="TextBox 9"/>
          <p:cNvSpPr txBox="1"/>
          <p:nvPr/>
        </p:nvSpPr>
        <p:spPr>
          <a:xfrm>
            <a:off x="731520" y="9326880"/>
            <a:ext cx="16824960" cy="292608"/>
          </a:xfrm>
          <a:prstGeom prst="rect">
            <a:avLst/>
          </a:prstGeom>
          <a:noFill/>
        </p:spPr>
        <p:txBody>
          <a:bodyPr wrap="square" lIns="25400" tIns="25400" rIns="25400" bIns="25400">
            <a:spAutoFit/>
          </a:bodyPr>
          <a:lstStyle/>
          <a:p>
            <a:pPr algn="l">
              <a:spcAft>
                <a:spcPts val="0"/>
              </a:spcAft>
              <a:buNone/>
            </a:pPr>
            <a:r>
              <a:rPr sz="1500" b="0" i="1">
                <a:solidFill>
                  <a:srgbClr val="000000"/>
                </a:solidFill>
                <a:latin typeface="Helvetica Neue"/>
              </a:rPr>
              <a:t>Neutrinos zenith-averaged over cos θ ∈ [0, 1], conventional + prompt. Bands: GSF 2026 (grey) and GSF 2017 (hatched) 1σ, each from its reduced model (24 p/n components, exact covariance).</a:t>
            </a:r>
          </a:p>
        </p:txBody>
      </p:sp>
      <p:sp>
        <p:nvSpPr>
          <p:cNvPr id="28" name="TextBox 27"/>
          <p:cNvSpPr txBox="1"/>
          <p:nvPr/>
        </p:nvSpPr>
        <p:spPr>
          <a:xfrm>
            <a:off x="15910559" y="10012680"/>
            <a:ext cx="1828800" cy="274320"/>
          </a:xfrm>
          <a:prstGeom prst="rect">
            <a:avLst/>
          </a:prstGeom>
          <a:noFill/>
        </p:spPr>
        <p:txBody>
          <a:bodyPr wrap="square" lIns="25400" tIns="0" rIns="25400" bIns="0">
            <a:spAutoFit/>
          </a:bodyPr>
          <a:lstStyle/>
          <a:p>
            <a:pPr algn="r">
              <a:spcAft>
                <a:spcPts val="0"/>
              </a:spcAft>
              <a:buNone/>
            </a:pPr>
            <a:fld id="{D1668299-B01F-4107-BEBF-FB4D2367A33A}" type="slidenum">
              <a:rPr sz="1500" b="1" i="0">
                <a:solidFill>
                  <a:srgbClr val="004F8D"/>
                </a:solidFill>
                <a:latin typeface="Helvetica Neue"/>
              </a:rPr>
              <a:t>27</a:t>
            </a:fld>
            <a:endParaRPr sz="1500" b="1" i="0">
              <a:solidFill>
                <a:srgbClr val="004F8D"/>
              </a:solidFill>
              <a:latin typeface="Helvetica Neue"/>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6BE9EFD-393D-3171-5767-BB04C7D3ACD4}"/>
            </a:ext>
          </a:extLst>
        </p:cNvPr>
        <p:cNvGrpSpPr/>
        <p:nvPr/>
      </p:nvGrpSpPr>
      <p:grpSpPr>
        <a:xfrm>
          <a:off x="0" y="0"/>
          <a:ext cx="0" cy="0"/>
          <a:chOff x="0" y="0"/>
          <a:chExt cx="0" cy="0"/>
        </a:xfrm>
      </p:grpSpPr>
      <p:sp>
        <p:nvSpPr>
          <p:cNvPr id="27" name="矩形 26">
            <a:extLst>
              <a:ext uri="{FF2B5EF4-FFF2-40B4-BE49-F238E27FC236}">
                <a16:creationId xmlns:a16="http://schemas.microsoft.com/office/drawing/2014/main" id="{F246E26F-1900-6466-8E9E-18F048437385}"/>
              </a:ext>
            </a:extLst>
          </p:cNvPr>
          <p:cNvSpPr/>
          <p:nvPr/>
        </p:nvSpPr>
        <p:spPr>
          <a:xfrm rot="10800000">
            <a:off x="0" y="10015538"/>
            <a:ext cx="18288000" cy="271462"/>
          </a:xfrm>
          <a:prstGeom prst="rect">
            <a:avLst/>
          </a:prstGeom>
          <a:gradFill flip="none" rotWithShape="1">
            <a:gsLst>
              <a:gs pos="0">
                <a:srgbClr val="BEAF8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4BDED7B8-3CCF-EFFE-EA47-A68269A79F99}"/>
              </a:ext>
            </a:extLst>
          </p:cNvPr>
          <p:cNvSpPr/>
          <p:nvPr/>
        </p:nvSpPr>
        <p:spPr>
          <a:xfrm>
            <a:off x="0" y="0"/>
            <a:ext cx="18288000" cy="271462"/>
          </a:xfrm>
          <a:prstGeom prst="rect">
            <a:avLst/>
          </a:prstGeom>
          <a:gradFill flip="none" rotWithShape="1">
            <a:gsLst>
              <a:gs pos="0">
                <a:srgbClr val="004F8D"/>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Text 0">
            <a:extLst>
              <a:ext uri="{FF2B5EF4-FFF2-40B4-BE49-F238E27FC236}">
                <a16:creationId xmlns:a16="http://schemas.microsoft.com/office/drawing/2014/main" id="{CC835B01-BAA9-9EE9-04C4-5AB9D5719F04}"/>
              </a:ext>
            </a:extLst>
          </p:cNvPr>
          <p:cNvSpPr/>
          <p:nvPr/>
        </p:nvSpPr>
        <p:spPr>
          <a:xfrm>
            <a:off x="863600" y="673100"/>
            <a:ext cx="16573500" cy="582873"/>
          </a:xfrm>
          <a:prstGeom prst="rect">
            <a:avLst/>
          </a:prstGeom>
          <a:noFill/>
          <a:ln/>
        </p:spPr>
        <p:txBody>
          <a:bodyPr wrap="square" lIns="25400" tIns="25400" rIns="25400" bIns="25400" rtlCol="0" anchor="t">
            <a:normAutofit fontScale="92500" lnSpcReduction="20000"/>
          </a:bodyPr>
          <a:lstStyle/>
          <a:p>
            <a:pPr marL="0" indent="0" algn="l">
              <a:lnSpc>
                <a:spcPct val="89725"/>
              </a:lnSpc>
              <a:buNone/>
            </a:pPr>
            <a:r>
              <a:rPr lang="en-US" sz="4600" b="0" kern="0" spc="-58" dirty="0">
                <a:solidFill>
                  <a:srgbClr val="004F8D"/>
                </a:solidFill>
                <a:latin typeface="Helvetica Neue" pitchFamily="34" charset="0"/>
                <a:ea typeface="Helvetica Neue" pitchFamily="34" charset="-122"/>
                <a:cs typeface="Helvetica Neue" pitchFamily="34" charset="-120"/>
              </a:rPr>
              <a:t>Conclusions</a:t>
            </a:r>
            <a:endParaRPr lang="en-US" sz="3900" dirty="0"/>
          </a:p>
        </p:txBody>
      </p:sp>
      <p:sp>
        <p:nvSpPr>
          <p:cNvPr id="3" name="TextBox 2"/>
          <p:cNvSpPr txBox="1"/>
          <p:nvPr/>
        </p:nvSpPr>
        <p:spPr>
          <a:xfrm>
            <a:off x="914400" y="1600200"/>
            <a:ext cx="16459200" cy="7571303"/>
          </a:xfrm>
          <a:prstGeom prst="rect">
            <a:avLst/>
          </a:prstGeom>
          <a:noFill/>
        </p:spPr>
        <p:txBody>
          <a:bodyPr wrap="square" lIns="25400" tIns="25400" rIns="25400" bIns="25400">
            <a:spAutoFit/>
          </a:bodyPr>
          <a:lstStyle/>
          <a:p>
            <a:pPr marL="0" indent="0">
              <a:spcBef>
                <a:spcPts val="1000"/>
              </a:spcBef>
              <a:spcAft>
                <a:spcPts val="1200"/>
              </a:spcAft>
              <a:buNone/>
            </a:pPr>
            <a:r>
              <a:rPr sz="2600" b="1" i="0" dirty="0">
                <a:solidFill>
                  <a:srgbClr val="004F8D"/>
                </a:solidFill>
                <a:latin typeface="Helvetica Neue"/>
              </a:rPr>
              <a:t>What we learned</a:t>
            </a:r>
          </a:p>
          <a:p>
            <a:pPr marL="228600" indent="-228600">
              <a:spcAft>
                <a:spcPts val="1200"/>
              </a:spcAft>
              <a:buChar char="•"/>
            </a:pPr>
            <a:r>
              <a:rPr sz="2200" b="0" i="0" dirty="0">
                <a:solidFill>
                  <a:srgbClr val="23282D"/>
                </a:solidFill>
                <a:latin typeface="Helvetica Neue"/>
              </a:rPr>
              <a:t>Once the energy scales are cross-calibrated within their quoted systematics, the data from GV to 10¹¹ GeV form one consistent picture</a:t>
            </a:r>
          </a:p>
          <a:p>
            <a:pPr marL="228600" indent="-228600">
              <a:spcAft>
                <a:spcPts val="1200"/>
              </a:spcAft>
              <a:buChar char="•"/>
            </a:pPr>
            <a:r>
              <a:rPr sz="2200" b="0" i="0" dirty="0">
                <a:solidFill>
                  <a:srgbClr val="23282D"/>
                </a:solidFill>
                <a:latin typeface="Helvetica Neue"/>
              </a:rPr>
              <a:t>Uncertainties shrank substantially since 2017, without changing the overall picture</a:t>
            </a:r>
          </a:p>
          <a:p>
            <a:pPr marL="228600" indent="-228600">
              <a:spcAft>
                <a:spcPts val="1200"/>
              </a:spcAft>
              <a:buChar char="•"/>
            </a:pPr>
            <a:r>
              <a:rPr sz="2200" b="0" i="0" dirty="0">
                <a:solidFill>
                  <a:srgbClr val="23282D"/>
                </a:solidFill>
                <a:latin typeface="Helvetica Neue"/>
              </a:rPr>
              <a:t>Hardening, softening, knees and ankle emerge from the data, not from the model</a:t>
            </a:r>
          </a:p>
          <a:p>
            <a:pPr marL="0" indent="0">
              <a:spcBef>
                <a:spcPts val="1000"/>
              </a:spcBef>
              <a:spcAft>
                <a:spcPts val="1200"/>
              </a:spcAft>
              <a:buNone/>
            </a:pPr>
            <a:r>
              <a:rPr sz="2600" b="1" i="0" dirty="0">
                <a:solidFill>
                  <a:srgbClr val="004F8D"/>
                </a:solidFill>
                <a:latin typeface="Helvetica Neue"/>
              </a:rPr>
              <a:t>Now well established</a:t>
            </a:r>
          </a:p>
          <a:p>
            <a:pPr marL="228600" indent="-228600">
              <a:spcAft>
                <a:spcPts val="1200"/>
              </a:spcAft>
              <a:buChar char="•"/>
            </a:pPr>
            <a:r>
              <a:rPr sz="2200" b="0" i="0" dirty="0">
                <a:solidFill>
                  <a:srgbClr val="23282D"/>
                </a:solidFill>
                <a:latin typeface="Helvetica Neue"/>
              </a:rPr>
              <a:t>Proton and helium from GV through the knee, with direct and air-shower measurements overlapping</a:t>
            </a:r>
          </a:p>
          <a:p>
            <a:pPr marL="228600" indent="-228600">
              <a:spcAft>
                <a:spcPts val="1200"/>
              </a:spcAft>
              <a:buChar char="•"/>
            </a:pPr>
            <a:r>
              <a:rPr sz="2200" b="0" i="0" dirty="0">
                <a:solidFill>
                  <a:srgbClr val="23282D"/>
                </a:solidFill>
                <a:latin typeface="Helvetica Neue"/>
              </a:rPr>
              <a:t>The heavy flux entering the knee, anchored by direct measurements (DAMPE)</a:t>
            </a:r>
          </a:p>
          <a:p>
            <a:pPr marL="228600" indent="-228600">
              <a:spcAft>
                <a:spcPts val="1200"/>
              </a:spcAft>
              <a:buChar char="•"/>
            </a:pPr>
            <a:r>
              <a:rPr sz="2200" b="0" i="0" dirty="0">
                <a:solidFill>
                  <a:srgbClr val="23282D"/>
                </a:solidFill>
                <a:latin typeface="Helvetica Neue"/>
              </a:rPr>
              <a:t>The nucleon flux: older parametrizations deviate </a:t>
            </a:r>
            <a:r>
              <a:rPr lang="en-US" sz="2200" b="0" i="0" dirty="0">
                <a:solidFill>
                  <a:srgbClr val="23282D"/>
                </a:solidFill>
                <a:latin typeface="Helvetica Neue"/>
              </a:rPr>
              <a:t>significantly (global data + mainly DAMPE)</a:t>
            </a:r>
            <a:endParaRPr sz="2200" b="0" i="0" dirty="0">
              <a:solidFill>
                <a:srgbClr val="23282D"/>
              </a:solidFill>
              <a:latin typeface="Helvetica Neue"/>
            </a:endParaRPr>
          </a:p>
          <a:p>
            <a:pPr marL="0" indent="0">
              <a:spcBef>
                <a:spcPts val="1000"/>
              </a:spcBef>
              <a:spcAft>
                <a:spcPts val="1200"/>
              </a:spcAft>
              <a:buNone/>
            </a:pPr>
            <a:r>
              <a:rPr sz="2600" b="1" i="0" dirty="0">
                <a:solidFill>
                  <a:srgbClr val="004F8D"/>
                </a:solidFill>
                <a:latin typeface="Helvetica Neue"/>
              </a:rPr>
              <a:t>Open and needed</a:t>
            </a:r>
          </a:p>
          <a:p>
            <a:pPr marL="228600" indent="-228600">
              <a:spcAft>
                <a:spcPts val="1200"/>
              </a:spcAft>
              <a:buChar char="•"/>
            </a:pPr>
            <a:r>
              <a:rPr sz="2200" b="0" i="0" dirty="0">
                <a:solidFill>
                  <a:srgbClr val="23282D"/>
                </a:solidFill>
                <a:latin typeface="Helvetica Neue"/>
              </a:rPr>
              <a:t>LHAASO </a:t>
            </a:r>
            <a:r>
              <a:rPr lang="en-US" sz="2200" b="0" i="0" dirty="0">
                <a:solidFill>
                  <a:srgbClr val="23282D"/>
                </a:solidFill>
                <a:latin typeface="Helvetica Neue"/>
              </a:rPr>
              <a:t>p &amp; He </a:t>
            </a:r>
            <a:r>
              <a:rPr sz="2200" b="0" i="0" dirty="0">
                <a:solidFill>
                  <a:srgbClr val="23282D"/>
                </a:solidFill>
                <a:latin typeface="Helvetica Neue"/>
              </a:rPr>
              <a:t>flux versus ⟨ln A⟩ tension</a:t>
            </a:r>
          </a:p>
          <a:p>
            <a:pPr marL="228600" indent="-228600">
              <a:spcAft>
                <a:spcPts val="1200"/>
              </a:spcAft>
              <a:buChar char="•"/>
            </a:pPr>
            <a:r>
              <a:rPr sz="2200" b="0" i="0" dirty="0">
                <a:solidFill>
                  <a:srgbClr val="23282D"/>
                </a:solidFill>
                <a:latin typeface="Helvetica Neue"/>
              </a:rPr>
              <a:t>Second knee: precise heavy-group spectra, TALE hybrid fractions with covariance, IceCube with post-LHC models</a:t>
            </a:r>
          </a:p>
          <a:p>
            <a:pPr marL="228600" indent="-228600">
              <a:spcAft>
                <a:spcPts val="1200"/>
              </a:spcAft>
              <a:buChar char="•"/>
            </a:pPr>
            <a:r>
              <a:rPr sz="2200" b="0" i="0" dirty="0">
                <a:solidFill>
                  <a:srgbClr val="23282D"/>
                </a:solidFill>
                <a:latin typeface="Helvetica Neue"/>
              </a:rPr>
              <a:t>Highest energies: hadronic-model ambiguity of the composition; TA with quantified systematics and mass groups</a:t>
            </a:r>
          </a:p>
          <a:p>
            <a:pPr marL="228600" indent="-228600">
              <a:spcAft>
                <a:spcPts val="1200"/>
              </a:spcAft>
              <a:buChar char="•"/>
            </a:pPr>
            <a:r>
              <a:rPr sz="2200" b="0" i="0" dirty="0">
                <a:solidFill>
                  <a:srgbClr val="23282D"/>
                </a:solidFill>
                <a:latin typeface="Helvetica Neue"/>
              </a:rPr>
              <a:t>Direct: PAMELA and CALET versus AMS-02, DAMPE versus LHAASO near 100 TeV, heavy elements into the PeV range</a:t>
            </a:r>
          </a:p>
          <a:p>
            <a:pPr marL="228600" indent="-228600">
              <a:spcAft>
                <a:spcPts val="1200"/>
              </a:spcAft>
              <a:buChar char="•"/>
            </a:pPr>
            <a:r>
              <a:rPr sz="2200" b="0" i="0" dirty="0">
                <a:solidFill>
                  <a:srgbClr val="23282D"/>
                </a:solidFill>
                <a:latin typeface="Helvetica Neue"/>
              </a:rPr>
              <a:t>Next: atmospheric neutrino and muon predictions with updated primary fluxes and error budgets</a:t>
            </a:r>
          </a:p>
        </p:txBody>
      </p:sp>
      <p:sp>
        <p:nvSpPr>
          <p:cNvPr id="28" name="TextBox 27"/>
          <p:cNvSpPr txBox="1"/>
          <p:nvPr/>
        </p:nvSpPr>
        <p:spPr>
          <a:xfrm>
            <a:off x="15910559" y="10012680"/>
            <a:ext cx="1828800" cy="274320"/>
          </a:xfrm>
          <a:prstGeom prst="rect">
            <a:avLst/>
          </a:prstGeom>
          <a:noFill/>
        </p:spPr>
        <p:txBody>
          <a:bodyPr wrap="square" lIns="25400" tIns="0" rIns="25400" bIns="0">
            <a:spAutoFit/>
          </a:bodyPr>
          <a:lstStyle/>
          <a:p>
            <a:pPr algn="r">
              <a:spcAft>
                <a:spcPts val="0"/>
              </a:spcAft>
              <a:buNone/>
            </a:pPr>
            <a:fld id="{31B1C3FC-5DCB-4236-890E-7C96FC37F055}" type="slidenum">
              <a:rPr sz="1500" b="1" i="0">
                <a:solidFill>
                  <a:srgbClr val="004F8D"/>
                </a:solidFill>
                <a:latin typeface="Helvetica Neue"/>
              </a:rPr>
              <a:t>28</a:t>
            </a:fld>
            <a:endParaRPr sz="1500" b="1" i="0">
              <a:solidFill>
                <a:srgbClr val="004F8D"/>
              </a:solidFill>
              <a:latin typeface="Helvetica Neue"/>
            </a:endParaRPr>
          </a:p>
        </p:txBody>
      </p:sp>
      <p:sp>
        <p:nvSpPr>
          <p:cNvPr id="4" name="TextBox 3">
            <a:extLst>
              <a:ext uri="{FF2B5EF4-FFF2-40B4-BE49-F238E27FC236}">
                <a16:creationId xmlns:a16="http://schemas.microsoft.com/office/drawing/2014/main" id="{6C97DAF2-9EB9-C739-9FCE-417400140E1F}"/>
              </a:ext>
            </a:extLst>
          </p:cNvPr>
          <p:cNvSpPr txBox="1"/>
          <p:nvPr/>
        </p:nvSpPr>
        <p:spPr>
          <a:xfrm>
            <a:off x="7159752" y="9315675"/>
            <a:ext cx="9802427" cy="400110"/>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none" rtlCol="0">
            <a:spAutoFit/>
          </a:bodyPr>
          <a:lstStyle/>
          <a:p>
            <a:r>
              <a:rPr lang="en-US" sz="2000" dirty="0"/>
              <a:t>You have just seen ~ 100 spectrum or composition plots in a single talk. A new world record?</a:t>
            </a:r>
          </a:p>
        </p:txBody>
      </p:sp>
    </p:spTree>
    <p:extLst>
      <p:ext uri="{BB962C8B-B14F-4D97-AF65-F5344CB8AC3E}">
        <p14:creationId xmlns:p14="http://schemas.microsoft.com/office/powerpoint/2010/main" val="37229266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id="{F246E26F-1900-6466-8E9E-18F048437385}"/>
              </a:ext>
            </a:extLst>
          </p:cNvPr>
          <p:cNvSpPr/>
          <p:nvPr/>
        </p:nvSpPr>
        <p:spPr>
          <a:xfrm rot="10800000">
            <a:off x="0" y="10015538"/>
            <a:ext cx="18288000" cy="271462"/>
          </a:xfrm>
          <a:prstGeom prst="rect">
            <a:avLst/>
          </a:prstGeom>
          <a:gradFill flip="none" rotWithShape="1">
            <a:gsLst>
              <a:gs pos="0">
                <a:srgbClr val="BEAF8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4BDED7B8-3CCF-EFFE-EA47-A68269A79F99}"/>
              </a:ext>
            </a:extLst>
          </p:cNvPr>
          <p:cNvSpPr/>
          <p:nvPr/>
        </p:nvSpPr>
        <p:spPr>
          <a:xfrm>
            <a:off x="0" y="0"/>
            <a:ext cx="18288000" cy="271462"/>
          </a:xfrm>
          <a:prstGeom prst="rect">
            <a:avLst/>
          </a:prstGeom>
          <a:gradFill flip="none" rotWithShape="1">
            <a:gsLst>
              <a:gs pos="0">
                <a:srgbClr val="004F8D"/>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Text 0">
            <a:extLst>
              <a:ext uri="{FF2B5EF4-FFF2-40B4-BE49-F238E27FC236}">
                <a16:creationId xmlns:a16="http://schemas.microsoft.com/office/drawing/2014/main" id="{09D7E502-223C-D63E-DE08-206E5A68A7CE}"/>
              </a:ext>
            </a:extLst>
          </p:cNvPr>
          <p:cNvSpPr/>
          <p:nvPr/>
        </p:nvSpPr>
        <p:spPr>
          <a:xfrm>
            <a:off x="863600" y="673100"/>
            <a:ext cx="16573500" cy="582873"/>
          </a:xfrm>
          <a:prstGeom prst="rect">
            <a:avLst/>
          </a:prstGeom>
          <a:noFill/>
          <a:ln/>
        </p:spPr>
        <p:txBody>
          <a:bodyPr wrap="square" lIns="25400" tIns="25400" rIns="25400" bIns="25400" rtlCol="0" anchor="t">
            <a:normAutofit fontScale="92500" lnSpcReduction="20000"/>
          </a:bodyPr>
          <a:lstStyle/>
          <a:p>
            <a:pPr marL="0" indent="0" algn="l">
              <a:lnSpc>
                <a:spcPct val="89725"/>
              </a:lnSpc>
              <a:buNone/>
            </a:pPr>
            <a:r>
              <a:rPr lang="en-US" sz="4600" b="0" kern="0" spc="-58" dirty="0">
                <a:solidFill>
                  <a:srgbClr val="004F8D"/>
                </a:solidFill>
                <a:latin typeface="Helvetica Neue" pitchFamily="34" charset="0"/>
                <a:ea typeface="Helvetica Neue" pitchFamily="34" charset="-122"/>
                <a:cs typeface="Helvetica Neue" pitchFamily="34" charset="-120"/>
              </a:rPr>
              <a:t>Backup: solar modulation</a:t>
            </a:r>
            <a:endParaRPr lang="en-US" sz="3900" dirty="0"/>
          </a:p>
        </p:txBody>
      </p:sp>
      <p:pic>
        <p:nvPicPr>
          <p:cNvPr id="3" name="Picture 2" descr="impact_phi_source.png"/>
          <p:cNvPicPr>
            <a:picLocks noChangeAspect="1"/>
          </p:cNvPicPr>
          <p:nvPr/>
        </p:nvPicPr>
        <p:blipFill>
          <a:blip r:embed="rId2"/>
          <a:stretch>
            <a:fillRect/>
          </a:stretch>
        </p:blipFill>
        <p:spPr>
          <a:xfrm>
            <a:off x="1601643" y="1371600"/>
            <a:ext cx="4843432" cy="8119871"/>
          </a:xfrm>
          <a:prstGeom prst="rect">
            <a:avLst/>
          </a:prstGeom>
        </p:spPr>
      </p:pic>
      <p:sp>
        <p:nvSpPr>
          <p:cNvPr id="4" name="TextBox 3"/>
          <p:cNvSpPr txBox="1"/>
          <p:nvPr/>
        </p:nvSpPr>
        <p:spPr>
          <a:xfrm>
            <a:off x="1601643" y="9509759"/>
            <a:ext cx="4843432" cy="292608"/>
          </a:xfrm>
          <a:prstGeom prst="rect">
            <a:avLst/>
          </a:prstGeom>
          <a:noFill/>
        </p:spPr>
        <p:txBody>
          <a:bodyPr wrap="square" lIns="25400" tIns="25400" rIns="25400" bIns="25400">
            <a:spAutoFit/>
          </a:bodyPr>
          <a:lstStyle/>
          <a:p>
            <a:pPr algn="ctr">
              <a:spcAft>
                <a:spcPts val="0"/>
              </a:spcAft>
              <a:buNone/>
            </a:pPr>
            <a:r>
              <a:rPr sz="1500" b="0" i="1">
                <a:solidFill>
                  <a:srgbClr val="000000"/>
                </a:solidFill>
                <a:latin typeface="Helvetica Neue"/>
              </a:rPr>
              <a:t>LIS from GMD vs Usoskin modulation potentials</a:t>
            </a:r>
          </a:p>
        </p:txBody>
      </p:sp>
      <p:sp>
        <p:nvSpPr>
          <p:cNvPr id="5" name="TextBox 4"/>
          <p:cNvSpPr txBox="1"/>
          <p:nvPr/>
        </p:nvSpPr>
        <p:spPr>
          <a:xfrm>
            <a:off x="8229600" y="2011680"/>
            <a:ext cx="9509760" cy="2944396"/>
          </a:xfrm>
          <a:prstGeom prst="rect">
            <a:avLst/>
          </a:prstGeom>
          <a:noFill/>
        </p:spPr>
        <p:txBody>
          <a:bodyPr wrap="square" lIns="25400" tIns="25400" rIns="25400" bIns="25400">
            <a:spAutoFit/>
          </a:bodyPr>
          <a:lstStyle/>
          <a:p>
            <a:pPr marL="228600" indent="-228600">
              <a:spcAft>
                <a:spcPts val="800"/>
              </a:spcAft>
              <a:buChar char="•"/>
            </a:pPr>
            <a:r>
              <a:rPr sz="2400" b="0" i="0" dirty="0">
                <a:solidFill>
                  <a:srgbClr val="23282D"/>
                </a:solidFill>
                <a:latin typeface="Helvetica Neue"/>
              </a:rPr>
              <a:t>Force field, averaged over each observation window; replaces the single demodulation of 2017</a:t>
            </a:r>
          </a:p>
          <a:p>
            <a:pPr marL="228600" indent="-228600">
              <a:spcAft>
                <a:spcPts val="800"/>
              </a:spcAft>
              <a:buChar char="•"/>
            </a:pPr>
            <a:r>
              <a:rPr sz="2400" b="0" i="0" dirty="0">
                <a:solidFill>
                  <a:srgbClr val="23282D"/>
                </a:solidFill>
                <a:latin typeface="Helvetica Neue"/>
              </a:rPr>
              <a:t>Default Ghelfi–Maurin–Derome, mildly preferred by the data; </a:t>
            </a:r>
            <a:r>
              <a:rPr sz="2400" b="0" i="0" dirty="0" err="1">
                <a:solidFill>
                  <a:srgbClr val="23282D"/>
                </a:solidFill>
                <a:latin typeface="Helvetica Neue"/>
              </a:rPr>
              <a:t>Usoskin</a:t>
            </a:r>
            <a:r>
              <a:rPr sz="2400" b="0" i="0" dirty="0">
                <a:solidFill>
                  <a:srgbClr val="23282D"/>
                </a:solidFill>
                <a:latin typeface="Helvetica Neue"/>
              </a:rPr>
              <a:t> </a:t>
            </a:r>
            <a:r>
              <a:rPr lang="en-US" sz="2400" b="0" i="0" dirty="0">
                <a:solidFill>
                  <a:srgbClr val="23282D"/>
                </a:solidFill>
                <a:latin typeface="Helvetica Neue"/>
              </a:rPr>
              <a:t>provided</a:t>
            </a:r>
            <a:r>
              <a:rPr sz="2400" b="0" i="0" dirty="0">
                <a:solidFill>
                  <a:srgbClr val="23282D"/>
                </a:solidFill>
                <a:latin typeface="Helvetica Neue"/>
              </a:rPr>
              <a:t> as alternative</a:t>
            </a:r>
          </a:p>
          <a:p>
            <a:pPr marL="228600" indent="-228600">
              <a:spcAft>
                <a:spcPts val="800"/>
              </a:spcAft>
              <a:buChar char="•"/>
            </a:pPr>
            <a:r>
              <a:rPr sz="2400" b="0" i="0" dirty="0">
                <a:solidFill>
                  <a:srgbClr val="23282D"/>
                </a:solidFill>
                <a:latin typeface="Helvetica Neue"/>
              </a:rPr>
              <a:t>The two differ only in the LIS at low rigidity; fluxes at Earth agree</a:t>
            </a:r>
          </a:p>
          <a:p>
            <a:pPr marL="228600" indent="-228600">
              <a:spcAft>
                <a:spcPts val="800"/>
              </a:spcAft>
              <a:buChar char="•"/>
            </a:pPr>
            <a:r>
              <a:rPr sz="2400" b="0" i="0" dirty="0">
                <a:solidFill>
                  <a:srgbClr val="23282D"/>
                </a:solidFill>
                <a:latin typeface="Helvetica Neue"/>
              </a:rPr>
              <a:t>Common and per-experiment modulation nuisances widen the low-rigidity band</a:t>
            </a:r>
          </a:p>
        </p:txBody>
      </p:sp>
      <p:sp>
        <p:nvSpPr>
          <p:cNvPr id="28" name="TextBox 27"/>
          <p:cNvSpPr txBox="1"/>
          <p:nvPr/>
        </p:nvSpPr>
        <p:spPr>
          <a:xfrm>
            <a:off x="15910559" y="10012680"/>
            <a:ext cx="1828800" cy="274320"/>
          </a:xfrm>
          <a:prstGeom prst="rect">
            <a:avLst/>
          </a:prstGeom>
          <a:noFill/>
        </p:spPr>
        <p:txBody>
          <a:bodyPr wrap="square" lIns="25400" tIns="0" rIns="25400" bIns="0">
            <a:spAutoFit/>
          </a:bodyPr>
          <a:lstStyle/>
          <a:p>
            <a:pPr algn="r">
              <a:spcAft>
                <a:spcPts val="0"/>
              </a:spcAft>
              <a:buNone/>
            </a:pPr>
            <a:fld id="{D9FDA3F4-A9B9-4EC1-A0E0-E03B5BE12133}" type="slidenum">
              <a:rPr sz="1500" b="1" i="0">
                <a:solidFill>
                  <a:srgbClr val="004F8D"/>
                </a:solidFill>
                <a:latin typeface="Helvetica Neue"/>
              </a:rPr>
              <a:t>29</a:t>
            </a:fld>
            <a:endParaRPr sz="1500" b="1" i="0">
              <a:solidFill>
                <a:srgbClr val="004F8D"/>
              </a:solidFill>
              <a:latin typeface="Helvetica Neue"/>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id="{F246E26F-1900-6466-8E9E-18F048437385}"/>
              </a:ext>
            </a:extLst>
          </p:cNvPr>
          <p:cNvSpPr/>
          <p:nvPr/>
        </p:nvSpPr>
        <p:spPr>
          <a:xfrm rot="10800000">
            <a:off x="0" y="10015538"/>
            <a:ext cx="18288000" cy="271462"/>
          </a:xfrm>
          <a:prstGeom prst="rect">
            <a:avLst/>
          </a:prstGeom>
          <a:gradFill flip="none" rotWithShape="1">
            <a:gsLst>
              <a:gs pos="0">
                <a:srgbClr val="BEAF8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4BDED7B8-3CCF-EFFE-EA47-A68269A79F99}"/>
              </a:ext>
            </a:extLst>
          </p:cNvPr>
          <p:cNvSpPr/>
          <p:nvPr/>
        </p:nvSpPr>
        <p:spPr>
          <a:xfrm>
            <a:off x="0" y="0"/>
            <a:ext cx="18288000" cy="271462"/>
          </a:xfrm>
          <a:prstGeom prst="rect">
            <a:avLst/>
          </a:prstGeom>
          <a:gradFill flip="none" rotWithShape="1">
            <a:gsLst>
              <a:gs pos="0">
                <a:srgbClr val="004F8D"/>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Text 0"/>
          <p:cNvSpPr/>
          <p:nvPr/>
        </p:nvSpPr>
        <p:spPr>
          <a:xfrm>
            <a:off x="863600" y="673100"/>
            <a:ext cx="16573500" cy="582873"/>
          </a:xfrm>
          <a:prstGeom prst="rect">
            <a:avLst/>
          </a:prstGeom>
          <a:noFill/>
          <a:ln/>
        </p:spPr>
        <p:txBody>
          <a:bodyPr wrap="square" lIns="25400" tIns="25400" rIns="25400" bIns="25400" rtlCol="0" anchor="t">
            <a:normAutofit fontScale="92500" lnSpcReduction="20000"/>
          </a:bodyPr>
          <a:lstStyle/>
          <a:p>
            <a:pPr marL="0" indent="0" algn="l">
              <a:lnSpc>
                <a:spcPct val="89725"/>
              </a:lnSpc>
              <a:buNone/>
            </a:pPr>
            <a:r>
              <a:rPr lang="en-US" sz="4600" b="0" kern="0" spc="-58" dirty="0">
                <a:solidFill>
                  <a:srgbClr val="004F8D"/>
                </a:solidFill>
                <a:latin typeface="Helvetica Neue" pitchFamily="34" charset="0"/>
                <a:ea typeface="Helvetica Neue" pitchFamily="34" charset="-122"/>
                <a:cs typeface="Helvetica Neue" pitchFamily="34" charset="-120"/>
              </a:rPr>
              <a:t>Energy-scale cross-calibration</a:t>
            </a:r>
            <a:endParaRPr lang="en-US" sz="3900" dirty="0"/>
          </a:p>
        </p:txBody>
      </p:sp>
      <p:sp>
        <p:nvSpPr>
          <p:cNvPr id="5" name="Text 3"/>
          <p:cNvSpPr/>
          <p:nvPr/>
        </p:nvSpPr>
        <p:spPr>
          <a:xfrm>
            <a:off x="923875" y="2211218"/>
            <a:ext cx="6638888" cy="3150053"/>
          </a:xfrm>
          <a:prstGeom prst="rect">
            <a:avLst/>
          </a:prstGeom>
          <a:noFill/>
          <a:ln/>
        </p:spPr>
        <p:txBody>
          <a:bodyPr wrap="square" lIns="25400" tIns="25400" rIns="25400" bIns="25400" rtlCol="0" anchor="t">
            <a:normAutofit fontScale="92500"/>
          </a:bodyPr>
          <a:lstStyle/>
          <a:p>
            <a:pPr marL="200025" indent="-200025" algn="l">
              <a:lnSpc>
                <a:spcPct val="117209"/>
              </a:lnSpc>
              <a:spcAft>
                <a:spcPts val="1200"/>
              </a:spcAft>
              <a:buSzPct val="100000"/>
              <a:buChar char="•"/>
              <a:tabLst>
                <a:tab pos="200025" algn="l"/>
              </a:tabLst>
            </a:pPr>
            <a:r>
              <a:rPr lang="en-US" sz="2500" dirty="0">
                <a:solidFill>
                  <a:srgbClr val="23282D"/>
                </a:solidFill>
                <a:latin typeface="Helvetica Neue" pitchFamily="34" charset="0"/>
                <a:ea typeface="Helvetica Neue" pitchFamily="34" charset="-122"/>
                <a:cs typeface="Helvetica Neue" pitchFamily="34" charset="-120"/>
              </a:rPr>
              <a:t>15 fitted offsets within the systematics quoted by the experiments</a:t>
            </a:r>
            <a:endParaRPr lang="en-US" sz="2250" dirty="0"/>
          </a:p>
          <a:p>
            <a:pPr marL="200025" indent="-200025" algn="l">
              <a:lnSpc>
                <a:spcPct val="117209"/>
              </a:lnSpc>
              <a:spcAft>
                <a:spcPts val="1200"/>
              </a:spcAft>
              <a:buSzPct val="100000"/>
              <a:buChar char="•"/>
              <a:tabLst>
                <a:tab pos="200025" algn="l"/>
              </a:tabLst>
            </a:pPr>
            <a:r>
              <a:rPr lang="en-US" sz="2500" dirty="0">
                <a:solidFill>
                  <a:srgbClr val="23282D"/>
                </a:solidFill>
                <a:latin typeface="Helvetica Neue" pitchFamily="34" charset="0"/>
                <a:ea typeface="Helvetica Neue" pitchFamily="34" charset="-122"/>
                <a:cs typeface="Helvetica Neue" pitchFamily="34" charset="-120"/>
              </a:rPr>
              <a:t>Spectrometers anchor the scale</a:t>
            </a:r>
            <a:endParaRPr lang="en-US" sz="2250" dirty="0"/>
          </a:p>
          <a:p>
            <a:pPr marL="200025" indent="-200025" algn="l">
              <a:lnSpc>
                <a:spcPct val="117209"/>
              </a:lnSpc>
              <a:spcAft>
                <a:spcPts val="1200"/>
              </a:spcAft>
              <a:buSzPct val="100000"/>
              <a:buChar char="•"/>
              <a:tabLst>
                <a:tab pos="200025" algn="l"/>
              </a:tabLst>
            </a:pPr>
            <a:r>
              <a:rPr lang="en-US" sz="2500" dirty="0">
                <a:solidFill>
                  <a:srgbClr val="23282D"/>
                </a:solidFill>
                <a:latin typeface="Helvetica Neue" pitchFamily="34" charset="0"/>
                <a:ea typeface="Helvetica Neue" pitchFamily="34" charset="-122"/>
                <a:cs typeface="Helvetica Neue" pitchFamily="34" charset="-120"/>
              </a:rPr>
              <a:t>Minor normalization tensions are absorbed by the offsets</a:t>
            </a:r>
          </a:p>
          <a:p>
            <a:pPr marL="200025" indent="-200025" algn="l">
              <a:lnSpc>
                <a:spcPct val="117209"/>
              </a:lnSpc>
              <a:spcAft>
                <a:spcPts val="1200"/>
              </a:spcAft>
              <a:buSzPct val="100000"/>
              <a:buChar char="•"/>
              <a:tabLst>
                <a:tab pos="200025" algn="l"/>
              </a:tabLst>
            </a:pPr>
            <a:r>
              <a:rPr lang="en-US" sz="2500" dirty="0">
                <a:solidFill>
                  <a:srgbClr val="23282D"/>
                </a:solidFill>
                <a:latin typeface="Helvetica Neue" pitchFamily="34" charset="0"/>
                <a:ea typeface="Helvetica Neue" pitchFamily="34" charset="-122"/>
                <a:cs typeface="Helvetica Neue" pitchFamily="34" charset="-120"/>
              </a:rPr>
              <a:t>Minimal “common mode”, i.e. almost no global tilt</a:t>
            </a:r>
          </a:p>
        </p:txBody>
      </p:sp>
      <p:sp>
        <p:nvSpPr>
          <p:cNvPr id="3" name="Shape 4"/>
          <p:cNvSpPr/>
          <p:nvPr/>
        </p:nvSpPr>
        <p:spPr>
          <a:xfrm>
            <a:off x="7562763" y="1906736"/>
            <a:ext cx="9867986" cy="7620000"/>
          </a:xfrm>
          <a:prstGeom prst="rect">
            <a:avLst/>
          </a:prstGeom>
          <a:solidFill>
            <a:srgbClr val="FFFFFF"/>
          </a:solidFill>
          <a:ln/>
        </p:spPr>
        <p:txBody>
          <a:bodyPr/>
          <a:lstStyle/>
          <a:p>
            <a:endParaRPr lang="en-TW"/>
          </a:p>
        </p:txBody>
      </p:sp>
      <p:pic>
        <p:nvPicPr>
          <p:cNvPr id="7" name="Picture 6" descr="cr_flux_energy_scales.png"/>
          <p:cNvPicPr>
            <a:picLocks noChangeAspect="1"/>
          </p:cNvPicPr>
          <p:nvPr/>
        </p:nvPicPr>
        <p:blipFill>
          <a:blip r:embed="rId3"/>
          <a:stretch>
            <a:fillRect/>
          </a:stretch>
        </p:blipFill>
        <p:spPr>
          <a:xfrm>
            <a:off x="7694858" y="1906735"/>
            <a:ext cx="9603795" cy="7620000"/>
          </a:xfrm>
          <a:prstGeom prst="rect">
            <a:avLst/>
          </a:prstGeom>
        </p:spPr>
      </p:pic>
      <p:sp>
        <p:nvSpPr>
          <p:cNvPr id="28" name="TextBox 27"/>
          <p:cNvSpPr txBox="1"/>
          <p:nvPr/>
        </p:nvSpPr>
        <p:spPr>
          <a:xfrm>
            <a:off x="15910559" y="10012680"/>
            <a:ext cx="1828800" cy="274320"/>
          </a:xfrm>
          <a:prstGeom prst="rect">
            <a:avLst/>
          </a:prstGeom>
          <a:noFill/>
        </p:spPr>
        <p:txBody>
          <a:bodyPr wrap="square" lIns="25400" tIns="0" rIns="25400" bIns="0">
            <a:spAutoFit/>
          </a:bodyPr>
          <a:lstStyle/>
          <a:p>
            <a:pPr algn="r">
              <a:spcAft>
                <a:spcPts val="0"/>
              </a:spcAft>
              <a:buNone/>
            </a:pPr>
            <a:fld id="{C05EBE6F-4998-4B54-8101-E4088D2A4F86}" type="slidenum">
              <a:rPr sz="1500" b="1" i="0">
                <a:solidFill>
                  <a:srgbClr val="004F8D"/>
                </a:solidFill>
                <a:latin typeface="Helvetica Neue"/>
              </a:rPr>
              <a:t>30</a:t>
            </a:fld>
            <a:endParaRPr sz="1500" b="1" i="0">
              <a:solidFill>
                <a:srgbClr val="004F8D"/>
              </a:solidFill>
              <a:latin typeface="Helvetica Neue"/>
            </a:endParaRPr>
          </a:p>
        </p:txBody>
      </p:sp>
      <p:pic>
        <p:nvPicPr>
          <p:cNvPr id="8" name="Picture 7" descr="The image depicts a mathematical equation where J(E) is set equal to 1 divided by the product of f and e.&#10;&#10;AI-generated content may be incorrect.">
            <a:extLst>
              <a:ext uri="{FF2B5EF4-FFF2-40B4-BE49-F238E27FC236}">
                <a16:creationId xmlns:a16="http://schemas.microsoft.com/office/drawing/2014/main" id="{508C3992-329B-BF01-D3AF-89A957FEA912}"/>
              </a:ext>
            </a:extLst>
          </p:cNvPr>
          <p:cNvPicPr>
            <a:picLocks noChangeAspect="1"/>
          </p:cNvPicPr>
          <p:nvPr/>
        </p:nvPicPr>
        <p:blipFill>
          <a:blip r:embed="rId4"/>
          <a:stretch>
            <a:fillRect/>
          </a:stretch>
        </p:blipFill>
        <p:spPr>
          <a:xfrm>
            <a:off x="1837861" y="6820696"/>
            <a:ext cx="4357726" cy="1360777"/>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id="{F246E26F-1900-6466-8E9E-18F048437385}"/>
              </a:ext>
            </a:extLst>
          </p:cNvPr>
          <p:cNvSpPr/>
          <p:nvPr/>
        </p:nvSpPr>
        <p:spPr>
          <a:xfrm rot="10800000">
            <a:off x="0" y="10015538"/>
            <a:ext cx="18288000" cy="271462"/>
          </a:xfrm>
          <a:prstGeom prst="rect">
            <a:avLst/>
          </a:prstGeom>
          <a:gradFill flip="none" rotWithShape="1">
            <a:gsLst>
              <a:gs pos="0">
                <a:srgbClr val="BEAF8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4BDED7B8-3CCF-EFFE-EA47-A68269A79F99}"/>
              </a:ext>
            </a:extLst>
          </p:cNvPr>
          <p:cNvSpPr/>
          <p:nvPr/>
        </p:nvSpPr>
        <p:spPr>
          <a:xfrm>
            <a:off x="0" y="0"/>
            <a:ext cx="18288000" cy="271462"/>
          </a:xfrm>
          <a:prstGeom prst="rect">
            <a:avLst/>
          </a:prstGeom>
          <a:gradFill flip="none" rotWithShape="1">
            <a:gsLst>
              <a:gs pos="0">
                <a:srgbClr val="004F8D"/>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Text 0">
            <a:extLst>
              <a:ext uri="{FF2B5EF4-FFF2-40B4-BE49-F238E27FC236}">
                <a16:creationId xmlns:a16="http://schemas.microsoft.com/office/drawing/2014/main" id="{09D7E502-223C-D63E-DE08-206E5A68A7CE}"/>
              </a:ext>
            </a:extLst>
          </p:cNvPr>
          <p:cNvSpPr/>
          <p:nvPr/>
        </p:nvSpPr>
        <p:spPr>
          <a:xfrm>
            <a:off x="863600" y="673100"/>
            <a:ext cx="16573500" cy="582873"/>
          </a:xfrm>
          <a:prstGeom prst="rect">
            <a:avLst/>
          </a:prstGeom>
          <a:noFill/>
          <a:ln/>
        </p:spPr>
        <p:txBody>
          <a:bodyPr wrap="square" lIns="25400" tIns="25400" rIns="25400" bIns="25400" rtlCol="0" anchor="t">
            <a:normAutofit fontScale="92500" lnSpcReduction="20000"/>
          </a:bodyPr>
          <a:lstStyle/>
          <a:p>
            <a:pPr marL="0" indent="0" algn="l">
              <a:lnSpc>
                <a:spcPct val="89725"/>
              </a:lnSpc>
              <a:buNone/>
            </a:pPr>
            <a:r>
              <a:rPr lang="en-US" sz="4600" b="0" kern="0" spc="-58" dirty="0">
                <a:solidFill>
                  <a:srgbClr val="004F8D"/>
                </a:solidFill>
                <a:latin typeface="Helvetica Neue" pitchFamily="34" charset="0"/>
                <a:ea typeface="Helvetica Neue" pitchFamily="34" charset="-122"/>
                <a:cs typeface="Helvetica Neue" pitchFamily="34" charset="-120"/>
              </a:rPr>
              <a:t>Atmospheric neutrinos versus zenith angle</a:t>
            </a:r>
            <a:endParaRPr lang="en-US" sz="3900" dirty="0"/>
          </a:p>
        </p:txBody>
      </p:sp>
      <p:pic>
        <p:nvPicPr>
          <p:cNvPr id="3" name="Picture 2" descr="atm_2d_ratio.png"/>
          <p:cNvPicPr>
            <a:picLocks noChangeAspect="1"/>
          </p:cNvPicPr>
          <p:nvPr/>
        </p:nvPicPr>
        <p:blipFill>
          <a:blip r:embed="rId2"/>
          <a:stretch>
            <a:fillRect/>
          </a:stretch>
        </p:blipFill>
        <p:spPr>
          <a:xfrm>
            <a:off x="957880" y="1371600"/>
            <a:ext cx="16372238" cy="6473952"/>
          </a:xfrm>
          <a:prstGeom prst="rect">
            <a:avLst/>
          </a:prstGeom>
        </p:spPr>
      </p:pic>
      <p:sp>
        <p:nvSpPr>
          <p:cNvPr id="4" name="TextBox 3"/>
          <p:cNvSpPr txBox="1"/>
          <p:nvPr/>
        </p:nvSpPr>
        <p:spPr>
          <a:xfrm>
            <a:off x="957880" y="7863840"/>
            <a:ext cx="16372238" cy="292608"/>
          </a:xfrm>
          <a:prstGeom prst="rect">
            <a:avLst/>
          </a:prstGeom>
          <a:noFill/>
        </p:spPr>
        <p:txBody>
          <a:bodyPr wrap="square" lIns="25400" tIns="25400" rIns="25400" bIns="25400">
            <a:spAutoFit/>
          </a:bodyPr>
          <a:lstStyle/>
          <a:p>
            <a:pPr algn="ctr">
              <a:spcAft>
                <a:spcPts val="0"/>
              </a:spcAft>
              <a:buNone/>
            </a:pPr>
            <a:r>
              <a:rPr sz="1500" b="0" i="1">
                <a:solidFill>
                  <a:srgbClr val="000000"/>
                </a:solidFill>
                <a:latin typeface="Helvetica Neue"/>
              </a:rPr>
              <a:t>Flux ratios in (Eν, cos θ), sea level, MCEq v2 with SIBYLL-2.3e + FLUKA</a:t>
            </a:r>
          </a:p>
        </p:txBody>
      </p:sp>
      <p:sp>
        <p:nvSpPr>
          <p:cNvPr id="5" name="TextBox 4"/>
          <p:cNvSpPr txBox="1"/>
          <p:nvPr/>
        </p:nvSpPr>
        <p:spPr>
          <a:xfrm>
            <a:off x="731520" y="8595360"/>
            <a:ext cx="16824960" cy="1371600"/>
          </a:xfrm>
          <a:prstGeom prst="rect">
            <a:avLst/>
          </a:prstGeom>
          <a:noFill/>
        </p:spPr>
        <p:txBody>
          <a:bodyPr wrap="square" lIns="25400" tIns="25400" rIns="25400" bIns="25400">
            <a:spAutoFit/>
          </a:bodyPr>
          <a:lstStyle/>
          <a:p>
            <a:pPr marL="228600" indent="-228600">
              <a:spcAft>
                <a:spcPts val="800"/>
              </a:spcAft>
              <a:buChar char="•"/>
            </a:pPr>
            <a:r>
              <a:rPr sz="2100" b="0" i="0">
                <a:solidFill>
                  <a:srgbClr val="23282D"/>
                </a:solidFill>
                <a:latin typeface="Helvetica Neue"/>
              </a:rPr>
              <a:t>The primary-flux change is nearly independent of zenith angle: it acts as an energy-dependent normalization</a:t>
            </a:r>
          </a:p>
        </p:txBody>
      </p:sp>
      <p:sp>
        <p:nvSpPr>
          <p:cNvPr id="28" name="TextBox 27"/>
          <p:cNvSpPr txBox="1"/>
          <p:nvPr/>
        </p:nvSpPr>
        <p:spPr>
          <a:xfrm>
            <a:off x="15910559" y="10012680"/>
            <a:ext cx="1828800" cy="274320"/>
          </a:xfrm>
          <a:prstGeom prst="rect">
            <a:avLst/>
          </a:prstGeom>
          <a:noFill/>
        </p:spPr>
        <p:txBody>
          <a:bodyPr wrap="square" lIns="25400" tIns="0" rIns="25400" bIns="0">
            <a:spAutoFit/>
          </a:bodyPr>
          <a:lstStyle/>
          <a:p>
            <a:pPr algn="r">
              <a:spcAft>
                <a:spcPts val="0"/>
              </a:spcAft>
              <a:buNone/>
            </a:pPr>
            <a:fld id="{C323D75B-8B77-448F-8082-0F8BD7872962}" type="slidenum">
              <a:rPr sz="1500" b="1" i="0">
                <a:solidFill>
                  <a:srgbClr val="004F8D"/>
                </a:solidFill>
                <a:latin typeface="Helvetica Neue"/>
              </a:rPr>
              <a:t>31</a:t>
            </a:fld>
            <a:endParaRPr sz="1500" b="1" i="0">
              <a:solidFill>
                <a:srgbClr val="004F8D"/>
              </a:solidFill>
              <a:latin typeface="Helvetica Neue"/>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04D2167F-93BA-4F33-E522-C2C06654ECCA}"/>
            </a:ext>
          </a:extLst>
        </p:cNvPr>
        <p:cNvGrpSpPr/>
        <p:nvPr/>
      </p:nvGrpSpPr>
      <p:grpSpPr>
        <a:xfrm>
          <a:off x="0" y="0"/>
          <a:ext cx="0" cy="0"/>
          <a:chOff x="0" y="0"/>
          <a:chExt cx="0" cy="0"/>
        </a:xfrm>
      </p:grpSpPr>
      <p:sp>
        <p:nvSpPr>
          <p:cNvPr id="27" name="矩形 26">
            <a:extLst>
              <a:ext uri="{FF2B5EF4-FFF2-40B4-BE49-F238E27FC236}">
                <a16:creationId xmlns:a16="http://schemas.microsoft.com/office/drawing/2014/main" id="{F246E26F-1900-6466-8E9E-18F048437385}"/>
              </a:ext>
            </a:extLst>
          </p:cNvPr>
          <p:cNvSpPr/>
          <p:nvPr/>
        </p:nvSpPr>
        <p:spPr>
          <a:xfrm rot="10800000">
            <a:off x="0" y="10015538"/>
            <a:ext cx="18288000" cy="271462"/>
          </a:xfrm>
          <a:prstGeom prst="rect">
            <a:avLst/>
          </a:prstGeom>
          <a:gradFill flip="none" rotWithShape="1">
            <a:gsLst>
              <a:gs pos="0">
                <a:srgbClr val="BEAF8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4BDED7B8-3CCF-EFFE-EA47-A68269A79F99}"/>
              </a:ext>
            </a:extLst>
          </p:cNvPr>
          <p:cNvSpPr/>
          <p:nvPr/>
        </p:nvSpPr>
        <p:spPr>
          <a:xfrm>
            <a:off x="0" y="0"/>
            <a:ext cx="18288000" cy="271462"/>
          </a:xfrm>
          <a:prstGeom prst="rect">
            <a:avLst/>
          </a:prstGeom>
          <a:gradFill flip="none" rotWithShape="1">
            <a:gsLst>
              <a:gs pos="0">
                <a:srgbClr val="004F8D"/>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Text 0">
            <a:extLst>
              <a:ext uri="{FF2B5EF4-FFF2-40B4-BE49-F238E27FC236}">
                <a16:creationId xmlns:a16="http://schemas.microsoft.com/office/drawing/2014/main" id="{F909D6B5-0B18-F962-C725-6C4A5F4279AC}"/>
              </a:ext>
            </a:extLst>
          </p:cNvPr>
          <p:cNvSpPr/>
          <p:nvPr/>
        </p:nvSpPr>
        <p:spPr>
          <a:xfrm>
            <a:off x="857250" y="673100"/>
            <a:ext cx="16573500" cy="582873"/>
          </a:xfrm>
          <a:prstGeom prst="rect">
            <a:avLst/>
          </a:prstGeom>
          <a:noFill/>
          <a:ln/>
        </p:spPr>
        <p:txBody>
          <a:bodyPr wrap="square" lIns="25400" tIns="25400" rIns="25400" bIns="25400" rtlCol="0" anchor="t">
            <a:normAutofit fontScale="92500" lnSpcReduction="20000"/>
          </a:bodyPr>
          <a:lstStyle/>
          <a:p>
            <a:pPr marL="0" indent="0" algn="l">
              <a:lnSpc>
                <a:spcPct val="89725"/>
              </a:lnSpc>
              <a:buNone/>
            </a:pPr>
            <a:r>
              <a:rPr lang="en-US" sz="4600" b="0" kern="0" spc="-58" dirty="0">
                <a:solidFill>
                  <a:srgbClr val="004F8D"/>
                </a:solidFill>
                <a:latin typeface="Helvetica Neue" pitchFamily="34" charset="0"/>
                <a:ea typeface="Helvetica Neue" pitchFamily="34" charset="-122"/>
                <a:cs typeface="Helvetica Neue" pitchFamily="34" charset="-120"/>
              </a:rPr>
              <a:t>Reduced model</a:t>
            </a:r>
            <a:endParaRPr lang="en-US" sz="3900" dirty="0"/>
          </a:p>
        </p:txBody>
      </p:sp>
      <p:sp>
        <p:nvSpPr>
          <p:cNvPr id="5" name="Text 3">
            <a:extLst>
              <a:ext uri="{FF2B5EF4-FFF2-40B4-BE49-F238E27FC236}">
                <a16:creationId xmlns:a16="http://schemas.microsoft.com/office/drawing/2014/main" id="{9406D9D9-ACD3-3B81-E789-233DDFED946F}"/>
              </a:ext>
            </a:extLst>
          </p:cNvPr>
          <p:cNvSpPr/>
          <p:nvPr/>
        </p:nvSpPr>
        <p:spPr>
          <a:xfrm>
            <a:off x="930544" y="1659123"/>
            <a:ext cx="9753498" cy="1684958"/>
          </a:xfrm>
          <a:prstGeom prst="rect">
            <a:avLst/>
          </a:prstGeom>
          <a:noFill/>
          <a:ln/>
        </p:spPr>
        <p:txBody>
          <a:bodyPr wrap="square" lIns="25400" tIns="25400" rIns="25400" bIns="25400" rtlCol="0" anchor="t">
            <a:normAutofit fontScale="92500"/>
          </a:bodyPr>
          <a:lstStyle/>
          <a:p>
            <a:pPr marL="193358" indent="-193358" algn="l">
              <a:lnSpc>
                <a:spcPct val="117398"/>
              </a:lnSpc>
              <a:buSzPct val="100000"/>
              <a:buChar char="•"/>
              <a:tabLst>
                <a:tab pos="193358" algn="l"/>
              </a:tabLst>
            </a:pPr>
            <a:r>
              <a:rPr lang="en-US" sz="2400" dirty="0">
                <a:solidFill>
                  <a:srgbClr val="23282D"/>
                </a:solidFill>
                <a:latin typeface="Helvetica Neue" pitchFamily="34" charset="0"/>
                <a:ea typeface="Helvetica Neue" pitchFamily="34" charset="-122"/>
                <a:cs typeface="Helvetica Neue" pitchFamily="34" charset="-120"/>
              </a:rPr>
              <a:t>Full model has too many parameters to be gradients</a:t>
            </a:r>
          </a:p>
          <a:p>
            <a:pPr marL="193358" indent="-193358" algn="l">
              <a:lnSpc>
                <a:spcPct val="117398"/>
              </a:lnSpc>
              <a:buSzPct val="100000"/>
              <a:buChar char="•"/>
              <a:tabLst>
                <a:tab pos="193358" algn="l"/>
              </a:tabLst>
            </a:pPr>
            <a:r>
              <a:rPr lang="en-US" sz="2400" dirty="0">
                <a:solidFill>
                  <a:srgbClr val="23282D"/>
                </a:solidFill>
                <a:latin typeface="Helvetica Neue" pitchFamily="34" charset="0"/>
                <a:ea typeface="Helvetica Neue" pitchFamily="34" charset="-122"/>
                <a:cs typeface="Helvetica Neue" pitchFamily="34" charset="-120"/>
              </a:rPr>
              <a:t>Reduced model has 24 highly correlated parameters, 12 for p and n each</a:t>
            </a:r>
          </a:p>
          <a:p>
            <a:pPr marL="193358" indent="-193358" algn="l">
              <a:lnSpc>
                <a:spcPct val="117398"/>
              </a:lnSpc>
              <a:buSzPct val="100000"/>
              <a:buChar char="•"/>
              <a:tabLst>
                <a:tab pos="193358" algn="l"/>
              </a:tabLst>
            </a:pPr>
            <a:r>
              <a:rPr lang="en-US" sz="2400" dirty="0">
                <a:solidFill>
                  <a:srgbClr val="23282D"/>
                </a:solidFill>
                <a:latin typeface="Helvetica Neue" pitchFamily="34" charset="0"/>
                <a:ea typeface="Helvetica Neue" pitchFamily="34" charset="-122"/>
                <a:cs typeface="Helvetica Neue" pitchFamily="34" charset="-120"/>
              </a:rPr>
              <a:t>Parameters affect energy blocks, …100 GeV, 1 TeV.. etc. Easier to interpret.</a:t>
            </a:r>
          </a:p>
        </p:txBody>
      </p:sp>
      <p:sp>
        <p:nvSpPr>
          <p:cNvPr id="7" name="Shape 5">
            <a:extLst>
              <a:ext uri="{FF2B5EF4-FFF2-40B4-BE49-F238E27FC236}">
                <a16:creationId xmlns:a16="http://schemas.microsoft.com/office/drawing/2014/main" id="{0B7E24A0-AE3A-1742-8D5D-0E31E34BB804}"/>
              </a:ext>
            </a:extLst>
          </p:cNvPr>
          <p:cNvSpPr/>
          <p:nvPr/>
        </p:nvSpPr>
        <p:spPr>
          <a:xfrm>
            <a:off x="857250" y="2766467"/>
            <a:ext cx="8640713" cy="6987170"/>
          </a:xfrm>
          <a:prstGeom prst="rect">
            <a:avLst/>
          </a:prstGeom>
          <a:solidFill>
            <a:srgbClr val="FFFFFF"/>
          </a:solidFill>
          <a:ln/>
        </p:spPr>
        <p:txBody>
          <a:bodyPr/>
          <a:lstStyle/>
          <a:p>
            <a:endParaRPr lang="en-TW"/>
          </a:p>
        </p:txBody>
      </p:sp>
      <p:sp>
        <p:nvSpPr>
          <p:cNvPr id="9" name="Shape 6">
            <a:extLst>
              <a:ext uri="{FF2B5EF4-FFF2-40B4-BE49-F238E27FC236}">
                <a16:creationId xmlns:a16="http://schemas.microsoft.com/office/drawing/2014/main" id="{5B2F9698-9CC8-632A-E230-8A43E9AA4BCD}"/>
              </a:ext>
            </a:extLst>
          </p:cNvPr>
          <p:cNvSpPr/>
          <p:nvPr/>
        </p:nvSpPr>
        <p:spPr>
          <a:xfrm>
            <a:off x="9917038" y="2766467"/>
            <a:ext cx="7513712" cy="6987170"/>
          </a:xfrm>
          <a:prstGeom prst="rect">
            <a:avLst/>
          </a:prstGeom>
          <a:solidFill>
            <a:srgbClr val="FFFFFF"/>
          </a:solidFill>
          <a:ln/>
        </p:spPr>
        <p:txBody>
          <a:bodyPr/>
          <a:lstStyle/>
          <a:p>
            <a:endParaRPr lang="en-TW"/>
          </a:p>
        </p:txBody>
      </p:sp>
      <p:pic>
        <p:nvPicPr>
          <p:cNvPr id="11" name="Picture 10">
            <a:extLst>
              <a:ext uri="{FF2B5EF4-FFF2-40B4-BE49-F238E27FC236}">
                <a16:creationId xmlns:a16="http://schemas.microsoft.com/office/drawing/2014/main" id="{5EB7EC10-5106-8740-A924-BE77D76F38C8}"/>
              </a:ext>
            </a:extLst>
          </p:cNvPr>
          <p:cNvPicPr>
            <a:picLocks noChangeAspect="1"/>
          </p:cNvPicPr>
          <p:nvPr/>
        </p:nvPicPr>
        <p:blipFill>
          <a:blip r:embed="rId3"/>
          <a:stretch>
            <a:fillRect/>
          </a:stretch>
        </p:blipFill>
        <p:spPr>
          <a:xfrm>
            <a:off x="1314431" y="3344081"/>
            <a:ext cx="6400800" cy="6096000"/>
          </a:xfrm>
          <a:prstGeom prst="rect">
            <a:avLst/>
          </a:prstGeom>
        </p:spPr>
      </p:pic>
      <p:pic>
        <p:nvPicPr>
          <p:cNvPr id="12" name="Picture 11">
            <a:extLst>
              <a:ext uri="{FF2B5EF4-FFF2-40B4-BE49-F238E27FC236}">
                <a16:creationId xmlns:a16="http://schemas.microsoft.com/office/drawing/2014/main" id="{74E35C4E-64B7-3941-4446-432BF5E0EED0}"/>
              </a:ext>
            </a:extLst>
          </p:cNvPr>
          <p:cNvPicPr>
            <a:picLocks noChangeAspect="1"/>
          </p:cNvPicPr>
          <p:nvPr/>
        </p:nvPicPr>
        <p:blipFill>
          <a:blip r:embed="rId4"/>
          <a:stretch>
            <a:fillRect/>
          </a:stretch>
        </p:blipFill>
        <p:spPr>
          <a:xfrm>
            <a:off x="10397856" y="1766640"/>
            <a:ext cx="6959600" cy="7099300"/>
          </a:xfrm>
          <a:prstGeom prst="rect">
            <a:avLst/>
          </a:prstGeom>
        </p:spPr>
      </p:pic>
      <p:sp>
        <p:nvSpPr>
          <p:cNvPr id="28" name="TextBox 27"/>
          <p:cNvSpPr txBox="1"/>
          <p:nvPr/>
        </p:nvSpPr>
        <p:spPr>
          <a:xfrm>
            <a:off x="15910559" y="10012680"/>
            <a:ext cx="1828800" cy="274320"/>
          </a:xfrm>
          <a:prstGeom prst="rect">
            <a:avLst/>
          </a:prstGeom>
          <a:noFill/>
        </p:spPr>
        <p:txBody>
          <a:bodyPr wrap="square" lIns="25400" tIns="0" rIns="25400" bIns="0">
            <a:spAutoFit/>
          </a:bodyPr>
          <a:lstStyle/>
          <a:p>
            <a:pPr algn="r">
              <a:spcAft>
                <a:spcPts val="0"/>
              </a:spcAft>
              <a:buNone/>
            </a:pPr>
            <a:fld id="{BD3F8AC2-FE0B-448D-850E-36A20A3E5F36}" type="slidenum">
              <a:rPr sz="1500" b="1" i="0">
                <a:solidFill>
                  <a:srgbClr val="004F8D"/>
                </a:solidFill>
                <a:latin typeface="Helvetica Neue"/>
              </a:rPr>
              <a:t>32</a:t>
            </a:fld>
            <a:endParaRPr sz="1500" b="1" i="0">
              <a:solidFill>
                <a:srgbClr val="004F8D"/>
              </a:solidFill>
              <a:latin typeface="Helvetica Neue"/>
            </a:endParaRPr>
          </a:p>
        </p:txBody>
      </p:sp>
    </p:spTree>
    <p:extLst>
      <p:ext uri="{BB962C8B-B14F-4D97-AF65-F5344CB8AC3E}">
        <p14:creationId xmlns:p14="http://schemas.microsoft.com/office/powerpoint/2010/main" val="10599441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id="{F246E26F-1900-6466-8E9E-18F048437385}"/>
              </a:ext>
            </a:extLst>
          </p:cNvPr>
          <p:cNvSpPr/>
          <p:nvPr/>
        </p:nvSpPr>
        <p:spPr>
          <a:xfrm rot="10800000">
            <a:off x="0" y="10015538"/>
            <a:ext cx="18288000" cy="271462"/>
          </a:xfrm>
          <a:prstGeom prst="rect">
            <a:avLst/>
          </a:prstGeom>
          <a:gradFill flip="none" rotWithShape="1">
            <a:gsLst>
              <a:gs pos="0">
                <a:srgbClr val="BEAF8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4BDED7B8-3CCF-EFFE-EA47-A68269A79F99}"/>
              </a:ext>
            </a:extLst>
          </p:cNvPr>
          <p:cNvSpPr/>
          <p:nvPr/>
        </p:nvSpPr>
        <p:spPr>
          <a:xfrm>
            <a:off x="0" y="0"/>
            <a:ext cx="18288000" cy="271462"/>
          </a:xfrm>
          <a:prstGeom prst="rect">
            <a:avLst/>
          </a:prstGeom>
          <a:gradFill flip="none" rotWithShape="1">
            <a:gsLst>
              <a:gs pos="0">
                <a:srgbClr val="004F8D"/>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Text 0">
            <a:extLst>
              <a:ext uri="{FF2B5EF4-FFF2-40B4-BE49-F238E27FC236}">
                <a16:creationId xmlns:a16="http://schemas.microsoft.com/office/drawing/2014/main" id="{09D7E502-223C-D63E-DE08-206E5A68A7CE}"/>
              </a:ext>
            </a:extLst>
          </p:cNvPr>
          <p:cNvSpPr/>
          <p:nvPr/>
        </p:nvSpPr>
        <p:spPr>
          <a:xfrm>
            <a:off x="863600" y="673100"/>
            <a:ext cx="16573500" cy="582873"/>
          </a:xfrm>
          <a:prstGeom prst="rect">
            <a:avLst/>
          </a:prstGeom>
          <a:noFill/>
          <a:ln/>
        </p:spPr>
        <p:txBody>
          <a:bodyPr wrap="square" lIns="25400" tIns="25400" rIns="25400" bIns="25400" rtlCol="0" anchor="t">
            <a:normAutofit fontScale="92500" lnSpcReduction="20000"/>
          </a:bodyPr>
          <a:lstStyle/>
          <a:p>
            <a:pPr marL="0" indent="0" algn="l">
              <a:lnSpc>
                <a:spcPct val="89725"/>
              </a:lnSpc>
              <a:buNone/>
            </a:pPr>
            <a:r>
              <a:rPr lang="en-US" sz="4600" b="0" kern="0" spc="-58" dirty="0">
                <a:solidFill>
                  <a:srgbClr val="004F8D"/>
                </a:solidFill>
                <a:latin typeface="Helvetica Neue" pitchFamily="34" charset="0"/>
                <a:ea typeface="Helvetica Neue" pitchFamily="34" charset="-122"/>
                <a:cs typeface="Helvetica Neue" pitchFamily="34" charset="-120"/>
              </a:rPr>
              <a:t>Backup: pulls and residuals</a:t>
            </a:r>
            <a:endParaRPr lang="en-US" sz="3900" dirty="0"/>
          </a:p>
        </p:txBody>
      </p:sp>
      <p:pic>
        <p:nvPicPr>
          <p:cNvPr id="3" name="Picture 2" descr="cr_flux_residuals.png"/>
          <p:cNvPicPr>
            <a:picLocks noChangeAspect="1"/>
          </p:cNvPicPr>
          <p:nvPr/>
        </p:nvPicPr>
        <p:blipFill>
          <a:blip r:embed="rId2"/>
          <a:stretch>
            <a:fillRect/>
          </a:stretch>
        </p:blipFill>
        <p:spPr>
          <a:xfrm>
            <a:off x="548640" y="1371600"/>
            <a:ext cx="7315200" cy="7987149"/>
          </a:xfrm>
          <a:prstGeom prst="rect">
            <a:avLst/>
          </a:prstGeom>
        </p:spPr>
      </p:pic>
      <p:sp>
        <p:nvSpPr>
          <p:cNvPr id="4" name="TextBox 3"/>
          <p:cNvSpPr txBox="1"/>
          <p:nvPr/>
        </p:nvSpPr>
        <p:spPr>
          <a:xfrm>
            <a:off x="548640" y="9377037"/>
            <a:ext cx="7315200" cy="292608"/>
          </a:xfrm>
          <a:prstGeom prst="rect">
            <a:avLst/>
          </a:prstGeom>
          <a:noFill/>
        </p:spPr>
        <p:txBody>
          <a:bodyPr wrap="square" lIns="25400" tIns="25400" rIns="25400" bIns="25400">
            <a:spAutoFit/>
          </a:bodyPr>
          <a:lstStyle/>
          <a:p>
            <a:pPr algn="ctr">
              <a:spcAft>
                <a:spcPts val="0"/>
              </a:spcAft>
              <a:buNone/>
            </a:pPr>
            <a:r>
              <a:rPr sz="1500" b="0" i="1">
                <a:solidFill>
                  <a:srgbClr val="000000"/>
                </a:solidFill>
                <a:latin typeface="Helvetica Neue"/>
              </a:rPr>
              <a:t>Residuals per group</a:t>
            </a:r>
          </a:p>
        </p:txBody>
      </p:sp>
      <p:pic>
        <p:nvPicPr>
          <p:cNvPr id="5" name="Picture 4" descr="cr_flux_sfactor_pulls.png"/>
          <p:cNvPicPr>
            <a:picLocks noChangeAspect="1"/>
          </p:cNvPicPr>
          <p:nvPr/>
        </p:nvPicPr>
        <p:blipFill>
          <a:blip r:embed="rId3"/>
          <a:stretch>
            <a:fillRect/>
          </a:stretch>
        </p:blipFill>
        <p:spPr>
          <a:xfrm>
            <a:off x="8229600" y="1371600"/>
            <a:ext cx="5486400" cy="6599582"/>
          </a:xfrm>
          <a:prstGeom prst="rect">
            <a:avLst/>
          </a:prstGeom>
        </p:spPr>
      </p:pic>
      <p:sp>
        <p:nvSpPr>
          <p:cNvPr id="9" name="TextBox 5"/>
          <p:cNvSpPr txBox="1"/>
          <p:nvPr/>
        </p:nvSpPr>
        <p:spPr>
          <a:xfrm>
            <a:off x="8229600" y="7989470"/>
            <a:ext cx="5486400" cy="292608"/>
          </a:xfrm>
          <a:prstGeom prst="rect">
            <a:avLst/>
          </a:prstGeom>
          <a:noFill/>
        </p:spPr>
        <p:txBody>
          <a:bodyPr wrap="square" lIns="25400" tIns="25400" rIns="25400" bIns="25400">
            <a:spAutoFit/>
          </a:bodyPr>
          <a:lstStyle/>
          <a:p>
            <a:pPr algn="ctr">
              <a:spcAft>
                <a:spcPts val="0"/>
              </a:spcAft>
              <a:buNone/>
            </a:pPr>
            <a:r>
              <a:rPr sz="1500" b="0" i="1">
                <a:solidFill>
                  <a:srgbClr val="000000"/>
                </a:solidFill>
                <a:latin typeface="Helvetica Neue"/>
              </a:rPr>
              <a:t>Local PDG scale factors</a:t>
            </a:r>
          </a:p>
        </p:txBody>
      </p:sp>
      <p:pic>
        <p:nvPicPr>
          <p:cNvPr id="7" name="Picture 6" descr="cr_flux_residuals_onepanel.png"/>
          <p:cNvPicPr>
            <a:picLocks noChangeAspect="1"/>
          </p:cNvPicPr>
          <p:nvPr/>
        </p:nvPicPr>
        <p:blipFill>
          <a:blip r:embed="rId4"/>
          <a:stretch>
            <a:fillRect/>
          </a:stretch>
        </p:blipFill>
        <p:spPr>
          <a:xfrm>
            <a:off x="13898880" y="1371600"/>
            <a:ext cx="3840480" cy="4505996"/>
          </a:xfrm>
          <a:prstGeom prst="rect">
            <a:avLst/>
          </a:prstGeom>
        </p:spPr>
      </p:pic>
      <p:sp>
        <p:nvSpPr>
          <p:cNvPr id="8" name="TextBox 7"/>
          <p:cNvSpPr txBox="1"/>
          <p:nvPr/>
        </p:nvSpPr>
        <p:spPr>
          <a:xfrm>
            <a:off x="13898880" y="5895884"/>
            <a:ext cx="3840480" cy="292608"/>
          </a:xfrm>
          <a:prstGeom prst="rect">
            <a:avLst/>
          </a:prstGeom>
          <a:noFill/>
        </p:spPr>
        <p:txBody>
          <a:bodyPr wrap="square" lIns="25400" tIns="25400" rIns="25400" bIns="25400">
            <a:spAutoFit/>
          </a:bodyPr>
          <a:lstStyle/>
          <a:p>
            <a:pPr algn="ctr">
              <a:spcAft>
                <a:spcPts val="0"/>
              </a:spcAft>
              <a:buNone/>
            </a:pPr>
            <a:r>
              <a:rPr sz="1500" b="0" i="1">
                <a:solidFill>
                  <a:srgbClr val="000000"/>
                </a:solidFill>
                <a:latin typeface="Helvetica Neue"/>
              </a:rPr>
              <a:t>All pulls</a:t>
            </a:r>
          </a:p>
        </p:txBody>
      </p:sp>
      <p:sp>
        <p:nvSpPr>
          <p:cNvPr id="28" name="TextBox 27"/>
          <p:cNvSpPr txBox="1"/>
          <p:nvPr/>
        </p:nvSpPr>
        <p:spPr>
          <a:xfrm>
            <a:off x="15910559" y="10012680"/>
            <a:ext cx="1828800" cy="274320"/>
          </a:xfrm>
          <a:prstGeom prst="rect">
            <a:avLst/>
          </a:prstGeom>
          <a:noFill/>
        </p:spPr>
        <p:txBody>
          <a:bodyPr wrap="square" lIns="25400" tIns="0" rIns="25400" bIns="0">
            <a:spAutoFit/>
          </a:bodyPr>
          <a:lstStyle/>
          <a:p>
            <a:pPr algn="r">
              <a:spcAft>
                <a:spcPts val="0"/>
              </a:spcAft>
              <a:buNone/>
            </a:pPr>
            <a:fld id="{44ED680E-C2AE-4A7A-B05D-048468989EF6}" type="slidenum">
              <a:rPr sz="1500" b="1" i="0">
                <a:solidFill>
                  <a:srgbClr val="004F8D"/>
                </a:solidFill>
                <a:latin typeface="Helvetica Neue"/>
              </a:rPr>
              <a:t>33</a:t>
            </a:fld>
            <a:endParaRPr sz="1500" b="1" i="0">
              <a:solidFill>
                <a:srgbClr val="004F8D"/>
              </a:solidFill>
              <a:latin typeface="Helvetica Neue"/>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950C7E1-4C6D-47B0-A4A0-5DED62D732EF}"/>
            </a:ext>
          </a:extLst>
        </p:cNvPr>
        <p:cNvGrpSpPr/>
        <p:nvPr/>
      </p:nvGrpSpPr>
      <p:grpSpPr>
        <a:xfrm>
          <a:off x="0" y="0"/>
          <a:ext cx="0" cy="0"/>
          <a:chOff x="0" y="0"/>
          <a:chExt cx="0" cy="0"/>
        </a:xfrm>
      </p:grpSpPr>
      <p:sp>
        <p:nvSpPr>
          <p:cNvPr id="27" name="矩形 26">
            <a:extLst>
              <a:ext uri="{FF2B5EF4-FFF2-40B4-BE49-F238E27FC236}">
                <a16:creationId xmlns:a16="http://schemas.microsoft.com/office/drawing/2014/main" id="{F246E26F-1900-6466-8E9E-18F048437385}"/>
              </a:ext>
            </a:extLst>
          </p:cNvPr>
          <p:cNvSpPr/>
          <p:nvPr/>
        </p:nvSpPr>
        <p:spPr>
          <a:xfrm rot="10800000">
            <a:off x="0" y="10015538"/>
            <a:ext cx="18288000" cy="271462"/>
          </a:xfrm>
          <a:prstGeom prst="rect">
            <a:avLst/>
          </a:prstGeom>
          <a:gradFill flip="none" rotWithShape="1">
            <a:gsLst>
              <a:gs pos="0">
                <a:srgbClr val="BEAF8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4BDED7B8-3CCF-EFFE-EA47-A68269A79F99}"/>
              </a:ext>
            </a:extLst>
          </p:cNvPr>
          <p:cNvSpPr/>
          <p:nvPr/>
        </p:nvSpPr>
        <p:spPr>
          <a:xfrm>
            <a:off x="0" y="0"/>
            <a:ext cx="18288000" cy="271462"/>
          </a:xfrm>
          <a:prstGeom prst="rect">
            <a:avLst/>
          </a:prstGeom>
          <a:gradFill flip="none" rotWithShape="1">
            <a:gsLst>
              <a:gs pos="0">
                <a:srgbClr val="004F8D"/>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Text 0">
            <a:extLst>
              <a:ext uri="{FF2B5EF4-FFF2-40B4-BE49-F238E27FC236}">
                <a16:creationId xmlns:a16="http://schemas.microsoft.com/office/drawing/2014/main" id="{FC60A779-5DEC-9F93-D565-B13109168D85}"/>
              </a:ext>
            </a:extLst>
          </p:cNvPr>
          <p:cNvSpPr/>
          <p:nvPr/>
        </p:nvSpPr>
        <p:spPr>
          <a:xfrm>
            <a:off x="857250" y="673100"/>
            <a:ext cx="16573500" cy="582873"/>
          </a:xfrm>
          <a:prstGeom prst="rect">
            <a:avLst/>
          </a:prstGeom>
          <a:noFill/>
          <a:ln/>
        </p:spPr>
        <p:txBody>
          <a:bodyPr wrap="square" lIns="25400" tIns="25400" rIns="25400" bIns="25400" rtlCol="0" anchor="t">
            <a:normAutofit fontScale="92500" lnSpcReduction="20000"/>
          </a:bodyPr>
          <a:lstStyle/>
          <a:p>
            <a:pPr marL="0" indent="0" algn="l">
              <a:lnSpc>
                <a:spcPct val="89725"/>
              </a:lnSpc>
              <a:buNone/>
            </a:pPr>
            <a:r>
              <a:rPr lang="en-US" sz="4600" b="0" kern="0" spc="-58" dirty="0">
                <a:solidFill>
                  <a:srgbClr val="004F8D"/>
                </a:solidFill>
                <a:latin typeface="Helvetica Neue" pitchFamily="34" charset="0"/>
                <a:ea typeface="Helvetica Neue" pitchFamily="34" charset="-122"/>
                <a:cs typeface="Helvetica Neue" pitchFamily="34" charset="-120"/>
              </a:rPr>
              <a:t>Backup: all datasets</a:t>
            </a:r>
            <a:endParaRPr lang="en-US" sz="3900" dirty="0"/>
          </a:p>
        </p:txBody>
      </p:sp>
      <p:sp>
        <p:nvSpPr>
          <p:cNvPr id="5" name="Shape 3">
            <a:extLst>
              <a:ext uri="{FF2B5EF4-FFF2-40B4-BE49-F238E27FC236}">
                <a16:creationId xmlns:a16="http://schemas.microsoft.com/office/drawing/2014/main" id="{0924DEB5-170C-77D6-9AD2-0607A4BE9AEC}"/>
              </a:ext>
            </a:extLst>
          </p:cNvPr>
          <p:cNvSpPr/>
          <p:nvPr/>
        </p:nvSpPr>
        <p:spPr>
          <a:xfrm>
            <a:off x="857250" y="1697199"/>
            <a:ext cx="16573500" cy="8020037"/>
          </a:xfrm>
          <a:prstGeom prst="rect">
            <a:avLst/>
          </a:prstGeom>
          <a:solidFill>
            <a:srgbClr val="FFFFFF"/>
          </a:solidFill>
          <a:ln/>
        </p:spPr>
        <p:txBody>
          <a:bodyPr/>
          <a:lstStyle/>
          <a:p>
            <a:endParaRPr lang="en-TW"/>
          </a:p>
        </p:txBody>
      </p:sp>
      <p:pic>
        <p:nvPicPr>
          <p:cNvPr id="3" name="Image 0" descr="preencoded.png">
            <a:extLst>
              <a:ext uri="{FF2B5EF4-FFF2-40B4-BE49-F238E27FC236}">
                <a16:creationId xmlns:a16="http://schemas.microsoft.com/office/drawing/2014/main" id="{8A6E101D-0664-8EF3-137D-77DF81093C50}"/>
              </a:ext>
            </a:extLst>
          </p:cNvPr>
          <p:cNvPicPr>
            <a:picLocks noChangeAspect="1"/>
          </p:cNvPicPr>
          <p:nvPr/>
        </p:nvPicPr>
        <p:blipFill>
          <a:blip r:embed="rId3"/>
          <a:srcRect l="-13296" r="-13296"/>
          <a:stretch/>
        </p:blipFill>
        <p:spPr>
          <a:xfrm>
            <a:off x="580325" y="1697199"/>
            <a:ext cx="17127349" cy="8288049"/>
          </a:xfrm>
          <a:prstGeom prst="rect">
            <a:avLst/>
          </a:prstGeom>
        </p:spPr>
      </p:pic>
      <p:sp>
        <p:nvSpPr>
          <p:cNvPr id="28" name="TextBox 27"/>
          <p:cNvSpPr txBox="1"/>
          <p:nvPr/>
        </p:nvSpPr>
        <p:spPr>
          <a:xfrm>
            <a:off x="15910559" y="10012680"/>
            <a:ext cx="1828800" cy="274320"/>
          </a:xfrm>
          <a:prstGeom prst="rect">
            <a:avLst/>
          </a:prstGeom>
          <a:noFill/>
        </p:spPr>
        <p:txBody>
          <a:bodyPr wrap="square" lIns="25400" tIns="0" rIns="25400" bIns="0">
            <a:spAutoFit/>
          </a:bodyPr>
          <a:lstStyle/>
          <a:p>
            <a:pPr algn="r">
              <a:spcAft>
                <a:spcPts val="0"/>
              </a:spcAft>
              <a:buNone/>
            </a:pPr>
            <a:fld id="{31A54CC4-D234-4826-8317-E3523620DE72}" type="slidenum">
              <a:rPr sz="1500" b="1" i="0">
                <a:solidFill>
                  <a:srgbClr val="004F8D"/>
                </a:solidFill>
                <a:latin typeface="Helvetica Neue"/>
              </a:rPr>
              <a:t>34</a:t>
            </a:fld>
            <a:endParaRPr sz="1500" b="1" i="0">
              <a:solidFill>
                <a:srgbClr val="004F8D"/>
              </a:solidFill>
              <a:latin typeface="Helvetica Neue"/>
            </a:endParaRPr>
          </a:p>
        </p:txBody>
      </p:sp>
    </p:spTree>
    <p:extLst>
      <p:ext uri="{BB962C8B-B14F-4D97-AF65-F5344CB8AC3E}">
        <p14:creationId xmlns:p14="http://schemas.microsoft.com/office/powerpoint/2010/main" val="41290764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id="{F246E26F-1900-6466-8E9E-18F048437385}"/>
              </a:ext>
            </a:extLst>
          </p:cNvPr>
          <p:cNvSpPr/>
          <p:nvPr/>
        </p:nvSpPr>
        <p:spPr>
          <a:xfrm rot="10800000">
            <a:off x="0" y="10015538"/>
            <a:ext cx="18288000" cy="271462"/>
          </a:xfrm>
          <a:prstGeom prst="rect">
            <a:avLst/>
          </a:prstGeom>
          <a:gradFill flip="none" rotWithShape="1">
            <a:gsLst>
              <a:gs pos="0">
                <a:srgbClr val="BEAF8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4BDED7B8-3CCF-EFFE-EA47-A68269A79F99}"/>
              </a:ext>
            </a:extLst>
          </p:cNvPr>
          <p:cNvSpPr/>
          <p:nvPr/>
        </p:nvSpPr>
        <p:spPr>
          <a:xfrm>
            <a:off x="0" y="0"/>
            <a:ext cx="18288000" cy="271462"/>
          </a:xfrm>
          <a:prstGeom prst="rect">
            <a:avLst/>
          </a:prstGeom>
          <a:gradFill flip="none" rotWithShape="1">
            <a:gsLst>
              <a:gs pos="0">
                <a:srgbClr val="004F8D"/>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Text 0"/>
          <p:cNvSpPr/>
          <p:nvPr/>
        </p:nvSpPr>
        <p:spPr>
          <a:xfrm>
            <a:off x="857250" y="673100"/>
            <a:ext cx="16573500" cy="582873"/>
          </a:xfrm>
          <a:prstGeom prst="rect">
            <a:avLst/>
          </a:prstGeom>
          <a:noFill/>
          <a:ln/>
        </p:spPr>
        <p:txBody>
          <a:bodyPr wrap="square" lIns="25400" tIns="25400" rIns="25400" bIns="25400" rtlCol="0" anchor="t">
            <a:normAutofit fontScale="92500" lnSpcReduction="20000"/>
          </a:bodyPr>
          <a:lstStyle/>
          <a:p>
            <a:pPr marL="0" indent="0" algn="l">
              <a:lnSpc>
                <a:spcPct val="89725"/>
              </a:lnSpc>
              <a:buNone/>
            </a:pPr>
            <a:r>
              <a:rPr lang="en-US" sz="4600" b="0" kern="0" spc="-58" dirty="0">
                <a:solidFill>
                  <a:srgbClr val="004F8D"/>
                </a:solidFill>
                <a:latin typeface="Helvetica Neue" pitchFamily="34" charset="0"/>
                <a:ea typeface="Helvetica Neue" pitchFamily="34" charset="-122"/>
                <a:cs typeface="Helvetica Neue" pitchFamily="34" charset="-120"/>
              </a:rPr>
              <a:t>Backup: KG light and heavy fractions</a:t>
            </a:r>
            <a:endParaRPr lang="en-US" sz="3900" dirty="0"/>
          </a:p>
        </p:txBody>
      </p:sp>
      <p:pic>
        <p:nvPicPr>
          <p:cNvPr id="7" name="Picture 6">
            <a:extLst>
              <a:ext uri="{FF2B5EF4-FFF2-40B4-BE49-F238E27FC236}">
                <a16:creationId xmlns:a16="http://schemas.microsoft.com/office/drawing/2014/main" id="{C1615581-27DA-143D-115A-C5675B7EBB71}"/>
              </a:ext>
            </a:extLst>
          </p:cNvPr>
          <p:cNvPicPr>
            <a:picLocks noChangeAspect="1"/>
          </p:cNvPicPr>
          <p:nvPr/>
        </p:nvPicPr>
        <p:blipFill>
          <a:blip r:embed="rId3"/>
          <a:srcRect t="2251" b="2251"/>
          <a:stretch/>
        </p:blipFill>
        <p:spPr>
          <a:xfrm>
            <a:off x="1993608" y="1676400"/>
            <a:ext cx="14300782" cy="8308848"/>
          </a:xfrm>
          <a:prstGeom prst="rect">
            <a:avLst/>
          </a:prstGeom>
        </p:spPr>
      </p:pic>
      <p:sp>
        <p:nvSpPr>
          <p:cNvPr id="28" name="TextBox 27"/>
          <p:cNvSpPr txBox="1"/>
          <p:nvPr/>
        </p:nvSpPr>
        <p:spPr>
          <a:xfrm>
            <a:off x="15910559" y="10012680"/>
            <a:ext cx="1828800" cy="274320"/>
          </a:xfrm>
          <a:prstGeom prst="rect">
            <a:avLst/>
          </a:prstGeom>
          <a:noFill/>
        </p:spPr>
        <p:txBody>
          <a:bodyPr wrap="square" lIns="25400" tIns="0" rIns="25400" bIns="0">
            <a:spAutoFit/>
          </a:bodyPr>
          <a:lstStyle/>
          <a:p>
            <a:pPr algn="r">
              <a:spcAft>
                <a:spcPts val="0"/>
              </a:spcAft>
              <a:buNone/>
            </a:pPr>
            <a:fld id="{AF41B756-A55A-4502-8160-697AF1A2078B}" type="slidenum">
              <a:rPr sz="1500" b="1" i="0">
                <a:solidFill>
                  <a:srgbClr val="004F8D"/>
                </a:solidFill>
                <a:latin typeface="Helvetica Neue"/>
              </a:rPr>
              <a:t>35</a:t>
            </a:fld>
            <a:endParaRPr sz="1500" b="1" i="0">
              <a:solidFill>
                <a:srgbClr val="004F8D"/>
              </a:solidFill>
              <a:latin typeface="Helvetica Neue"/>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id="{F246E26F-1900-6466-8E9E-18F048437385}"/>
              </a:ext>
            </a:extLst>
          </p:cNvPr>
          <p:cNvSpPr/>
          <p:nvPr/>
        </p:nvSpPr>
        <p:spPr>
          <a:xfrm rot="10800000">
            <a:off x="0" y="10015538"/>
            <a:ext cx="18288000" cy="271462"/>
          </a:xfrm>
          <a:prstGeom prst="rect">
            <a:avLst/>
          </a:prstGeom>
          <a:gradFill flip="none" rotWithShape="1">
            <a:gsLst>
              <a:gs pos="0">
                <a:srgbClr val="BEAF8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4BDED7B8-3CCF-EFFE-EA47-A68269A79F99}"/>
              </a:ext>
            </a:extLst>
          </p:cNvPr>
          <p:cNvSpPr/>
          <p:nvPr/>
        </p:nvSpPr>
        <p:spPr>
          <a:xfrm>
            <a:off x="0" y="0"/>
            <a:ext cx="18288000" cy="271462"/>
          </a:xfrm>
          <a:prstGeom prst="rect">
            <a:avLst/>
          </a:prstGeom>
          <a:gradFill flip="none" rotWithShape="1">
            <a:gsLst>
              <a:gs pos="0">
                <a:srgbClr val="004F8D"/>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Text 0"/>
          <p:cNvSpPr/>
          <p:nvPr/>
        </p:nvSpPr>
        <p:spPr>
          <a:xfrm>
            <a:off x="857250" y="673100"/>
            <a:ext cx="16573500" cy="582873"/>
          </a:xfrm>
          <a:prstGeom prst="rect">
            <a:avLst/>
          </a:prstGeom>
          <a:noFill/>
          <a:ln/>
        </p:spPr>
        <p:txBody>
          <a:bodyPr wrap="square" lIns="25400" tIns="25400" rIns="25400" bIns="25400" rtlCol="0" anchor="t">
            <a:normAutofit fontScale="92500" lnSpcReduction="20000"/>
          </a:bodyPr>
          <a:lstStyle/>
          <a:p>
            <a:pPr marL="0" indent="0" algn="l">
              <a:lnSpc>
                <a:spcPct val="89725"/>
              </a:lnSpc>
              <a:buNone/>
            </a:pPr>
            <a:r>
              <a:rPr lang="en-US" sz="4600" b="0" kern="0" spc="-58" dirty="0">
                <a:solidFill>
                  <a:srgbClr val="004F8D"/>
                </a:solidFill>
                <a:latin typeface="Helvetica Neue" pitchFamily="34" charset="0"/>
                <a:ea typeface="Helvetica Neue" pitchFamily="34" charset="-122"/>
                <a:cs typeface="Helvetica Neue" pitchFamily="34" charset="-120"/>
              </a:rPr>
              <a:t>Backup: Auger posterior correlations</a:t>
            </a:r>
            <a:endParaRPr lang="en-US" sz="3900" dirty="0"/>
          </a:p>
        </p:txBody>
      </p:sp>
      <p:sp>
        <p:nvSpPr>
          <p:cNvPr id="5" name="Shape 3"/>
          <p:cNvSpPr/>
          <p:nvPr/>
        </p:nvSpPr>
        <p:spPr>
          <a:xfrm>
            <a:off x="857250" y="1697199"/>
            <a:ext cx="16573500" cy="7620000"/>
          </a:xfrm>
          <a:prstGeom prst="rect">
            <a:avLst/>
          </a:prstGeom>
          <a:solidFill>
            <a:srgbClr val="FFFFFF"/>
          </a:solidFill>
          <a:ln/>
        </p:spPr>
        <p:txBody>
          <a:bodyPr/>
          <a:lstStyle/>
          <a:p>
            <a:endParaRPr lang="en-TW"/>
          </a:p>
        </p:txBody>
      </p:sp>
      <p:pic>
        <p:nvPicPr>
          <p:cNvPr id="3" name="Image 0" descr="preencoded.png"/>
          <p:cNvPicPr>
            <a:picLocks noChangeAspect="1"/>
          </p:cNvPicPr>
          <p:nvPr/>
        </p:nvPicPr>
        <p:blipFill>
          <a:blip r:embed="rId3"/>
          <a:srcRect l="-40943" r="-40943"/>
          <a:stretch/>
        </p:blipFill>
        <p:spPr>
          <a:xfrm>
            <a:off x="857250" y="1697199"/>
            <a:ext cx="16573500" cy="7620000"/>
          </a:xfrm>
          <a:prstGeom prst="rect">
            <a:avLst/>
          </a:prstGeom>
        </p:spPr>
      </p:pic>
      <p:sp>
        <p:nvSpPr>
          <p:cNvPr id="7" name="Text 4"/>
          <p:cNvSpPr/>
          <p:nvPr/>
        </p:nvSpPr>
        <p:spPr>
          <a:xfrm>
            <a:off x="857250" y="9450524"/>
            <a:ext cx="16573500" cy="311944"/>
          </a:xfrm>
          <a:prstGeom prst="rect">
            <a:avLst/>
          </a:prstGeom>
          <a:noFill/>
          <a:ln/>
        </p:spPr>
        <p:txBody>
          <a:bodyPr wrap="square" lIns="25400" tIns="25400" rIns="25400" bIns="25400" rtlCol="0" anchor="t">
            <a:normAutofit/>
          </a:bodyPr>
          <a:lstStyle/>
          <a:p>
            <a:pPr marL="0" indent="0" algn="l">
              <a:buNone/>
            </a:pPr>
            <a:r>
              <a:rPr lang="en-US" sz="1500" i="1" dirty="0">
                <a:solidFill>
                  <a:srgbClr val="000000"/>
                </a:solidFill>
                <a:latin typeface="Helvetica Neue" pitchFamily="34" charset="0"/>
                <a:ea typeface="Helvetica Neue" pitchFamily="34" charset="-122"/>
                <a:cs typeface="Helvetica Neue" pitchFamily="34" charset="-120"/>
              </a:rPr>
              <a:t>Pierre Auger Coll. (2026)</a:t>
            </a:r>
            <a:endParaRPr lang="en-US" sz="1800" dirty="0"/>
          </a:p>
        </p:txBody>
      </p:sp>
      <p:sp>
        <p:nvSpPr>
          <p:cNvPr id="28" name="TextBox 27"/>
          <p:cNvSpPr txBox="1"/>
          <p:nvPr/>
        </p:nvSpPr>
        <p:spPr>
          <a:xfrm>
            <a:off x="15910559" y="10012680"/>
            <a:ext cx="1828800" cy="274320"/>
          </a:xfrm>
          <a:prstGeom prst="rect">
            <a:avLst/>
          </a:prstGeom>
          <a:noFill/>
        </p:spPr>
        <p:txBody>
          <a:bodyPr wrap="square" lIns="25400" tIns="0" rIns="25400" bIns="0">
            <a:spAutoFit/>
          </a:bodyPr>
          <a:lstStyle/>
          <a:p>
            <a:pPr algn="r">
              <a:spcAft>
                <a:spcPts val="0"/>
              </a:spcAft>
              <a:buNone/>
            </a:pPr>
            <a:fld id="{04007983-CB41-4F7E-8978-49F3D0CD426B}" type="slidenum">
              <a:rPr sz="1500" b="1" i="0">
                <a:solidFill>
                  <a:srgbClr val="004F8D"/>
                </a:solidFill>
                <a:latin typeface="Helvetica Neue"/>
              </a:rPr>
              <a:t>36</a:t>
            </a:fld>
            <a:endParaRPr sz="1500" b="1" i="0">
              <a:solidFill>
                <a:srgbClr val="004F8D"/>
              </a:solidFill>
              <a:latin typeface="Helvetica Neue"/>
            </a:endParaRPr>
          </a:p>
        </p:txBody>
      </p:sp>
    </p:spTree>
  </p:cSld>
  <p:clrMapOvr>
    <a:masterClrMapping/>
  </p:clrMapOvr>
</p:sld>
</file>

<file path=ppt/theme/theme1.xml><?xml version="1.0" encoding="utf-8"?>
<a:theme xmlns:a="http://schemas.openxmlformats.org/drawingml/2006/main" name="Office Theme [1790153152010]">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613"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30530E62-322C-0E40-9D08-7DC8B1AE1763}">
  <we:reference id="wa200010001" version="1.0.0.1" store="en-US" storeType="OMEX"/>
  <we:alternateReferences>
    <we:reference id="WA200010001" version="1.0.0.1" store="" storeType="OMEX"/>
  </we:alternateReferences>
  <we:properties>
    <we:property name="claude.fileId" value="&quot;f3de3826-2093-4f69-9106-3d2d656c5894&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9124</TotalTime>
  <Words>3440</Words>
  <Application>Microsoft Office PowerPoint</Application>
  <PresentationFormat>Custom</PresentationFormat>
  <Paragraphs>288</Paragraphs>
  <Slides>36</Slides>
  <Notes>13</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Helvetica Neue</vt:lpstr>
      <vt:lpstr>微軟正黑體</vt:lpstr>
      <vt:lpstr>Arial</vt:lpstr>
      <vt:lpstr>Symbol</vt:lpstr>
      <vt:lpstr>Office Theme [1790153152010]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Anatoli Fedynitch</cp:lastModifiedBy>
  <cp:revision>23</cp:revision>
  <dcterms:created xsi:type="dcterms:W3CDTF">2026-07-29T09:07:01Z</dcterms:created>
  <dcterms:modified xsi:type="dcterms:W3CDTF">2026-10-15T18:53:51Z</dcterms:modified>
</cp:coreProperties>
</file>