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3" r:id="rId1"/>
  </p:sldMasterIdLst>
  <p:notesMasterIdLst>
    <p:notesMasterId r:id="rId21"/>
  </p:notesMasterIdLst>
  <p:handoutMasterIdLst>
    <p:handoutMasterId r:id="rId22"/>
  </p:handoutMasterIdLst>
  <p:sldIdLst>
    <p:sldId id="281" r:id="rId2"/>
    <p:sldId id="283" r:id="rId3"/>
    <p:sldId id="286" r:id="rId4"/>
    <p:sldId id="287" r:id="rId5"/>
    <p:sldId id="285" r:id="rId6"/>
    <p:sldId id="298" r:id="rId7"/>
    <p:sldId id="288" r:id="rId8"/>
    <p:sldId id="289" r:id="rId9"/>
    <p:sldId id="290" r:id="rId10"/>
    <p:sldId id="293" r:id="rId11"/>
    <p:sldId id="300" r:id="rId12"/>
    <p:sldId id="301" r:id="rId13"/>
    <p:sldId id="303" r:id="rId14"/>
    <p:sldId id="291" r:id="rId15"/>
    <p:sldId id="295" r:id="rId16"/>
    <p:sldId id="304" r:id="rId17"/>
    <p:sldId id="296" r:id="rId18"/>
    <p:sldId id="294" r:id="rId19"/>
    <p:sldId id="297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62" autoAdjust="0"/>
    <p:restoredTop sz="92418" autoAdjust="0"/>
  </p:normalViewPr>
  <p:slideViewPr>
    <p:cSldViewPr snapToGrid="0">
      <p:cViewPr varScale="1">
        <p:scale>
          <a:sx n="76" d="100"/>
          <a:sy n="76" d="100"/>
        </p:scale>
        <p:origin x="10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5C3153-3AF9-303E-F1A1-311932D794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77B021-DB64-BB0C-07F4-7F9E06376C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1F995-75DB-453B-9F31-A3E95122EE3A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AF15D9-0156-50E0-C6CC-F8690E61C3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HAWC J0542+2315 Halo - Hongyi Wu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6FD56B-8BB9-8BE8-B130-B6FF2A673A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CAFFB-DA35-4553-B333-A778C6FB0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44541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9DE94-4345-4A07-8B87-8FBDC9A22015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HAWC J0542+2315 Halo - Hongyi Wu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73380-7943-4F9C-8218-3727080FDD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923858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B79DE94-4345-4A07-8B87-8FBDC9A2201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073380-7943-4F9C-8218-3727080FDD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56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0D1D2-03D2-7BF9-D99B-2CBA32E07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88C5A5-7044-1764-B49E-0DABEAC95A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8D9AC5-3105-2E1F-4F12-D1E398D69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/>
            <a:r>
              <a:rPr lang="en-US" dirty="0"/>
              <a:t>Figures: [</a:t>
            </a:r>
            <a:r>
              <a:rPr lang="en-US" dirty="0" err="1"/>
              <a:t>Evolutionofthediffusioncoefficientasafunctionofthepul</a:t>
            </a:r>
            <a:r>
              <a:rPr lang="en-US" dirty="0"/>
              <a:t> saragefor3Ddiffusionmodels]</a:t>
            </a:r>
          </a:p>
          <a:p>
            <a:pPr marL="342900" indent="-342900"/>
            <a:r>
              <a:rPr lang="en-US" dirty="0"/>
              <a:t>Cosmic ray turbulence explains slow diffusion regime</a:t>
            </a:r>
          </a:p>
          <a:p>
            <a:pPr marL="342900" indent="-342900"/>
            <a:r>
              <a:rPr lang="en-US" dirty="0"/>
              <a:t>in1Dmodels (where </a:t>
            </a:r>
            <a:r>
              <a:rPr lang="en-US" dirty="0" err="1"/>
              <a:t>thevolume</a:t>
            </a:r>
            <a:r>
              <a:rPr lang="en-US" dirty="0"/>
              <a:t> increases </a:t>
            </a:r>
            <a:r>
              <a:rPr lang="en-US" dirty="0" err="1"/>
              <a:t>linearlywithdistance</a:t>
            </a:r>
            <a:r>
              <a:rPr lang="en-US" dirty="0"/>
              <a:t>), </a:t>
            </a:r>
            <a:r>
              <a:rPr lang="en-US" dirty="0" err="1"/>
              <a:t>thediffusioncoefficient</a:t>
            </a:r>
            <a:r>
              <a:rPr lang="en-US" dirty="0"/>
              <a:t> remains in </a:t>
            </a:r>
            <a:r>
              <a:rPr lang="en-US" dirty="0" err="1"/>
              <a:t>hibitedmore</a:t>
            </a:r>
            <a:r>
              <a:rPr lang="en-US" dirty="0"/>
              <a:t> than100pcfromthepulsar</a:t>
            </a:r>
          </a:p>
          <a:p>
            <a:pPr marL="342900" indent="-342900"/>
            <a:r>
              <a:rPr lang="en-US" dirty="0" err="1"/>
              <a:t>Anisotropicdiffusion</a:t>
            </a:r>
            <a:r>
              <a:rPr lang="en-US" dirty="0"/>
              <a:t> serve as a  </a:t>
            </a:r>
            <a:r>
              <a:rPr lang="en-US" dirty="0" err="1"/>
              <a:t>scpecialsolution,but</a:t>
            </a:r>
            <a:r>
              <a:rPr lang="en-US" dirty="0"/>
              <a:t> cannot apply  to </a:t>
            </a:r>
            <a:r>
              <a:rPr lang="en-US" dirty="0" err="1"/>
              <a:t>allpopulation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B43E2-4977-A80B-7FAB-E126EABB49F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BA44B043-1464-4117-AF1A-5E0C5FD1BFA8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A9648-6BC8-FC76-151D-9DA35295CB9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16D07-9BA1-C3C2-EF67-FC5AFEC0B6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073380-7943-4F9C-8218-3727080FDDB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98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EF0CF-B193-481C-5A01-2589108A5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E0452D-8A0F-A117-6657-89A005D26C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7512B1-AA92-1B7E-390B-50DFBCBE6C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/>
            <a:r>
              <a:rPr lang="en-US" altLang="zh-CN" dirty="0"/>
              <a:t>Figures: [</a:t>
            </a:r>
            <a:r>
              <a:rPr lang="en-US" dirty="0" err="1"/>
              <a:t>Electrondensityof</a:t>
            </a:r>
            <a:r>
              <a:rPr lang="en-US" dirty="0"/>
              <a:t> </a:t>
            </a:r>
            <a:r>
              <a:rPr lang="en-US" dirty="0" err="1"/>
              <a:t>theGemingapulsar</a:t>
            </a:r>
            <a:r>
              <a:rPr lang="en-US" dirty="0"/>
              <a:t> integrated </a:t>
            </a:r>
            <a:r>
              <a:rPr lang="en-US" dirty="0" err="1"/>
              <a:t>alongthelineofsightasafunctionoftheprojecteddistance</a:t>
            </a:r>
            <a:r>
              <a:rPr lang="en-US" dirty="0"/>
              <a:t> </a:t>
            </a:r>
            <a:r>
              <a:rPr lang="en-US" dirty="0" err="1"/>
              <a:t>formthesourced</a:t>
            </a:r>
            <a:r>
              <a:rPr lang="en-US" dirty="0"/>
              <a:t>]</a:t>
            </a:r>
          </a:p>
          <a:p>
            <a:pPr marL="342900" indent="-342900"/>
            <a:r>
              <a:rPr lang="en-US" dirty="0"/>
              <a:t>[</a:t>
            </a:r>
            <a:r>
              <a:rPr lang="en-US" dirty="0" err="1"/>
              <a:t>FittotheHAWCdataforGeminga</a:t>
            </a:r>
            <a:r>
              <a:rPr lang="en-US" dirty="0"/>
              <a:t>(</a:t>
            </a:r>
            <a:r>
              <a:rPr lang="en-US" dirty="0" err="1"/>
              <a:t>topleftpanel</a:t>
            </a:r>
            <a:r>
              <a:rPr lang="en-US" dirty="0"/>
              <a:t>)</a:t>
            </a:r>
            <a:r>
              <a:rPr lang="en-US" dirty="0" err="1"/>
              <a:t>andMonogem</a:t>
            </a:r>
            <a:r>
              <a:rPr lang="en-US" dirty="0"/>
              <a:t>(</a:t>
            </a:r>
            <a:r>
              <a:rPr lang="en-US" dirty="0" err="1"/>
              <a:t>toprightpanel</a:t>
            </a:r>
            <a:r>
              <a:rPr lang="en-US" dirty="0"/>
              <a:t>),andtothePSRJ0622+3749 (</a:t>
            </a:r>
            <a:r>
              <a:rPr lang="en-US" dirty="0" err="1"/>
              <a:t>bottompanel</a:t>
            </a:r>
            <a:r>
              <a:rPr lang="en-US" dirty="0"/>
              <a:t>)]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7FF71-8E9F-8051-BBE3-A451E2E1FE6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BA44B043-1464-4117-AF1A-5E0C5FD1BFA8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A72C6-8ECC-4419-F6C9-FA0BC28859D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99B69-5902-7029-DD24-C66C44F93E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073380-7943-4F9C-8218-3727080FDD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419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20F24F0-E470-4B97-B944-88FEB425D2D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073380-7943-4F9C-8218-3727080FDDB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98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198833" y="958967"/>
            <a:ext cx="7923600" cy="341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600" b="1">
                <a:latin typeface="+mn-lt"/>
                <a:cs typeface="Poppins" panose="000005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199033" y="4959133"/>
            <a:ext cx="7923600" cy="581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2133">
                <a:latin typeface="+mn-lt"/>
                <a:ea typeface="Hanken Grotesk ExtraBold"/>
                <a:cs typeface="Poppins" panose="00000500000000000000" pitchFamily="2" charset="0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66DA367E-D101-26B8-AF5F-D559EA50BC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  <a:cs typeface="Poppins" panose="00000500000000000000" pitchFamily="2" charset="0"/>
              </a:defRPr>
            </a:lvl1pPr>
          </a:lstStyle>
          <a:p>
            <a:fld id="{61FF22A0-6C9C-4964-BCAF-8FF77BC530D8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44B0FE-DF39-9047-6883-1AF5ED4E2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  <a:cs typeface="Poppins" panose="00000500000000000000" pitchFamily="2" charset="0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DA19B2A-B78B-5369-6F26-B50F0AE41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  <a:cs typeface="Poppins" panose="00000500000000000000" pitchFamily="2" charset="0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855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accent3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960000" y="3488233"/>
            <a:ext cx="67568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6667" b="1">
                <a:latin typeface="+mn-lt"/>
                <a:cs typeface="Poppins" panose="000005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0"/>
            <a:ext cx="1765600" cy="31868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latin typeface="+mn-lt"/>
                <a:cs typeface="Poppins" panose="00000500000000000000" pitchFamily="2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960000" y="4934333"/>
            <a:ext cx="6756800" cy="5360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+mn-lt"/>
                <a:cs typeface="Poppins" panose="00000500000000000000" pitchFamily="2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DA33BDFC-309C-AFF5-D6AD-156E384C90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  <a:cs typeface="Poppins" panose="00000500000000000000" pitchFamily="2" charset="0"/>
              </a:defRPr>
            </a:lvl1pPr>
          </a:lstStyle>
          <a:p>
            <a:fld id="{8BC01CB4-8331-4FA2-9A6C-49A32B895AE3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B038E0B8-A5EC-38C2-6D86-160762C3E4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  <a:cs typeface="Poppins" panose="00000500000000000000" pitchFamily="2" charset="0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9668EB6D-D625-565E-16E8-366402D4C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  <a:cs typeface="Poppins" panose="00000500000000000000" pitchFamily="2" charset="0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1669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960000" y="1621000"/>
            <a:ext cx="102720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72524" algn="l" rtl="0">
              <a:spcBef>
                <a:spcPts val="0"/>
              </a:spcBef>
              <a:spcAft>
                <a:spcPts val="0"/>
              </a:spcAft>
              <a:buSzPts val="800"/>
              <a:buFont typeface="Nunito Light"/>
              <a:buChar char="●"/>
              <a:defRPr>
                <a:latin typeface="+mn-lt"/>
              </a:defRPr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18" name="Google Shape;18;p4"/>
          <p:cNvGrpSpPr/>
          <p:nvPr/>
        </p:nvGrpSpPr>
        <p:grpSpPr>
          <a:xfrm>
            <a:off x="-1403050" y="-283315"/>
            <a:ext cx="14544307" cy="7203593"/>
            <a:chOff x="-1052287" y="-212487"/>
            <a:chExt cx="10908230" cy="5402695"/>
          </a:xfrm>
        </p:grpSpPr>
        <p:grpSp>
          <p:nvGrpSpPr>
            <p:cNvPr id="19" name="Google Shape;19;p4"/>
            <p:cNvGrpSpPr/>
            <p:nvPr/>
          </p:nvGrpSpPr>
          <p:grpSpPr>
            <a:xfrm>
              <a:off x="-1052287" y="-212487"/>
              <a:ext cx="1765500" cy="1503975"/>
              <a:chOff x="8561513" y="2833100"/>
              <a:chExt cx="1765500" cy="1503975"/>
            </a:xfrm>
          </p:grpSpPr>
          <p:sp>
            <p:nvSpPr>
              <p:cNvPr id="20" name="Google Shape;20;p4"/>
              <p:cNvSpPr/>
              <p:nvPr/>
            </p:nvSpPr>
            <p:spPr>
              <a:xfrm>
                <a:off x="8561513" y="4097375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1" name="Google Shape;21;p4"/>
              <p:cNvSpPr/>
              <p:nvPr/>
            </p:nvSpPr>
            <p:spPr>
              <a:xfrm>
                <a:off x="8561513" y="3916764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2" name="Google Shape;22;p4"/>
              <p:cNvSpPr/>
              <p:nvPr/>
            </p:nvSpPr>
            <p:spPr>
              <a:xfrm>
                <a:off x="8561513" y="3736154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3" name="Google Shape;23;p4"/>
              <p:cNvSpPr/>
              <p:nvPr/>
            </p:nvSpPr>
            <p:spPr>
              <a:xfrm>
                <a:off x="8561513" y="3555543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4" name="Google Shape;24;p4"/>
              <p:cNvSpPr/>
              <p:nvPr/>
            </p:nvSpPr>
            <p:spPr>
              <a:xfrm>
                <a:off x="8561513" y="3374932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5" name="Google Shape;25;p4"/>
              <p:cNvSpPr/>
              <p:nvPr/>
            </p:nvSpPr>
            <p:spPr>
              <a:xfrm>
                <a:off x="8561513" y="3194321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6" name="Google Shape;26;p4"/>
              <p:cNvSpPr/>
              <p:nvPr/>
            </p:nvSpPr>
            <p:spPr>
              <a:xfrm>
                <a:off x="8561513" y="3013711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7" name="Google Shape;27;p4"/>
              <p:cNvSpPr/>
              <p:nvPr/>
            </p:nvSpPr>
            <p:spPr>
              <a:xfrm>
                <a:off x="8561513" y="2833100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</p:grpSp>
        <p:grpSp>
          <p:nvGrpSpPr>
            <p:cNvPr id="28" name="Google Shape;28;p4"/>
            <p:cNvGrpSpPr/>
            <p:nvPr/>
          </p:nvGrpSpPr>
          <p:grpSpPr>
            <a:xfrm>
              <a:off x="8539056" y="3791812"/>
              <a:ext cx="1316886" cy="1398396"/>
              <a:chOff x="8561513" y="2833100"/>
              <a:chExt cx="1765500" cy="1503975"/>
            </a:xfrm>
          </p:grpSpPr>
          <p:sp>
            <p:nvSpPr>
              <p:cNvPr id="29" name="Google Shape;29;p4"/>
              <p:cNvSpPr/>
              <p:nvPr/>
            </p:nvSpPr>
            <p:spPr>
              <a:xfrm>
                <a:off x="8561513" y="4097375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0" name="Google Shape;30;p4"/>
              <p:cNvSpPr/>
              <p:nvPr/>
            </p:nvSpPr>
            <p:spPr>
              <a:xfrm>
                <a:off x="8561513" y="3916764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1" name="Google Shape;31;p4"/>
              <p:cNvSpPr/>
              <p:nvPr/>
            </p:nvSpPr>
            <p:spPr>
              <a:xfrm>
                <a:off x="8561513" y="3736154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2" name="Google Shape;32;p4"/>
              <p:cNvSpPr/>
              <p:nvPr/>
            </p:nvSpPr>
            <p:spPr>
              <a:xfrm>
                <a:off x="8561513" y="3555543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3" name="Google Shape;33;p4"/>
              <p:cNvSpPr/>
              <p:nvPr/>
            </p:nvSpPr>
            <p:spPr>
              <a:xfrm>
                <a:off x="8561513" y="3374932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4" name="Google Shape;34;p4"/>
              <p:cNvSpPr/>
              <p:nvPr/>
            </p:nvSpPr>
            <p:spPr>
              <a:xfrm>
                <a:off x="8561513" y="3194321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5" name="Google Shape;35;p4"/>
              <p:cNvSpPr/>
              <p:nvPr/>
            </p:nvSpPr>
            <p:spPr>
              <a:xfrm>
                <a:off x="8561513" y="3013711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6" name="Google Shape;36;p4"/>
              <p:cNvSpPr/>
              <p:nvPr/>
            </p:nvSpPr>
            <p:spPr>
              <a:xfrm>
                <a:off x="8561513" y="2833100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</p:grpSp>
      </p:grpSp>
      <p:sp>
        <p:nvSpPr>
          <p:cNvPr id="37" name="Google Shape;37;p4"/>
          <p:cNvSpPr/>
          <p:nvPr/>
        </p:nvSpPr>
        <p:spPr>
          <a:xfrm>
            <a:off x="285267" y="1550000"/>
            <a:ext cx="392400" cy="392400"/>
          </a:xfrm>
          <a:prstGeom prst="star12">
            <a:avLst>
              <a:gd name="adj" fmla="val 1467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Lato"/>
              <a:cs typeface="Lato"/>
              <a:sym typeface="Lato"/>
            </a:endParaRP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F0EF8947-E4BF-51A3-99DE-D0E32E1EE6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6EE97202-47B9-4EEF-90DB-19EA7F8A3030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E18A5AE-648E-3542-4987-22EC1493A1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AD5ED0A9-47F5-ABA4-D2F4-E3EC27EAF7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1327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6301200" y="2496471"/>
            <a:ext cx="4930800" cy="36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 b="0">
                <a:latin typeface="+mn-l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3733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3733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3733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3733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3733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3733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3733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2"/>
          </p:nvPr>
        </p:nvSpPr>
        <p:spPr>
          <a:xfrm>
            <a:off x="960000" y="2496471"/>
            <a:ext cx="4930800" cy="36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 b="0">
                <a:latin typeface="+mn-l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733"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733"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733"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733"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733"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733"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3733"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37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3"/>
          </p:nvPr>
        </p:nvSpPr>
        <p:spPr>
          <a:xfrm>
            <a:off x="960000" y="2014467"/>
            <a:ext cx="4930800" cy="4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latin typeface="+mn-lt"/>
                <a:ea typeface="DM Sans"/>
                <a:cs typeface="DM Sans"/>
                <a:sym typeface="DM Sa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4"/>
          </p:nvPr>
        </p:nvSpPr>
        <p:spPr>
          <a:xfrm>
            <a:off x="6301200" y="2014467"/>
            <a:ext cx="4930800" cy="4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latin typeface="+mn-lt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44" name="Google Shape;44;p5"/>
          <p:cNvGrpSpPr/>
          <p:nvPr/>
        </p:nvGrpSpPr>
        <p:grpSpPr>
          <a:xfrm rot="-5400000" flipH="1">
            <a:off x="-73816" y="-1560849"/>
            <a:ext cx="2354000" cy="2206384"/>
            <a:chOff x="-1052287" y="-212487"/>
            <a:chExt cx="1765500" cy="1654788"/>
          </a:xfrm>
        </p:grpSpPr>
        <p:grpSp>
          <p:nvGrpSpPr>
            <p:cNvPr id="45" name="Google Shape;45;p5"/>
            <p:cNvGrpSpPr/>
            <p:nvPr/>
          </p:nvGrpSpPr>
          <p:grpSpPr>
            <a:xfrm>
              <a:off x="-1052287" y="-212487"/>
              <a:ext cx="1765500" cy="1503975"/>
              <a:chOff x="8561513" y="2833100"/>
              <a:chExt cx="1765500" cy="1503975"/>
            </a:xfrm>
          </p:grpSpPr>
          <p:sp>
            <p:nvSpPr>
              <p:cNvPr id="46" name="Google Shape;46;p5"/>
              <p:cNvSpPr/>
              <p:nvPr/>
            </p:nvSpPr>
            <p:spPr>
              <a:xfrm>
                <a:off x="8561513" y="4097375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47" name="Google Shape;47;p5"/>
              <p:cNvSpPr/>
              <p:nvPr/>
            </p:nvSpPr>
            <p:spPr>
              <a:xfrm>
                <a:off x="8561513" y="3916764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48" name="Google Shape;48;p5"/>
              <p:cNvSpPr/>
              <p:nvPr/>
            </p:nvSpPr>
            <p:spPr>
              <a:xfrm>
                <a:off x="8561513" y="3736154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49" name="Google Shape;49;p5"/>
              <p:cNvSpPr/>
              <p:nvPr/>
            </p:nvSpPr>
            <p:spPr>
              <a:xfrm>
                <a:off x="8561513" y="3555543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50" name="Google Shape;50;p5"/>
              <p:cNvSpPr/>
              <p:nvPr/>
            </p:nvSpPr>
            <p:spPr>
              <a:xfrm>
                <a:off x="8561513" y="3374932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51" name="Google Shape;51;p5"/>
              <p:cNvSpPr/>
              <p:nvPr/>
            </p:nvSpPr>
            <p:spPr>
              <a:xfrm>
                <a:off x="8561513" y="3194321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52" name="Google Shape;52;p5"/>
              <p:cNvSpPr/>
              <p:nvPr/>
            </p:nvSpPr>
            <p:spPr>
              <a:xfrm>
                <a:off x="8561513" y="3013711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53" name="Google Shape;53;p5"/>
              <p:cNvSpPr/>
              <p:nvPr/>
            </p:nvSpPr>
            <p:spPr>
              <a:xfrm>
                <a:off x="8561513" y="2833100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</p:grpSp>
        <p:sp>
          <p:nvSpPr>
            <p:cNvPr id="54" name="Google Shape;54;p5"/>
            <p:cNvSpPr/>
            <p:nvPr/>
          </p:nvSpPr>
          <p:spPr>
            <a:xfrm>
              <a:off x="171875" y="1148000"/>
              <a:ext cx="294300" cy="294300"/>
            </a:xfrm>
            <a:prstGeom prst="star12">
              <a:avLst>
                <a:gd name="adj" fmla="val 1467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FE769B94-555F-5EDD-6866-9127A4C9BA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CDDBCAFF-62EF-4BD8-88AB-9A6257F62FB4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403342F-4902-10BB-4F3C-D7633530C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AAD55B7B-609B-B3CA-7675-484E5531B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8135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66" name="Google Shape;66;p6"/>
          <p:cNvSpPr/>
          <p:nvPr/>
        </p:nvSpPr>
        <p:spPr>
          <a:xfrm rot="5083281">
            <a:off x="10534078" y="130429"/>
            <a:ext cx="443481" cy="443481"/>
          </a:xfrm>
          <a:prstGeom prst="star12">
            <a:avLst>
              <a:gd name="adj" fmla="val 1933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Lato"/>
              <a:cs typeface="Lato"/>
              <a:sym typeface="Lato"/>
            </a:endParaRPr>
          </a:p>
        </p:txBody>
      </p:sp>
      <p:grpSp>
        <p:nvGrpSpPr>
          <p:cNvPr id="67" name="Google Shape;67;p6"/>
          <p:cNvGrpSpPr/>
          <p:nvPr/>
        </p:nvGrpSpPr>
        <p:grpSpPr>
          <a:xfrm rot="4543424">
            <a:off x="11045031" y="-1743262"/>
            <a:ext cx="4077989" cy="4458393"/>
            <a:chOff x="7019350" y="-3538925"/>
            <a:chExt cx="5230350" cy="5718250"/>
          </a:xfrm>
        </p:grpSpPr>
        <p:sp>
          <p:nvSpPr>
            <p:cNvPr id="68" name="Google Shape;68;p6"/>
            <p:cNvSpPr/>
            <p:nvPr/>
          </p:nvSpPr>
          <p:spPr>
            <a:xfrm>
              <a:off x="7466375" y="-2047950"/>
              <a:ext cx="3846900" cy="36600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grpSp>
          <p:nvGrpSpPr>
            <p:cNvPr id="69" name="Google Shape;69;p6"/>
            <p:cNvGrpSpPr/>
            <p:nvPr/>
          </p:nvGrpSpPr>
          <p:grpSpPr>
            <a:xfrm>
              <a:off x="7019350" y="-3538925"/>
              <a:ext cx="5230350" cy="5718250"/>
              <a:chOff x="2936500" y="-749225"/>
              <a:chExt cx="5230350" cy="5718250"/>
            </a:xfrm>
          </p:grpSpPr>
          <p:sp>
            <p:nvSpPr>
              <p:cNvPr id="70" name="Google Shape;70;p6"/>
              <p:cNvSpPr/>
              <p:nvPr/>
            </p:nvSpPr>
            <p:spPr>
              <a:xfrm>
                <a:off x="2936500" y="823625"/>
                <a:ext cx="4357500" cy="41454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1" name="Google Shape;71;p6"/>
              <p:cNvSpPr/>
              <p:nvPr/>
            </p:nvSpPr>
            <p:spPr>
              <a:xfrm>
                <a:off x="3143475" y="641850"/>
                <a:ext cx="4257600" cy="40506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2" name="Google Shape;72;p6"/>
              <p:cNvSpPr/>
              <p:nvPr/>
            </p:nvSpPr>
            <p:spPr>
              <a:xfrm>
                <a:off x="3498975" y="4430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3" name="Google Shape;73;p6"/>
              <p:cNvSpPr/>
              <p:nvPr/>
            </p:nvSpPr>
            <p:spPr>
              <a:xfrm>
                <a:off x="3689875" y="14517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4" name="Google Shape;74;p6"/>
              <p:cNvSpPr/>
              <p:nvPr/>
            </p:nvSpPr>
            <p:spPr>
              <a:xfrm>
                <a:off x="3890950" y="-585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5" name="Google Shape;75;p6"/>
              <p:cNvSpPr/>
              <p:nvPr/>
            </p:nvSpPr>
            <p:spPr>
              <a:xfrm>
                <a:off x="4057875" y="-34932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6" name="Google Shape;76;p6"/>
              <p:cNvSpPr/>
              <p:nvPr/>
            </p:nvSpPr>
            <p:spPr>
              <a:xfrm>
                <a:off x="4257525" y="-27667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7" name="Google Shape;77;p6"/>
              <p:cNvSpPr/>
              <p:nvPr/>
            </p:nvSpPr>
            <p:spPr>
              <a:xfrm>
                <a:off x="4457175" y="-531100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78" name="Google Shape;78;p6"/>
              <p:cNvSpPr/>
              <p:nvPr/>
            </p:nvSpPr>
            <p:spPr>
              <a:xfrm>
                <a:off x="4664050" y="-74922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</p:grpSp>
      </p:grpSp>
      <p:grpSp>
        <p:nvGrpSpPr>
          <p:cNvPr id="79" name="Google Shape;79;p6"/>
          <p:cNvGrpSpPr/>
          <p:nvPr/>
        </p:nvGrpSpPr>
        <p:grpSpPr>
          <a:xfrm>
            <a:off x="-1166063" y="4816931"/>
            <a:ext cx="2030325" cy="2156099"/>
            <a:chOff x="8561513" y="2833100"/>
            <a:chExt cx="1765500" cy="1503975"/>
          </a:xfrm>
        </p:grpSpPr>
        <p:sp>
          <p:nvSpPr>
            <p:cNvPr id="80" name="Google Shape;80;p6"/>
            <p:cNvSpPr/>
            <p:nvPr/>
          </p:nvSpPr>
          <p:spPr>
            <a:xfrm>
              <a:off x="8561513" y="4097375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8561513" y="3916764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8561513" y="3736154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83" name="Google Shape;83;p6"/>
            <p:cNvSpPr/>
            <p:nvPr/>
          </p:nvSpPr>
          <p:spPr>
            <a:xfrm>
              <a:off x="8561513" y="3555543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84" name="Google Shape;84;p6"/>
            <p:cNvSpPr/>
            <p:nvPr/>
          </p:nvSpPr>
          <p:spPr>
            <a:xfrm>
              <a:off x="8561513" y="3374932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85" name="Google Shape;85;p6"/>
            <p:cNvSpPr/>
            <p:nvPr/>
          </p:nvSpPr>
          <p:spPr>
            <a:xfrm>
              <a:off x="8561513" y="3194321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86" name="Google Shape;86;p6"/>
            <p:cNvSpPr/>
            <p:nvPr/>
          </p:nvSpPr>
          <p:spPr>
            <a:xfrm>
              <a:off x="8561513" y="3013711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87" name="Google Shape;87;p6"/>
            <p:cNvSpPr/>
            <p:nvPr/>
          </p:nvSpPr>
          <p:spPr>
            <a:xfrm>
              <a:off x="8561513" y="2833100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</p:grp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028634B1-3DFC-5092-8991-35A4260881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17B98386-477F-4D55-8381-85C573C74927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4736108-BC4F-4DD4-CCF6-BD1A5B085C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BA549D5-8663-9C59-DCB9-2DACA67C48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1350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8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90" name="Google Shape;90;p7"/>
          <p:cNvSpPr txBox="1">
            <a:spLocks noGrp="1"/>
          </p:cNvSpPr>
          <p:nvPr>
            <p:ph type="subTitle" idx="1"/>
          </p:nvPr>
        </p:nvSpPr>
        <p:spPr>
          <a:xfrm>
            <a:off x="960000" y="1621000"/>
            <a:ext cx="10281200" cy="16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2133">
                <a:latin typeface="+mn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91" name="Google Shape;91;p7"/>
          <p:cNvGrpSpPr/>
          <p:nvPr/>
        </p:nvGrpSpPr>
        <p:grpSpPr>
          <a:xfrm rot="-3573528" flipH="1">
            <a:off x="-3316156" y="-1780387"/>
            <a:ext cx="4078399" cy="4458843"/>
            <a:chOff x="7019350" y="-3538925"/>
            <a:chExt cx="5230350" cy="5718250"/>
          </a:xfrm>
        </p:grpSpPr>
        <p:sp>
          <p:nvSpPr>
            <p:cNvPr id="92" name="Google Shape;92;p7"/>
            <p:cNvSpPr/>
            <p:nvPr/>
          </p:nvSpPr>
          <p:spPr>
            <a:xfrm>
              <a:off x="7466375" y="-2047950"/>
              <a:ext cx="3846900" cy="36600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grpSp>
          <p:nvGrpSpPr>
            <p:cNvPr id="93" name="Google Shape;93;p7"/>
            <p:cNvGrpSpPr/>
            <p:nvPr/>
          </p:nvGrpSpPr>
          <p:grpSpPr>
            <a:xfrm>
              <a:off x="7019350" y="-3538925"/>
              <a:ext cx="5230350" cy="5718250"/>
              <a:chOff x="2936500" y="-749225"/>
              <a:chExt cx="5230350" cy="5718250"/>
            </a:xfrm>
          </p:grpSpPr>
          <p:sp>
            <p:nvSpPr>
              <p:cNvPr id="94" name="Google Shape;94;p7"/>
              <p:cNvSpPr/>
              <p:nvPr/>
            </p:nvSpPr>
            <p:spPr>
              <a:xfrm>
                <a:off x="2936500" y="823625"/>
                <a:ext cx="4357500" cy="41454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95" name="Google Shape;95;p7"/>
              <p:cNvSpPr/>
              <p:nvPr/>
            </p:nvSpPr>
            <p:spPr>
              <a:xfrm>
                <a:off x="3143475" y="641850"/>
                <a:ext cx="4257600" cy="40506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96" name="Google Shape;96;p7"/>
              <p:cNvSpPr/>
              <p:nvPr/>
            </p:nvSpPr>
            <p:spPr>
              <a:xfrm>
                <a:off x="3498975" y="4430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97" name="Google Shape;97;p7"/>
              <p:cNvSpPr/>
              <p:nvPr/>
            </p:nvSpPr>
            <p:spPr>
              <a:xfrm>
                <a:off x="3689875" y="14517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98" name="Google Shape;98;p7"/>
              <p:cNvSpPr/>
              <p:nvPr/>
            </p:nvSpPr>
            <p:spPr>
              <a:xfrm>
                <a:off x="3890950" y="-585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99" name="Google Shape;99;p7"/>
              <p:cNvSpPr/>
              <p:nvPr/>
            </p:nvSpPr>
            <p:spPr>
              <a:xfrm>
                <a:off x="4057875" y="-34932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00" name="Google Shape;100;p7"/>
              <p:cNvSpPr/>
              <p:nvPr/>
            </p:nvSpPr>
            <p:spPr>
              <a:xfrm>
                <a:off x="4257525" y="-27667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01" name="Google Shape;101;p7"/>
              <p:cNvSpPr/>
              <p:nvPr/>
            </p:nvSpPr>
            <p:spPr>
              <a:xfrm>
                <a:off x="4457175" y="-531100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02" name="Google Shape;102;p7"/>
              <p:cNvSpPr/>
              <p:nvPr/>
            </p:nvSpPr>
            <p:spPr>
              <a:xfrm>
                <a:off x="4664050" y="-74922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</p:grpSp>
      </p:grpSp>
      <p:sp>
        <p:nvSpPr>
          <p:cNvPr id="103" name="Google Shape;103;p7"/>
          <p:cNvSpPr/>
          <p:nvPr/>
        </p:nvSpPr>
        <p:spPr>
          <a:xfrm rot="-5083281" flipH="1">
            <a:off x="876370" y="256396"/>
            <a:ext cx="443481" cy="443481"/>
          </a:xfrm>
          <a:prstGeom prst="star12">
            <a:avLst>
              <a:gd name="adj" fmla="val 1933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Lato"/>
              <a:cs typeface="Lato"/>
              <a:sym typeface="Lato"/>
            </a:endParaRPr>
          </a:p>
        </p:txBody>
      </p:sp>
      <p:grpSp>
        <p:nvGrpSpPr>
          <p:cNvPr id="104" name="Google Shape;104;p7"/>
          <p:cNvGrpSpPr/>
          <p:nvPr/>
        </p:nvGrpSpPr>
        <p:grpSpPr>
          <a:xfrm flipH="1">
            <a:off x="11289632" y="4701897"/>
            <a:ext cx="2030325" cy="2156099"/>
            <a:chOff x="8561513" y="2833100"/>
            <a:chExt cx="1765500" cy="1503975"/>
          </a:xfrm>
        </p:grpSpPr>
        <p:sp>
          <p:nvSpPr>
            <p:cNvPr id="105" name="Google Shape;105;p7"/>
            <p:cNvSpPr/>
            <p:nvPr/>
          </p:nvSpPr>
          <p:spPr>
            <a:xfrm>
              <a:off x="8561513" y="4097375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06" name="Google Shape;106;p7"/>
            <p:cNvSpPr/>
            <p:nvPr/>
          </p:nvSpPr>
          <p:spPr>
            <a:xfrm>
              <a:off x="8561513" y="3916764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07" name="Google Shape;107;p7"/>
            <p:cNvSpPr/>
            <p:nvPr/>
          </p:nvSpPr>
          <p:spPr>
            <a:xfrm>
              <a:off x="8561513" y="3736154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08" name="Google Shape;108;p7"/>
            <p:cNvSpPr/>
            <p:nvPr/>
          </p:nvSpPr>
          <p:spPr>
            <a:xfrm>
              <a:off x="8561513" y="3555543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09" name="Google Shape;109;p7"/>
            <p:cNvSpPr/>
            <p:nvPr/>
          </p:nvSpPr>
          <p:spPr>
            <a:xfrm>
              <a:off x="8561513" y="3374932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8561513" y="3194321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11" name="Google Shape;111;p7"/>
            <p:cNvSpPr/>
            <p:nvPr/>
          </p:nvSpPr>
          <p:spPr>
            <a:xfrm>
              <a:off x="8561513" y="3013711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8561513" y="2833100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</p:grp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78AF7DCF-AE13-6869-B534-AAB6D7C3D9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B33A8D40-6874-47E7-AA6D-22A81EEFF488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A95DF3C5-ABBA-0B9C-A597-35C60C2194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93FD3CA1-3519-3A24-899D-88E5AA24B3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9641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"/>
          <p:cNvSpPr txBox="1">
            <a:spLocks noGrp="1"/>
          </p:cNvSpPr>
          <p:nvPr>
            <p:ph type="title"/>
          </p:nvPr>
        </p:nvSpPr>
        <p:spPr>
          <a:xfrm>
            <a:off x="2192600" y="1878433"/>
            <a:ext cx="78068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000" b="1"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grpSp>
        <p:nvGrpSpPr>
          <p:cNvPr id="115" name="Google Shape;115;p8"/>
          <p:cNvGrpSpPr/>
          <p:nvPr/>
        </p:nvGrpSpPr>
        <p:grpSpPr>
          <a:xfrm>
            <a:off x="10467036" y="3722307"/>
            <a:ext cx="2952857" cy="3135688"/>
            <a:chOff x="8561513" y="2833100"/>
            <a:chExt cx="1765500" cy="1503975"/>
          </a:xfrm>
        </p:grpSpPr>
        <p:sp>
          <p:nvSpPr>
            <p:cNvPr id="116" name="Google Shape;116;p8"/>
            <p:cNvSpPr/>
            <p:nvPr/>
          </p:nvSpPr>
          <p:spPr>
            <a:xfrm>
              <a:off x="8561513" y="4097375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8561513" y="3916764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8561513" y="3736154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8561513" y="3555543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8561513" y="3374932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8561513" y="3194321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8561513" y="3013711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8561513" y="2833100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</p:grpSp>
      <p:grpSp>
        <p:nvGrpSpPr>
          <p:cNvPr id="124" name="Google Shape;124;p8"/>
          <p:cNvGrpSpPr/>
          <p:nvPr/>
        </p:nvGrpSpPr>
        <p:grpSpPr>
          <a:xfrm rot="-9173570">
            <a:off x="-747201" y="-592680"/>
            <a:ext cx="2409901" cy="3904749"/>
            <a:chOff x="8337517" y="3812600"/>
            <a:chExt cx="889283" cy="1440900"/>
          </a:xfrm>
        </p:grpSpPr>
        <p:sp>
          <p:nvSpPr>
            <p:cNvPr id="125" name="Google Shape;125;p8"/>
            <p:cNvSpPr/>
            <p:nvPr/>
          </p:nvSpPr>
          <p:spPr>
            <a:xfrm>
              <a:off x="8428300" y="3812600"/>
              <a:ext cx="447000" cy="14409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8595150" y="3812600"/>
              <a:ext cx="447000" cy="14409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8779800" y="3812600"/>
              <a:ext cx="447000" cy="14409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28" name="Google Shape;128;p8"/>
            <p:cNvSpPr/>
            <p:nvPr/>
          </p:nvSpPr>
          <p:spPr>
            <a:xfrm rot="-1989260">
              <a:off x="8366629" y="4228249"/>
              <a:ext cx="160177" cy="154605"/>
            </a:xfrm>
            <a:prstGeom prst="star4">
              <a:avLst>
                <a:gd name="adj" fmla="val 12500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</p:grpSp>
      <p:sp>
        <p:nvSpPr>
          <p:cNvPr id="129" name="Google Shape;129;p8"/>
          <p:cNvSpPr/>
          <p:nvPr/>
        </p:nvSpPr>
        <p:spPr>
          <a:xfrm rot="5084531">
            <a:off x="11458197" y="3475869"/>
            <a:ext cx="458328" cy="458328"/>
          </a:xfrm>
          <a:prstGeom prst="star12">
            <a:avLst>
              <a:gd name="adj" fmla="val 19331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Lato"/>
              <a:cs typeface="Lato"/>
              <a:sym typeface="Lato"/>
            </a:endParaRP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E76F9E72-C559-FE05-D8E4-42837C80DB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915C0127-CB40-4ACA-96F3-85F845CECC82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FDE11EB-95A5-025D-637D-73BBF3FBE9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57C1152-7526-D6A2-22B8-9144EED49C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96328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"/>
          <p:cNvSpPr txBox="1">
            <a:spLocks noGrp="1"/>
          </p:cNvSpPr>
          <p:nvPr>
            <p:ph type="title"/>
          </p:nvPr>
        </p:nvSpPr>
        <p:spPr>
          <a:xfrm>
            <a:off x="960000" y="1884700"/>
            <a:ext cx="5726400" cy="279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3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2" name="Google Shape;132;p9"/>
          <p:cNvSpPr txBox="1">
            <a:spLocks noGrp="1"/>
          </p:cNvSpPr>
          <p:nvPr>
            <p:ph type="subTitle" idx="1"/>
          </p:nvPr>
        </p:nvSpPr>
        <p:spPr>
          <a:xfrm>
            <a:off x="960000" y="4678400"/>
            <a:ext cx="5726400" cy="13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+mn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33" name="Google Shape;133;p9"/>
          <p:cNvGrpSpPr/>
          <p:nvPr/>
        </p:nvGrpSpPr>
        <p:grpSpPr>
          <a:xfrm>
            <a:off x="-655178" y="-817843"/>
            <a:ext cx="2457987" cy="2153304"/>
            <a:chOff x="-491383" y="-613382"/>
            <a:chExt cx="1843490" cy="1614978"/>
          </a:xfrm>
        </p:grpSpPr>
        <p:grpSp>
          <p:nvGrpSpPr>
            <p:cNvPr id="134" name="Google Shape;134;p9"/>
            <p:cNvGrpSpPr/>
            <p:nvPr/>
          </p:nvGrpSpPr>
          <p:grpSpPr>
            <a:xfrm rot="-6548117" flipH="1">
              <a:off x="-180131" y="-557846"/>
              <a:ext cx="1187593" cy="1503908"/>
              <a:chOff x="8561513" y="2833100"/>
              <a:chExt cx="1765500" cy="1503975"/>
            </a:xfrm>
          </p:grpSpPr>
          <p:sp>
            <p:nvSpPr>
              <p:cNvPr id="135" name="Google Shape;135;p9"/>
              <p:cNvSpPr/>
              <p:nvPr/>
            </p:nvSpPr>
            <p:spPr>
              <a:xfrm>
                <a:off x="8561513" y="4097375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136" name="Google Shape;136;p9"/>
              <p:cNvSpPr/>
              <p:nvPr/>
            </p:nvSpPr>
            <p:spPr>
              <a:xfrm>
                <a:off x="8561513" y="3916764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137" name="Google Shape;137;p9"/>
              <p:cNvSpPr/>
              <p:nvPr/>
            </p:nvSpPr>
            <p:spPr>
              <a:xfrm>
                <a:off x="8561513" y="3736154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138" name="Google Shape;138;p9"/>
              <p:cNvSpPr/>
              <p:nvPr/>
            </p:nvSpPr>
            <p:spPr>
              <a:xfrm>
                <a:off x="8561513" y="3555543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139" name="Google Shape;139;p9"/>
              <p:cNvSpPr/>
              <p:nvPr/>
            </p:nvSpPr>
            <p:spPr>
              <a:xfrm>
                <a:off x="8561513" y="3374932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140" name="Google Shape;140;p9"/>
              <p:cNvSpPr/>
              <p:nvPr/>
            </p:nvSpPr>
            <p:spPr>
              <a:xfrm>
                <a:off x="8561513" y="3194321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141" name="Google Shape;141;p9"/>
              <p:cNvSpPr/>
              <p:nvPr/>
            </p:nvSpPr>
            <p:spPr>
              <a:xfrm>
                <a:off x="8561513" y="3013711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142" name="Google Shape;142;p9"/>
              <p:cNvSpPr/>
              <p:nvPr/>
            </p:nvSpPr>
            <p:spPr>
              <a:xfrm>
                <a:off x="8561513" y="2833100"/>
                <a:ext cx="1765500" cy="239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</p:grpSp>
        <p:sp>
          <p:nvSpPr>
            <p:cNvPr id="143" name="Google Shape;143;p9"/>
            <p:cNvSpPr/>
            <p:nvPr/>
          </p:nvSpPr>
          <p:spPr>
            <a:xfrm rot="-5400000" flipH="1">
              <a:off x="1057806" y="46956"/>
              <a:ext cx="294300" cy="294300"/>
            </a:xfrm>
            <a:prstGeom prst="star12">
              <a:avLst>
                <a:gd name="adj" fmla="val 1467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71BC7BBA-E27A-CFC1-F832-73096D434F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74EDA847-2076-40FF-836A-DF7041677CD3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8989D6F5-FC22-F33A-F2F1-9A25360706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B9427C0F-8E10-B58A-6EAF-90F0232655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70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10"/>
          <p:cNvSpPr txBox="1">
            <a:spLocks noGrp="1"/>
          </p:cNvSpPr>
          <p:nvPr>
            <p:ph type="title"/>
          </p:nvPr>
        </p:nvSpPr>
        <p:spPr>
          <a:xfrm>
            <a:off x="960000" y="719333"/>
            <a:ext cx="4847200" cy="1525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+mn-l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D1B0F305-7033-334C-033B-394B4B788F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88ED26DF-7978-4029-AB20-C118A0200A65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D6CC634B-679D-73D8-E213-51E751ACC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070750B-D3E3-4149-AF19-D8F052F64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1640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accent3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2117651"/>
            <a:ext cx="8768000" cy="16140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8000" b="1">
                <a:latin typeface="+mn-l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60" name="Google Shape;160;p11"/>
          <p:cNvSpPr txBox="1">
            <a:spLocks noGrp="1"/>
          </p:cNvSpPr>
          <p:nvPr>
            <p:ph type="subTitle" idx="1"/>
          </p:nvPr>
        </p:nvSpPr>
        <p:spPr>
          <a:xfrm>
            <a:off x="1712000" y="4077551"/>
            <a:ext cx="8768000" cy="6628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latin typeface="+mn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73C5BA25-E9F7-D9D1-3DAE-82A77E1AF4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3A69DE88-552D-44AE-96A4-F47A1F7017AF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1105B76-4A26-5E5F-943E-B91FD84CF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4D1C1736-6463-B115-15AC-279096CA7D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44302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64" name="Google Shape;164;p13"/>
          <p:cNvSpPr txBox="1">
            <a:spLocks noGrp="1"/>
          </p:cNvSpPr>
          <p:nvPr>
            <p:ph type="subTitle" idx="1"/>
          </p:nvPr>
        </p:nvSpPr>
        <p:spPr>
          <a:xfrm>
            <a:off x="2118067" y="2194611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5" name="Google Shape;165;p13"/>
          <p:cNvSpPr txBox="1">
            <a:spLocks noGrp="1"/>
          </p:cNvSpPr>
          <p:nvPr>
            <p:ph type="subTitle" idx="2"/>
          </p:nvPr>
        </p:nvSpPr>
        <p:spPr>
          <a:xfrm>
            <a:off x="7939233" y="2194611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6" name="Google Shape;166;p13"/>
          <p:cNvSpPr txBox="1">
            <a:spLocks noGrp="1"/>
          </p:cNvSpPr>
          <p:nvPr>
            <p:ph type="subTitle" idx="3"/>
          </p:nvPr>
        </p:nvSpPr>
        <p:spPr>
          <a:xfrm>
            <a:off x="7939233" y="3752513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7" name="Google Shape;167;p13"/>
          <p:cNvSpPr txBox="1">
            <a:spLocks noGrp="1"/>
          </p:cNvSpPr>
          <p:nvPr>
            <p:ph type="subTitle" idx="4"/>
          </p:nvPr>
        </p:nvSpPr>
        <p:spPr>
          <a:xfrm>
            <a:off x="2118067" y="3752513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8" name="Google Shape;168;p13"/>
          <p:cNvSpPr txBox="1">
            <a:spLocks noGrp="1"/>
          </p:cNvSpPr>
          <p:nvPr>
            <p:ph type="title" idx="5" hasCustomPrompt="1"/>
          </p:nvPr>
        </p:nvSpPr>
        <p:spPr>
          <a:xfrm>
            <a:off x="1025067" y="1739033"/>
            <a:ext cx="892800" cy="12240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69" name="Google Shape;169;p13"/>
          <p:cNvSpPr txBox="1">
            <a:spLocks noGrp="1"/>
          </p:cNvSpPr>
          <p:nvPr>
            <p:ph type="title" idx="6" hasCustomPrompt="1"/>
          </p:nvPr>
        </p:nvSpPr>
        <p:spPr>
          <a:xfrm>
            <a:off x="6821933" y="3321133"/>
            <a:ext cx="892800" cy="12240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70" name="Google Shape;170;p13"/>
          <p:cNvSpPr txBox="1">
            <a:spLocks noGrp="1"/>
          </p:cNvSpPr>
          <p:nvPr>
            <p:ph type="title" idx="7" hasCustomPrompt="1"/>
          </p:nvPr>
        </p:nvSpPr>
        <p:spPr>
          <a:xfrm>
            <a:off x="6821933" y="1739033"/>
            <a:ext cx="892800" cy="12240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71" name="Google Shape;171;p13"/>
          <p:cNvSpPr txBox="1">
            <a:spLocks noGrp="1"/>
          </p:cNvSpPr>
          <p:nvPr>
            <p:ph type="title" idx="8" hasCustomPrompt="1"/>
          </p:nvPr>
        </p:nvSpPr>
        <p:spPr>
          <a:xfrm>
            <a:off x="1025067" y="3321133"/>
            <a:ext cx="892800" cy="12240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72" name="Google Shape;172;p13"/>
          <p:cNvSpPr txBox="1">
            <a:spLocks noGrp="1"/>
          </p:cNvSpPr>
          <p:nvPr>
            <p:ph type="subTitle" idx="9"/>
          </p:nvPr>
        </p:nvSpPr>
        <p:spPr>
          <a:xfrm>
            <a:off x="7939233" y="5290669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3" name="Google Shape;173;p13"/>
          <p:cNvSpPr txBox="1">
            <a:spLocks noGrp="1"/>
          </p:cNvSpPr>
          <p:nvPr>
            <p:ph type="subTitle" idx="13"/>
          </p:nvPr>
        </p:nvSpPr>
        <p:spPr>
          <a:xfrm>
            <a:off x="2118067" y="5334617"/>
            <a:ext cx="30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4" name="Google Shape;174;p13"/>
          <p:cNvSpPr txBox="1">
            <a:spLocks noGrp="1"/>
          </p:cNvSpPr>
          <p:nvPr>
            <p:ph type="title" idx="14" hasCustomPrompt="1"/>
          </p:nvPr>
        </p:nvSpPr>
        <p:spPr>
          <a:xfrm>
            <a:off x="6821933" y="4810833"/>
            <a:ext cx="892800" cy="12240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75" name="Google Shape;175;p13"/>
          <p:cNvSpPr txBox="1">
            <a:spLocks noGrp="1"/>
          </p:cNvSpPr>
          <p:nvPr>
            <p:ph type="title" idx="15" hasCustomPrompt="1"/>
          </p:nvPr>
        </p:nvSpPr>
        <p:spPr>
          <a:xfrm>
            <a:off x="1025067" y="4903233"/>
            <a:ext cx="892800" cy="12240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76" name="Google Shape;176;p13"/>
          <p:cNvSpPr txBox="1">
            <a:spLocks noGrp="1"/>
          </p:cNvSpPr>
          <p:nvPr>
            <p:ph type="subTitle" idx="16"/>
          </p:nvPr>
        </p:nvSpPr>
        <p:spPr>
          <a:xfrm>
            <a:off x="2118067" y="1743851"/>
            <a:ext cx="3074000" cy="56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>
                <a:latin typeface="+mn-lt"/>
                <a:ea typeface="Hanken Grotesk ExtraBold"/>
                <a:cs typeface="Hanken Grotesk ExtraBold"/>
                <a:sym typeface="Hanken Grotesk Extra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7" name="Google Shape;177;p13"/>
          <p:cNvSpPr txBox="1">
            <a:spLocks noGrp="1"/>
          </p:cNvSpPr>
          <p:nvPr>
            <p:ph type="subTitle" idx="17"/>
          </p:nvPr>
        </p:nvSpPr>
        <p:spPr>
          <a:xfrm>
            <a:off x="7939233" y="1736467"/>
            <a:ext cx="3074000" cy="56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>
                <a:latin typeface="+mn-lt"/>
                <a:ea typeface="Hanken Grotesk ExtraBold"/>
                <a:cs typeface="Hanken Grotesk ExtraBold"/>
                <a:sym typeface="Hanken Grotesk Extra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13"/>
          <p:cNvSpPr txBox="1">
            <a:spLocks noGrp="1"/>
          </p:cNvSpPr>
          <p:nvPr>
            <p:ph type="subTitle" idx="18"/>
          </p:nvPr>
        </p:nvSpPr>
        <p:spPr>
          <a:xfrm>
            <a:off x="7939233" y="3350153"/>
            <a:ext cx="3074000" cy="5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>
                <a:latin typeface="+mn-lt"/>
                <a:ea typeface="Hanken Grotesk ExtraBold"/>
                <a:cs typeface="Hanken Grotesk ExtraBold"/>
                <a:sym typeface="Hanken Grotesk Extra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9" name="Google Shape;179;p13"/>
          <p:cNvSpPr txBox="1">
            <a:spLocks noGrp="1"/>
          </p:cNvSpPr>
          <p:nvPr>
            <p:ph type="subTitle" idx="19"/>
          </p:nvPr>
        </p:nvSpPr>
        <p:spPr>
          <a:xfrm>
            <a:off x="2118067" y="3350153"/>
            <a:ext cx="3074000" cy="5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>
                <a:latin typeface="+mn-lt"/>
                <a:ea typeface="Hanken Grotesk ExtraBold"/>
                <a:cs typeface="Hanken Grotesk ExtraBold"/>
                <a:sym typeface="Hanken Grotesk Extra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0" name="Google Shape;180;p13"/>
          <p:cNvSpPr txBox="1">
            <a:spLocks noGrp="1"/>
          </p:cNvSpPr>
          <p:nvPr>
            <p:ph type="subTitle" idx="20"/>
          </p:nvPr>
        </p:nvSpPr>
        <p:spPr>
          <a:xfrm>
            <a:off x="7939233" y="4915467"/>
            <a:ext cx="3074000" cy="49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>
                <a:latin typeface="+mn-lt"/>
                <a:ea typeface="Hanken Grotesk ExtraBold"/>
                <a:cs typeface="Hanken Grotesk ExtraBold"/>
                <a:sym typeface="Hanken Grotesk Extra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1" name="Google Shape;181;p13"/>
          <p:cNvSpPr txBox="1">
            <a:spLocks noGrp="1"/>
          </p:cNvSpPr>
          <p:nvPr>
            <p:ph type="subTitle" idx="21"/>
          </p:nvPr>
        </p:nvSpPr>
        <p:spPr>
          <a:xfrm>
            <a:off x="2118067" y="4931728"/>
            <a:ext cx="3074000" cy="49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>
                <a:latin typeface="+mn-lt"/>
                <a:ea typeface="Hanken Grotesk ExtraBold"/>
                <a:cs typeface="Hanken Grotesk ExtraBold"/>
                <a:sym typeface="Hanken Grotesk ExtraBold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182" name="Google Shape;182;p13"/>
          <p:cNvGrpSpPr/>
          <p:nvPr/>
        </p:nvGrpSpPr>
        <p:grpSpPr>
          <a:xfrm rot="1646636">
            <a:off x="11218763" y="5227870"/>
            <a:ext cx="1064712" cy="1921281"/>
            <a:chOff x="8428300" y="3812600"/>
            <a:chExt cx="798500" cy="1440900"/>
          </a:xfrm>
        </p:grpSpPr>
        <p:sp>
          <p:nvSpPr>
            <p:cNvPr id="183" name="Google Shape;183;p13"/>
            <p:cNvSpPr/>
            <p:nvPr/>
          </p:nvSpPr>
          <p:spPr>
            <a:xfrm>
              <a:off x="8428300" y="3812600"/>
              <a:ext cx="447000" cy="14409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8595150" y="3812600"/>
              <a:ext cx="447000" cy="14409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8779800" y="3812600"/>
              <a:ext cx="447000" cy="14409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</p:grpSp>
      <p:grpSp>
        <p:nvGrpSpPr>
          <p:cNvPr id="186" name="Google Shape;186;p13"/>
          <p:cNvGrpSpPr/>
          <p:nvPr/>
        </p:nvGrpSpPr>
        <p:grpSpPr>
          <a:xfrm rot="-8472791">
            <a:off x="-3393640" y="-1509813"/>
            <a:ext cx="4077911" cy="4458308"/>
            <a:chOff x="7019350" y="-3538925"/>
            <a:chExt cx="5230350" cy="5718250"/>
          </a:xfrm>
        </p:grpSpPr>
        <p:sp>
          <p:nvSpPr>
            <p:cNvPr id="187" name="Google Shape;187;p13"/>
            <p:cNvSpPr/>
            <p:nvPr/>
          </p:nvSpPr>
          <p:spPr>
            <a:xfrm>
              <a:off x="7466375" y="-2047950"/>
              <a:ext cx="3846900" cy="36600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grpSp>
          <p:nvGrpSpPr>
            <p:cNvPr id="188" name="Google Shape;188;p13"/>
            <p:cNvGrpSpPr/>
            <p:nvPr/>
          </p:nvGrpSpPr>
          <p:grpSpPr>
            <a:xfrm>
              <a:off x="7019350" y="-3538925"/>
              <a:ext cx="5230350" cy="5718250"/>
              <a:chOff x="2936500" y="-749225"/>
              <a:chExt cx="5230350" cy="5718250"/>
            </a:xfrm>
          </p:grpSpPr>
          <p:sp>
            <p:nvSpPr>
              <p:cNvPr id="189" name="Google Shape;189;p13"/>
              <p:cNvSpPr/>
              <p:nvPr/>
            </p:nvSpPr>
            <p:spPr>
              <a:xfrm>
                <a:off x="2936500" y="823625"/>
                <a:ext cx="4357500" cy="41454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0" name="Google Shape;190;p13"/>
              <p:cNvSpPr/>
              <p:nvPr/>
            </p:nvSpPr>
            <p:spPr>
              <a:xfrm>
                <a:off x="3143475" y="641850"/>
                <a:ext cx="4257600" cy="40506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1" name="Google Shape;191;p13"/>
              <p:cNvSpPr/>
              <p:nvPr/>
            </p:nvSpPr>
            <p:spPr>
              <a:xfrm>
                <a:off x="3498975" y="4430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2" name="Google Shape;192;p13"/>
              <p:cNvSpPr/>
              <p:nvPr/>
            </p:nvSpPr>
            <p:spPr>
              <a:xfrm>
                <a:off x="3689875" y="14517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3" name="Google Shape;193;p13"/>
              <p:cNvSpPr/>
              <p:nvPr/>
            </p:nvSpPr>
            <p:spPr>
              <a:xfrm>
                <a:off x="3890950" y="-585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4" name="Google Shape;194;p13"/>
              <p:cNvSpPr/>
              <p:nvPr/>
            </p:nvSpPr>
            <p:spPr>
              <a:xfrm>
                <a:off x="4057875" y="-34932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5" name="Google Shape;195;p13"/>
              <p:cNvSpPr/>
              <p:nvPr/>
            </p:nvSpPr>
            <p:spPr>
              <a:xfrm>
                <a:off x="4257525" y="-27667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6" name="Google Shape;196;p13"/>
              <p:cNvSpPr/>
              <p:nvPr/>
            </p:nvSpPr>
            <p:spPr>
              <a:xfrm>
                <a:off x="4457175" y="-531100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197" name="Google Shape;197;p13"/>
              <p:cNvSpPr/>
              <p:nvPr/>
            </p:nvSpPr>
            <p:spPr>
              <a:xfrm>
                <a:off x="4664050" y="-74922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</p:grpSp>
      </p:grpSp>
      <p:sp>
        <p:nvSpPr>
          <p:cNvPr id="198" name="Google Shape;198;p13"/>
          <p:cNvSpPr/>
          <p:nvPr/>
        </p:nvSpPr>
        <p:spPr>
          <a:xfrm rot="-339014">
            <a:off x="11248871" y="5526685"/>
            <a:ext cx="377836" cy="364543"/>
          </a:xfrm>
          <a:prstGeom prst="star4">
            <a:avLst>
              <a:gd name="adj" fmla="val 125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Outfit"/>
              <a:cs typeface="Outfit"/>
              <a:sym typeface="Outfit"/>
            </a:endParaRP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34DEB198-7ECA-100B-EBAB-390CA727F09D}"/>
              </a:ext>
            </a:extLst>
          </p:cNvPr>
          <p:cNvSpPr>
            <a:spLocks noGrp="1"/>
          </p:cNvSpPr>
          <p:nvPr>
            <p:ph type="dt" sz="half" idx="2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49AF0D28-64B6-4214-8811-994851B23217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E2B550F-C25A-EA1D-0E4D-6B4FAEA173A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A776BC4-3D03-EF9F-DCA0-21F37C2614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8726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14"/>
          <p:cNvGrpSpPr/>
          <p:nvPr/>
        </p:nvGrpSpPr>
        <p:grpSpPr>
          <a:xfrm rot="-3573528" flipH="1">
            <a:off x="-3086522" y="-1582554"/>
            <a:ext cx="4078399" cy="4458843"/>
            <a:chOff x="7019350" y="-3538925"/>
            <a:chExt cx="5230350" cy="5718250"/>
          </a:xfrm>
        </p:grpSpPr>
        <p:sp>
          <p:nvSpPr>
            <p:cNvPr id="201" name="Google Shape;201;p14"/>
            <p:cNvSpPr/>
            <p:nvPr/>
          </p:nvSpPr>
          <p:spPr>
            <a:xfrm>
              <a:off x="7466375" y="-2047950"/>
              <a:ext cx="3846900" cy="36600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grpSp>
          <p:nvGrpSpPr>
            <p:cNvPr id="202" name="Google Shape;202;p14"/>
            <p:cNvGrpSpPr/>
            <p:nvPr/>
          </p:nvGrpSpPr>
          <p:grpSpPr>
            <a:xfrm>
              <a:off x="7019350" y="-3538925"/>
              <a:ext cx="5230350" cy="5718250"/>
              <a:chOff x="2936500" y="-749225"/>
              <a:chExt cx="5230350" cy="5718250"/>
            </a:xfrm>
          </p:grpSpPr>
          <p:sp>
            <p:nvSpPr>
              <p:cNvPr id="203" name="Google Shape;203;p14"/>
              <p:cNvSpPr/>
              <p:nvPr/>
            </p:nvSpPr>
            <p:spPr>
              <a:xfrm>
                <a:off x="2936500" y="823625"/>
                <a:ext cx="4357500" cy="41454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4" name="Google Shape;204;p14"/>
              <p:cNvSpPr/>
              <p:nvPr/>
            </p:nvSpPr>
            <p:spPr>
              <a:xfrm>
                <a:off x="3143475" y="641850"/>
                <a:ext cx="4257600" cy="40506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5" name="Google Shape;205;p14"/>
              <p:cNvSpPr/>
              <p:nvPr/>
            </p:nvSpPr>
            <p:spPr>
              <a:xfrm>
                <a:off x="3498975" y="4430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6" name="Google Shape;206;p14"/>
              <p:cNvSpPr/>
              <p:nvPr/>
            </p:nvSpPr>
            <p:spPr>
              <a:xfrm>
                <a:off x="3689875" y="14517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7" name="Google Shape;207;p14"/>
              <p:cNvSpPr/>
              <p:nvPr/>
            </p:nvSpPr>
            <p:spPr>
              <a:xfrm>
                <a:off x="3890950" y="-585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8" name="Google Shape;208;p14"/>
              <p:cNvSpPr/>
              <p:nvPr/>
            </p:nvSpPr>
            <p:spPr>
              <a:xfrm>
                <a:off x="4057875" y="-34932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09" name="Google Shape;209;p14"/>
              <p:cNvSpPr/>
              <p:nvPr/>
            </p:nvSpPr>
            <p:spPr>
              <a:xfrm>
                <a:off x="4257525" y="-27667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0" name="Google Shape;210;p14"/>
              <p:cNvSpPr/>
              <p:nvPr/>
            </p:nvSpPr>
            <p:spPr>
              <a:xfrm>
                <a:off x="4457175" y="-531100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11" name="Google Shape;211;p14"/>
              <p:cNvSpPr/>
              <p:nvPr/>
            </p:nvSpPr>
            <p:spPr>
              <a:xfrm>
                <a:off x="4664050" y="-74922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</p:grpSp>
      </p:grpSp>
      <p:sp>
        <p:nvSpPr>
          <p:cNvPr id="212" name="Google Shape;212;p1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213" name="Google Shape;213;p14"/>
          <p:cNvSpPr/>
          <p:nvPr/>
        </p:nvSpPr>
        <p:spPr>
          <a:xfrm rot="-5083281" flipH="1">
            <a:off x="1070104" y="130429"/>
            <a:ext cx="443481" cy="443481"/>
          </a:xfrm>
          <a:prstGeom prst="star12">
            <a:avLst>
              <a:gd name="adj" fmla="val 1933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Lato"/>
              <a:cs typeface="Lato"/>
              <a:sym typeface="Lato"/>
            </a:endParaRPr>
          </a:p>
        </p:txBody>
      </p:sp>
      <p:grpSp>
        <p:nvGrpSpPr>
          <p:cNvPr id="214" name="Google Shape;214;p14"/>
          <p:cNvGrpSpPr/>
          <p:nvPr/>
        </p:nvGrpSpPr>
        <p:grpSpPr>
          <a:xfrm flipH="1">
            <a:off x="11624199" y="4701897"/>
            <a:ext cx="2030325" cy="2156099"/>
            <a:chOff x="8561513" y="2833100"/>
            <a:chExt cx="1765500" cy="1503975"/>
          </a:xfrm>
        </p:grpSpPr>
        <p:sp>
          <p:nvSpPr>
            <p:cNvPr id="215" name="Google Shape;215;p14"/>
            <p:cNvSpPr/>
            <p:nvPr/>
          </p:nvSpPr>
          <p:spPr>
            <a:xfrm>
              <a:off x="8561513" y="4097375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16" name="Google Shape;216;p14"/>
            <p:cNvSpPr/>
            <p:nvPr/>
          </p:nvSpPr>
          <p:spPr>
            <a:xfrm>
              <a:off x="8561513" y="3916764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17" name="Google Shape;217;p14"/>
            <p:cNvSpPr/>
            <p:nvPr/>
          </p:nvSpPr>
          <p:spPr>
            <a:xfrm>
              <a:off x="8561513" y="3736154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18" name="Google Shape;218;p14"/>
            <p:cNvSpPr/>
            <p:nvPr/>
          </p:nvSpPr>
          <p:spPr>
            <a:xfrm>
              <a:off x="8561513" y="3555543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19" name="Google Shape;219;p14"/>
            <p:cNvSpPr/>
            <p:nvPr/>
          </p:nvSpPr>
          <p:spPr>
            <a:xfrm>
              <a:off x="8561513" y="3374932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20" name="Google Shape;220;p14"/>
            <p:cNvSpPr/>
            <p:nvPr/>
          </p:nvSpPr>
          <p:spPr>
            <a:xfrm>
              <a:off x="8561513" y="3194321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21" name="Google Shape;221;p14"/>
            <p:cNvSpPr/>
            <p:nvPr/>
          </p:nvSpPr>
          <p:spPr>
            <a:xfrm>
              <a:off x="8561513" y="3013711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22" name="Google Shape;222;p14"/>
            <p:cNvSpPr/>
            <p:nvPr/>
          </p:nvSpPr>
          <p:spPr>
            <a:xfrm>
              <a:off x="8561513" y="2833100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</p:grp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BF3D4B25-A638-4407-AD96-D9FF8B892A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87489F17-584F-4198-857A-3D3ADB6E30B5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09D38F93-E583-6548-D9E4-DF201DC338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1AE4365-04FF-6747-F42D-BE98CE379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99202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225" name="Google Shape;225;p15"/>
          <p:cNvSpPr/>
          <p:nvPr/>
        </p:nvSpPr>
        <p:spPr>
          <a:xfrm rot="318456">
            <a:off x="97300" y="1472927"/>
            <a:ext cx="458365" cy="458365"/>
          </a:xfrm>
          <a:prstGeom prst="star12">
            <a:avLst>
              <a:gd name="adj" fmla="val 1933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Lato"/>
              <a:cs typeface="Lato"/>
              <a:sym typeface="Lato"/>
            </a:endParaRPr>
          </a:p>
        </p:txBody>
      </p:sp>
      <p:grpSp>
        <p:nvGrpSpPr>
          <p:cNvPr id="226" name="Google Shape;226;p15"/>
          <p:cNvGrpSpPr/>
          <p:nvPr/>
        </p:nvGrpSpPr>
        <p:grpSpPr>
          <a:xfrm>
            <a:off x="-1741277" y="-2804175"/>
            <a:ext cx="16229577" cy="12315992"/>
            <a:chOff x="-1305958" y="-2103131"/>
            <a:chExt cx="12172183" cy="9236994"/>
          </a:xfrm>
        </p:grpSpPr>
        <p:grpSp>
          <p:nvGrpSpPr>
            <p:cNvPr id="227" name="Google Shape;227;p15"/>
            <p:cNvGrpSpPr/>
            <p:nvPr/>
          </p:nvGrpSpPr>
          <p:grpSpPr>
            <a:xfrm rot="-2465210">
              <a:off x="-1426612" y="-767879"/>
              <a:ext cx="4567216" cy="1344448"/>
              <a:chOff x="2846269" y="132725"/>
              <a:chExt cx="3385500" cy="513800"/>
            </a:xfrm>
          </p:grpSpPr>
          <p:sp>
            <p:nvSpPr>
              <p:cNvPr id="228" name="Google Shape;228;p15"/>
              <p:cNvSpPr/>
              <p:nvPr/>
            </p:nvSpPr>
            <p:spPr>
              <a:xfrm>
                <a:off x="2846269" y="472225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29" name="Google Shape;229;p15"/>
              <p:cNvSpPr/>
              <p:nvPr/>
            </p:nvSpPr>
            <p:spPr>
              <a:xfrm>
                <a:off x="2846269" y="359058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0" name="Google Shape;230;p15"/>
              <p:cNvSpPr/>
              <p:nvPr/>
            </p:nvSpPr>
            <p:spPr>
              <a:xfrm>
                <a:off x="2846269" y="245892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1" name="Google Shape;231;p15"/>
              <p:cNvSpPr/>
              <p:nvPr/>
            </p:nvSpPr>
            <p:spPr>
              <a:xfrm>
                <a:off x="2846269" y="132725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</p:grpSp>
        <p:grpSp>
          <p:nvGrpSpPr>
            <p:cNvPr id="232" name="Google Shape;232;p15"/>
            <p:cNvGrpSpPr/>
            <p:nvPr/>
          </p:nvGrpSpPr>
          <p:grpSpPr>
            <a:xfrm rot="-2028542">
              <a:off x="6310842" y="4632242"/>
              <a:ext cx="4567529" cy="1344542"/>
              <a:chOff x="2846269" y="132725"/>
              <a:chExt cx="3385500" cy="513800"/>
            </a:xfrm>
          </p:grpSpPr>
          <p:sp>
            <p:nvSpPr>
              <p:cNvPr id="233" name="Google Shape;233;p15"/>
              <p:cNvSpPr/>
              <p:nvPr/>
            </p:nvSpPr>
            <p:spPr>
              <a:xfrm>
                <a:off x="2846269" y="472225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4" name="Google Shape;234;p15"/>
              <p:cNvSpPr/>
              <p:nvPr/>
            </p:nvSpPr>
            <p:spPr>
              <a:xfrm>
                <a:off x="2846269" y="359058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5" name="Google Shape;235;p15"/>
              <p:cNvSpPr/>
              <p:nvPr/>
            </p:nvSpPr>
            <p:spPr>
              <a:xfrm>
                <a:off x="2846269" y="245892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36" name="Google Shape;236;p15"/>
              <p:cNvSpPr/>
              <p:nvPr/>
            </p:nvSpPr>
            <p:spPr>
              <a:xfrm>
                <a:off x="2846269" y="132725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</p:grpSp>
      </p:grp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3138200-704E-369B-E015-7AF7540FCC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FDD86735-04CE-4FEA-9F6B-35B2162DB1DC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3C9FDB31-5957-D789-D999-1984BC4B5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364BB361-F0D9-A32F-4896-42CDDDE7A1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074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 column text 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"/>
          <p:cNvSpPr txBox="1">
            <a:spLocks noGrp="1"/>
          </p:cNvSpPr>
          <p:nvPr>
            <p:ph type="title"/>
          </p:nvPr>
        </p:nvSpPr>
        <p:spPr>
          <a:xfrm>
            <a:off x="960000" y="591533"/>
            <a:ext cx="1028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239" name="Google Shape;239;p16"/>
          <p:cNvSpPr txBox="1">
            <a:spLocks noGrp="1"/>
          </p:cNvSpPr>
          <p:nvPr>
            <p:ph type="subTitle" idx="1"/>
          </p:nvPr>
        </p:nvSpPr>
        <p:spPr>
          <a:xfrm>
            <a:off x="960000" y="1621000"/>
            <a:ext cx="10281200" cy="10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>
                <a:latin typeface="+mn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240" name="Google Shape;240;p16"/>
          <p:cNvGrpSpPr/>
          <p:nvPr/>
        </p:nvGrpSpPr>
        <p:grpSpPr>
          <a:xfrm rot="655308" flipH="1">
            <a:off x="-2056623" y="-3183625"/>
            <a:ext cx="4078227" cy="4458653"/>
            <a:chOff x="7019350" y="-3538925"/>
            <a:chExt cx="5230350" cy="5718250"/>
          </a:xfrm>
        </p:grpSpPr>
        <p:sp>
          <p:nvSpPr>
            <p:cNvPr id="241" name="Google Shape;241;p16"/>
            <p:cNvSpPr/>
            <p:nvPr/>
          </p:nvSpPr>
          <p:spPr>
            <a:xfrm>
              <a:off x="7466375" y="-2047950"/>
              <a:ext cx="3846900" cy="36600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grpSp>
          <p:nvGrpSpPr>
            <p:cNvPr id="242" name="Google Shape;242;p16"/>
            <p:cNvGrpSpPr/>
            <p:nvPr/>
          </p:nvGrpSpPr>
          <p:grpSpPr>
            <a:xfrm>
              <a:off x="7019350" y="-3538925"/>
              <a:ext cx="5230350" cy="5718250"/>
              <a:chOff x="2936500" y="-749225"/>
              <a:chExt cx="5230350" cy="5718250"/>
            </a:xfrm>
          </p:grpSpPr>
          <p:sp>
            <p:nvSpPr>
              <p:cNvPr id="243" name="Google Shape;243;p16"/>
              <p:cNvSpPr/>
              <p:nvPr/>
            </p:nvSpPr>
            <p:spPr>
              <a:xfrm>
                <a:off x="2936500" y="823625"/>
                <a:ext cx="4357500" cy="41454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4" name="Google Shape;244;p16"/>
              <p:cNvSpPr/>
              <p:nvPr/>
            </p:nvSpPr>
            <p:spPr>
              <a:xfrm>
                <a:off x="3143475" y="641850"/>
                <a:ext cx="4257600" cy="40506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5" name="Google Shape;245;p16"/>
              <p:cNvSpPr/>
              <p:nvPr/>
            </p:nvSpPr>
            <p:spPr>
              <a:xfrm>
                <a:off x="3498975" y="4430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6" name="Google Shape;246;p16"/>
              <p:cNvSpPr/>
              <p:nvPr/>
            </p:nvSpPr>
            <p:spPr>
              <a:xfrm>
                <a:off x="3689875" y="14517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7" name="Google Shape;247;p16"/>
              <p:cNvSpPr/>
              <p:nvPr/>
            </p:nvSpPr>
            <p:spPr>
              <a:xfrm>
                <a:off x="3890950" y="-585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8" name="Google Shape;248;p16"/>
              <p:cNvSpPr/>
              <p:nvPr/>
            </p:nvSpPr>
            <p:spPr>
              <a:xfrm>
                <a:off x="4057875" y="-34932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49" name="Google Shape;249;p16"/>
              <p:cNvSpPr/>
              <p:nvPr/>
            </p:nvSpPr>
            <p:spPr>
              <a:xfrm>
                <a:off x="4257525" y="-27667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0" name="Google Shape;250;p16"/>
              <p:cNvSpPr/>
              <p:nvPr/>
            </p:nvSpPr>
            <p:spPr>
              <a:xfrm>
                <a:off x="4457175" y="-531100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51" name="Google Shape;251;p16"/>
              <p:cNvSpPr/>
              <p:nvPr/>
            </p:nvSpPr>
            <p:spPr>
              <a:xfrm>
                <a:off x="4664050" y="-74922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</p:grpSp>
      </p:grpSp>
      <p:sp>
        <p:nvSpPr>
          <p:cNvPr id="252" name="Google Shape;252;p16"/>
          <p:cNvSpPr/>
          <p:nvPr/>
        </p:nvSpPr>
        <p:spPr>
          <a:xfrm rot="-5083281" flipH="1">
            <a:off x="140204" y="1135229"/>
            <a:ext cx="443481" cy="443481"/>
          </a:xfrm>
          <a:prstGeom prst="star12">
            <a:avLst>
              <a:gd name="adj" fmla="val 1933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Lato"/>
              <a:cs typeface="Lato"/>
              <a:sym typeface="Lato"/>
            </a:endParaRPr>
          </a:p>
        </p:txBody>
      </p:sp>
      <p:grpSp>
        <p:nvGrpSpPr>
          <p:cNvPr id="253" name="Google Shape;253;p16"/>
          <p:cNvGrpSpPr/>
          <p:nvPr/>
        </p:nvGrpSpPr>
        <p:grpSpPr>
          <a:xfrm rot="1862269" flipH="1">
            <a:off x="11078843" y="5676121"/>
            <a:ext cx="2030288" cy="2156087"/>
            <a:chOff x="8561513" y="2833100"/>
            <a:chExt cx="1765500" cy="1503975"/>
          </a:xfrm>
        </p:grpSpPr>
        <p:sp>
          <p:nvSpPr>
            <p:cNvPr id="254" name="Google Shape;254;p16"/>
            <p:cNvSpPr/>
            <p:nvPr/>
          </p:nvSpPr>
          <p:spPr>
            <a:xfrm>
              <a:off x="8561513" y="4097375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55" name="Google Shape;255;p16"/>
            <p:cNvSpPr/>
            <p:nvPr/>
          </p:nvSpPr>
          <p:spPr>
            <a:xfrm>
              <a:off x="8561513" y="3916764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56" name="Google Shape;256;p16"/>
            <p:cNvSpPr/>
            <p:nvPr/>
          </p:nvSpPr>
          <p:spPr>
            <a:xfrm>
              <a:off x="8561513" y="3736154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57" name="Google Shape;257;p16"/>
            <p:cNvSpPr/>
            <p:nvPr/>
          </p:nvSpPr>
          <p:spPr>
            <a:xfrm>
              <a:off x="8561513" y="3555543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58" name="Google Shape;258;p16"/>
            <p:cNvSpPr/>
            <p:nvPr/>
          </p:nvSpPr>
          <p:spPr>
            <a:xfrm>
              <a:off x="8561513" y="3374932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59" name="Google Shape;259;p16"/>
            <p:cNvSpPr/>
            <p:nvPr/>
          </p:nvSpPr>
          <p:spPr>
            <a:xfrm>
              <a:off x="8561513" y="3194321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60" name="Google Shape;260;p16"/>
            <p:cNvSpPr/>
            <p:nvPr/>
          </p:nvSpPr>
          <p:spPr>
            <a:xfrm>
              <a:off x="8561513" y="3013711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61" name="Google Shape;261;p16"/>
            <p:cNvSpPr/>
            <p:nvPr/>
          </p:nvSpPr>
          <p:spPr>
            <a:xfrm>
              <a:off x="8561513" y="2833100"/>
              <a:ext cx="1765500" cy="2397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</p:grp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0F1F722B-1781-41ED-37BE-10DC08848A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00E353B1-1F22-4FDA-B95A-3372C4BDD1DD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CCE426D-5F79-3914-3338-1D913420C1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3729D9FD-1EB2-C4BA-30CC-0A913D7C7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811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2">
  <p:cSld name="One column text 2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7"/>
          <p:cNvSpPr txBox="1">
            <a:spLocks noGrp="1"/>
          </p:cNvSpPr>
          <p:nvPr>
            <p:ph type="title"/>
          </p:nvPr>
        </p:nvSpPr>
        <p:spPr>
          <a:xfrm>
            <a:off x="955400" y="593367"/>
            <a:ext cx="10281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264" name="Google Shape;264;p17"/>
          <p:cNvSpPr txBox="1">
            <a:spLocks noGrp="1"/>
          </p:cNvSpPr>
          <p:nvPr>
            <p:ph type="subTitle" idx="1"/>
          </p:nvPr>
        </p:nvSpPr>
        <p:spPr>
          <a:xfrm>
            <a:off x="955400" y="1621000"/>
            <a:ext cx="10281200" cy="138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2133">
                <a:latin typeface="+mn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265" name="Google Shape;265;p17"/>
          <p:cNvGrpSpPr/>
          <p:nvPr/>
        </p:nvGrpSpPr>
        <p:grpSpPr>
          <a:xfrm>
            <a:off x="-547686" y="-1307516"/>
            <a:ext cx="13921925" cy="8639911"/>
            <a:chOff x="-410765" y="-980637"/>
            <a:chExt cx="10441444" cy="6479933"/>
          </a:xfrm>
        </p:grpSpPr>
        <p:grpSp>
          <p:nvGrpSpPr>
            <p:cNvPr id="266" name="Google Shape;266;p17"/>
            <p:cNvGrpSpPr/>
            <p:nvPr/>
          </p:nvGrpSpPr>
          <p:grpSpPr>
            <a:xfrm rot="-1646636" flipH="1">
              <a:off x="-123642" y="3955402"/>
              <a:ext cx="798534" cy="1440961"/>
              <a:chOff x="8428300" y="3812600"/>
              <a:chExt cx="798500" cy="1440900"/>
            </a:xfrm>
          </p:grpSpPr>
          <p:sp>
            <p:nvSpPr>
              <p:cNvPr id="267" name="Google Shape;267;p17"/>
              <p:cNvSpPr/>
              <p:nvPr/>
            </p:nvSpPr>
            <p:spPr>
              <a:xfrm>
                <a:off x="8428300" y="3812600"/>
                <a:ext cx="447000" cy="14409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68" name="Google Shape;268;p17"/>
              <p:cNvSpPr/>
              <p:nvPr/>
            </p:nvSpPr>
            <p:spPr>
              <a:xfrm>
                <a:off x="8595150" y="3812600"/>
                <a:ext cx="447000" cy="14409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69" name="Google Shape;269;p17"/>
              <p:cNvSpPr/>
              <p:nvPr/>
            </p:nvSpPr>
            <p:spPr>
              <a:xfrm>
                <a:off x="8779800" y="3812600"/>
                <a:ext cx="447000" cy="14409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</p:grpSp>
        <p:grpSp>
          <p:nvGrpSpPr>
            <p:cNvPr id="270" name="Google Shape;270;p17"/>
            <p:cNvGrpSpPr/>
            <p:nvPr/>
          </p:nvGrpSpPr>
          <p:grpSpPr>
            <a:xfrm rot="-1646588" flipH="1">
              <a:off x="8190041" y="-806122"/>
              <a:ext cx="1353854" cy="2443041"/>
              <a:chOff x="8428300" y="3812600"/>
              <a:chExt cx="798500" cy="1440900"/>
            </a:xfrm>
          </p:grpSpPr>
          <p:sp>
            <p:nvSpPr>
              <p:cNvPr id="271" name="Google Shape;271;p17"/>
              <p:cNvSpPr/>
              <p:nvPr/>
            </p:nvSpPr>
            <p:spPr>
              <a:xfrm>
                <a:off x="8428300" y="3812600"/>
                <a:ext cx="447000" cy="14409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72" name="Google Shape;272;p17"/>
              <p:cNvSpPr/>
              <p:nvPr/>
            </p:nvSpPr>
            <p:spPr>
              <a:xfrm>
                <a:off x="8595150" y="3812600"/>
                <a:ext cx="447000" cy="14409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273" name="Google Shape;273;p17"/>
              <p:cNvSpPr/>
              <p:nvPr/>
            </p:nvSpPr>
            <p:spPr>
              <a:xfrm>
                <a:off x="8779800" y="3812600"/>
                <a:ext cx="447000" cy="14409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</p:grpSp>
      </p:grpSp>
      <p:grpSp>
        <p:nvGrpSpPr>
          <p:cNvPr id="274" name="Google Shape;274;p17"/>
          <p:cNvGrpSpPr/>
          <p:nvPr/>
        </p:nvGrpSpPr>
        <p:grpSpPr>
          <a:xfrm>
            <a:off x="485164" y="1806089"/>
            <a:ext cx="11453400" cy="4113033"/>
            <a:chOff x="363873" y="1354566"/>
            <a:chExt cx="8590050" cy="3084775"/>
          </a:xfrm>
        </p:grpSpPr>
        <p:sp>
          <p:nvSpPr>
            <p:cNvPr id="275" name="Google Shape;275;p17"/>
            <p:cNvSpPr/>
            <p:nvPr/>
          </p:nvSpPr>
          <p:spPr>
            <a:xfrm rot="339014" flipH="1">
              <a:off x="376535" y="4152638"/>
              <a:ext cx="283377" cy="273407"/>
            </a:xfrm>
            <a:prstGeom prst="star4">
              <a:avLst>
                <a:gd name="adj" fmla="val 125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276" name="Google Shape;276;p17"/>
            <p:cNvSpPr/>
            <p:nvPr/>
          </p:nvSpPr>
          <p:spPr>
            <a:xfrm rot="339014" flipH="1">
              <a:off x="8657885" y="1367863"/>
              <a:ext cx="283377" cy="273407"/>
            </a:xfrm>
            <a:prstGeom prst="star4">
              <a:avLst>
                <a:gd name="adj" fmla="val 125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</p:grp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50C91B90-53E8-32C0-CA3C-6F2FECB09E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718B83F9-A7B1-40F6-A38F-0358486D7918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FDD6534-C8AE-1BB3-D334-B8A14E7551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13C7AC8-0B3C-7B99-96E8-920D04A823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782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 and body 1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9" name="Google Shape;279;p18"/>
          <p:cNvSpPr txBox="1">
            <a:spLocks noGrp="1"/>
          </p:cNvSpPr>
          <p:nvPr>
            <p:ph type="body" idx="1"/>
          </p:nvPr>
        </p:nvSpPr>
        <p:spPr>
          <a:xfrm>
            <a:off x="960000" y="1620999"/>
            <a:ext cx="10272000" cy="45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72524" algn="l" rtl="0">
              <a:spcBef>
                <a:spcPts val="0"/>
              </a:spcBef>
              <a:spcAft>
                <a:spcPts val="0"/>
              </a:spcAft>
              <a:buSzPts val="800"/>
              <a:buFont typeface="Nunito Light"/>
              <a:buChar char="●"/>
              <a:defRPr>
                <a:latin typeface="+mn-lt"/>
              </a:defRPr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0" name="Google Shape;280;p18"/>
          <p:cNvSpPr/>
          <p:nvPr/>
        </p:nvSpPr>
        <p:spPr>
          <a:xfrm>
            <a:off x="-9633" y="0"/>
            <a:ext cx="924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Outfit"/>
              <a:cs typeface="Outfit"/>
              <a:sym typeface="Outfit"/>
            </a:endParaRPr>
          </a:p>
        </p:txBody>
      </p:sp>
      <p:sp>
        <p:nvSpPr>
          <p:cNvPr id="281" name="Google Shape;281;p18"/>
          <p:cNvSpPr/>
          <p:nvPr/>
        </p:nvSpPr>
        <p:spPr>
          <a:xfrm rot="5083281">
            <a:off x="11397712" y="6287362"/>
            <a:ext cx="443481" cy="443481"/>
          </a:xfrm>
          <a:prstGeom prst="star12">
            <a:avLst>
              <a:gd name="adj" fmla="val 1933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Lato"/>
              <a:cs typeface="Lato"/>
              <a:sym typeface="Lato"/>
            </a:endParaRPr>
          </a:p>
        </p:txBody>
      </p:sp>
      <p:grpSp>
        <p:nvGrpSpPr>
          <p:cNvPr id="282" name="Google Shape;282;p18"/>
          <p:cNvGrpSpPr/>
          <p:nvPr/>
        </p:nvGrpSpPr>
        <p:grpSpPr>
          <a:xfrm rot="4543424">
            <a:off x="11109364" y="-1311195"/>
            <a:ext cx="4077989" cy="4458393"/>
            <a:chOff x="7019350" y="-3538925"/>
            <a:chExt cx="5230350" cy="5718250"/>
          </a:xfrm>
        </p:grpSpPr>
        <p:sp>
          <p:nvSpPr>
            <p:cNvPr id="283" name="Google Shape;283;p18"/>
            <p:cNvSpPr/>
            <p:nvPr/>
          </p:nvSpPr>
          <p:spPr>
            <a:xfrm>
              <a:off x="7466375" y="-2047950"/>
              <a:ext cx="3846900" cy="36600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grpSp>
          <p:nvGrpSpPr>
            <p:cNvPr id="284" name="Google Shape;284;p18"/>
            <p:cNvGrpSpPr/>
            <p:nvPr/>
          </p:nvGrpSpPr>
          <p:grpSpPr>
            <a:xfrm>
              <a:off x="7019350" y="-3538925"/>
              <a:ext cx="5230350" cy="5718250"/>
              <a:chOff x="2936500" y="-749225"/>
              <a:chExt cx="5230350" cy="5718250"/>
            </a:xfrm>
          </p:grpSpPr>
          <p:sp>
            <p:nvSpPr>
              <p:cNvPr id="285" name="Google Shape;285;p18"/>
              <p:cNvSpPr/>
              <p:nvPr/>
            </p:nvSpPr>
            <p:spPr>
              <a:xfrm>
                <a:off x="2936500" y="823625"/>
                <a:ext cx="4357500" cy="41454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6" name="Google Shape;286;p18"/>
              <p:cNvSpPr/>
              <p:nvPr/>
            </p:nvSpPr>
            <p:spPr>
              <a:xfrm>
                <a:off x="3143475" y="641850"/>
                <a:ext cx="4257600" cy="40506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7" name="Google Shape;287;p18"/>
              <p:cNvSpPr/>
              <p:nvPr/>
            </p:nvSpPr>
            <p:spPr>
              <a:xfrm>
                <a:off x="3498975" y="4430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8" name="Google Shape;288;p18"/>
              <p:cNvSpPr/>
              <p:nvPr/>
            </p:nvSpPr>
            <p:spPr>
              <a:xfrm>
                <a:off x="3689875" y="14517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89" name="Google Shape;289;p18"/>
              <p:cNvSpPr/>
              <p:nvPr/>
            </p:nvSpPr>
            <p:spPr>
              <a:xfrm>
                <a:off x="3890950" y="-585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0" name="Google Shape;290;p18"/>
              <p:cNvSpPr/>
              <p:nvPr/>
            </p:nvSpPr>
            <p:spPr>
              <a:xfrm>
                <a:off x="4057875" y="-34932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1" name="Google Shape;291;p18"/>
              <p:cNvSpPr/>
              <p:nvPr/>
            </p:nvSpPr>
            <p:spPr>
              <a:xfrm>
                <a:off x="4257525" y="-27667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2" name="Google Shape;292;p18"/>
              <p:cNvSpPr/>
              <p:nvPr/>
            </p:nvSpPr>
            <p:spPr>
              <a:xfrm>
                <a:off x="4457175" y="-531100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293" name="Google Shape;293;p18"/>
              <p:cNvSpPr/>
              <p:nvPr/>
            </p:nvSpPr>
            <p:spPr>
              <a:xfrm>
                <a:off x="4664050" y="-74922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</p:grpSp>
      </p:grp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268BDC84-0B5E-40C1-530F-B21BCCA60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46E6F71F-00AE-4D5B-936D-C456FBEDADC9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27F3F88A-DED5-4A52-0278-B9372722B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20D9C28-848B-0508-312F-61B69BEA2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6417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9"/>
          <p:cNvSpPr txBox="1">
            <a:spLocks noGrp="1"/>
          </p:cNvSpPr>
          <p:nvPr>
            <p:ph type="title"/>
          </p:nvPr>
        </p:nvSpPr>
        <p:spPr>
          <a:xfrm>
            <a:off x="960000" y="1094567"/>
            <a:ext cx="4692800" cy="30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296" name="Google Shape;296;p19"/>
          <p:cNvSpPr txBox="1">
            <a:spLocks noGrp="1"/>
          </p:cNvSpPr>
          <p:nvPr>
            <p:ph type="subTitle" idx="1"/>
          </p:nvPr>
        </p:nvSpPr>
        <p:spPr>
          <a:xfrm>
            <a:off x="960000" y="4176300"/>
            <a:ext cx="4692800" cy="1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+mn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97" name="Google Shape;297;p19"/>
          <p:cNvSpPr>
            <a:spLocks noGrp="1"/>
          </p:cNvSpPr>
          <p:nvPr>
            <p:ph type="pic" idx="2"/>
          </p:nvPr>
        </p:nvSpPr>
        <p:spPr>
          <a:xfrm>
            <a:off x="7069533" y="711784"/>
            <a:ext cx="3880000" cy="54344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298" name="Google Shape;298;p19"/>
          <p:cNvGrpSpPr/>
          <p:nvPr/>
        </p:nvGrpSpPr>
        <p:grpSpPr>
          <a:xfrm rot="1343099">
            <a:off x="-2342785" y="5917190"/>
            <a:ext cx="6090132" cy="1792713"/>
            <a:chOff x="2846269" y="132725"/>
            <a:chExt cx="3385500" cy="513800"/>
          </a:xfrm>
        </p:grpSpPr>
        <p:sp>
          <p:nvSpPr>
            <p:cNvPr id="299" name="Google Shape;299;p19"/>
            <p:cNvSpPr/>
            <p:nvPr/>
          </p:nvSpPr>
          <p:spPr>
            <a:xfrm>
              <a:off x="2846269" y="472225"/>
              <a:ext cx="3385500" cy="174300"/>
            </a:xfrm>
            <a:prstGeom prst="ellipse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sp>
          <p:nvSpPr>
            <p:cNvPr id="300" name="Google Shape;300;p19"/>
            <p:cNvSpPr/>
            <p:nvPr/>
          </p:nvSpPr>
          <p:spPr>
            <a:xfrm>
              <a:off x="2846269" y="359058"/>
              <a:ext cx="3385500" cy="174300"/>
            </a:xfrm>
            <a:prstGeom prst="ellipse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sp>
          <p:nvSpPr>
            <p:cNvPr id="301" name="Google Shape;301;p19"/>
            <p:cNvSpPr/>
            <p:nvPr/>
          </p:nvSpPr>
          <p:spPr>
            <a:xfrm>
              <a:off x="2846269" y="245892"/>
              <a:ext cx="3385500" cy="174300"/>
            </a:xfrm>
            <a:prstGeom prst="ellipse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sp>
          <p:nvSpPr>
            <p:cNvPr id="302" name="Google Shape;302;p19"/>
            <p:cNvSpPr/>
            <p:nvPr/>
          </p:nvSpPr>
          <p:spPr>
            <a:xfrm>
              <a:off x="2846269" y="132725"/>
              <a:ext cx="3385500" cy="174300"/>
            </a:xfrm>
            <a:prstGeom prst="ellipse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3787452F-2163-28FE-0B63-E9461380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FACC14CF-5533-44E8-9F46-206ED87B5076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837BF08-6399-EBBB-CF6C-0EF6B5472E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301936CE-4DA4-1995-F243-F573BEDB3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1115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05" name="Google Shape;305;p20"/>
          <p:cNvSpPr txBox="1">
            <a:spLocks noGrp="1"/>
          </p:cNvSpPr>
          <p:nvPr>
            <p:ph type="subTitle" idx="1"/>
          </p:nvPr>
        </p:nvSpPr>
        <p:spPr>
          <a:xfrm>
            <a:off x="960033" y="2147923"/>
            <a:ext cx="10272000" cy="7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06" name="Google Shape;306;p20"/>
          <p:cNvSpPr txBox="1">
            <a:spLocks noGrp="1"/>
          </p:cNvSpPr>
          <p:nvPr>
            <p:ph type="subTitle" idx="2"/>
          </p:nvPr>
        </p:nvSpPr>
        <p:spPr>
          <a:xfrm>
            <a:off x="960033" y="3643512"/>
            <a:ext cx="10272000" cy="7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07" name="Google Shape;307;p20"/>
          <p:cNvSpPr txBox="1">
            <a:spLocks noGrp="1"/>
          </p:cNvSpPr>
          <p:nvPr>
            <p:ph type="subTitle" idx="3"/>
          </p:nvPr>
        </p:nvSpPr>
        <p:spPr>
          <a:xfrm>
            <a:off x="960033" y="5135500"/>
            <a:ext cx="10272000" cy="7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08" name="Google Shape;308;p20"/>
          <p:cNvSpPr txBox="1">
            <a:spLocks noGrp="1"/>
          </p:cNvSpPr>
          <p:nvPr>
            <p:ph type="subTitle" idx="4"/>
          </p:nvPr>
        </p:nvSpPr>
        <p:spPr>
          <a:xfrm>
            <a:off x="960033" y="1643768"/>
            <a:ext cx="10272000" cy="70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>
                <a:latin typeface="+mn-lt"/>
                <a:ea typeface="Hanken Grotesk ExtraBold"/>
                <a:cs typeface="Hanken Grotesk ExtraBold"/>
                <a:sym typeface="Hanken Grotesk Extra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09" name="Google Shape;309;p20"/>
          <p:cNvSpPr txBox="1">
            <a:spLocks noGrp="1"/>
          </p:cNvSpPr>
          <p:nvPr>
            <p:ph type="subTitle" idx="5"/>
          </p:nvPr>
        </p:nvSpPr>
        <p:spPr>
          <a:xfrm>
            <a:off x="960033" y="3137433"/>
            <a:ext cx="10272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>
                <a:latin typeface="+mn-lt"/>
                <a:ea typeface="Hanken Grotesk ExtraBold"/>
                <a:cs typeface="Hanken Grotesk ExtraBold"/>
                <a:sym typeface="Hanken Grotesk Extra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10" name="Google Shape;310;p20"/>
          <p:cNvSpPr txBox="1">
            <a:spLocks noGrp="1"/>
          </p:cNvSpPr>
          <p:nvPr>
            <p:ph type="subTitle" idx="6"/>
          </p:nvPr>
        </p:nvSpPr>
        <p:spPr>
          <a:xfrm>
            <a:off x="960033" y="4627500"/>
            <a:ext cx="10272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>
                <a:latin typeface="+mn-lt"/>
                <a:ea typeface="Hanken Grotesk ExtraBold"/>
                <a:cs typeface="Hanken Grotesk ExtraBold"/>
                <a:sym typeface="Hanken Grotesk ExtraBold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311" name="Google Shape;311;p20"/>
          <p:cNvCxnSpPr/>
          <p:nvPr/>
        </p:nvCxnSpPr>
        <p:spPr>
          <a:xfrm>
            <a:off x="124533" y="1991300"/>
            <a:ext cx="7564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312" name="Google Shape;312;p20"/>
          <p:cNvCxnSpPr/>
          <p:nvPr/>
        </p:nvCxnSpPr>
        <p:spPr>
          <a:xfrm>
            <a:off x="124533" y="3485317"/>
            <a:ext cx="7564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313" name="Google Shape;313;p20"/>
          <p:cNvCxnSpPr/>
          <p:nvPr/>
        </p:nvCxnSpPr>
        <p:spPr>
          <a:xfrm>
            <a:off x="124533" y="4979300"/>
            <a:ext cx="7564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stealth" w="med" len="med"/>
          </a:ln>
        </p:spPr>
      </p:cxnSp>
      <p:grpSp>
        <p:nvGrpSpPr>
          <p:cNvPr id="314" name="Google Shape;314;p20"/>
          <p:cNvGrpSpPr/>
          <p:nvPr/>
        </p:nvGrpSpPr>
        <p:grpSpPr>
          <a:xfrm rot="1895357">
            <a:off x="-563103" y="5671374"/>
            <a:ext cx="1129403" cy="3210677"/>
            <a:chOff x="8428300" y="3812600"/>
            <a:chExt cx="978625" cy="1440900"/>
          </a:xfrm>
        </p:grpSpPr>
        <p:sp>
          <p:nvSpPr>
            <p:cNvPr id="315" name="Google Shape;315;p20"/>
            <p:cNvSpPr/>
            <p:nvPr/>
          </p:nvSpPr>
          <p:spPr>
            <a:xfrm>
              <a:off x="8428300" y="3812600"/>
              <a:ext cx="447000" cy="14409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316" name="Google Shape;316;p20"/>
            <p:cNvSpPr/>
            <p:nvPr/>
          </p:nvSpPr>
          <p:spPr>
            <a:xfrm>
              <a:off x="8694113" y="3812600"/>
              <a:ext cx="447000" cy="14409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317" name="Google Shape;317;p20"/>
            <p:cNvSpPr/>
            <p:nvPr/>
          </p:nvSpPr>
          <p:spPr>
            <a:xfrm>
              <a:off x="8959925" y="3812600"/>
              <a:ext cx="447000" cy="14409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</p:grpSp>
      <p:sp>
        <p:nvSpPr>
          <p:cNvPr id="318" name="Google Shape;318;p20"/>
          <p:cNvSpPr/>
          <p:nvPr/>
        </p:nvSpPr>
        <p:spPr>
          <a:xfrm rot="5083281">
            <a:off x="10534078" y="130429"/>
            <a:ext cx="443481" cy="443481"/>
          </a:xfrm>
          <a:prstGeom prst="star12">
            <a:avLst>
              <a:gd name="adj" fmla="val 1933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Lato"/>
              <a:cs typeface="Lato"/>
              <a:sym typeface="Lato"/>
            </a:endParaRPr>
          </a:p>
        </p:txBody>
      </p:sp>
      <p:grpSp>
        <p:nvGrpSpPr>
          <p:cNvPr id="319" name="Google Shape;319;p20"/>
          <p:cNvGrpSpPr/>
          <p:nvPr/>
        </p:nvGrpSpPr>
        <p:grpSpPr>
          <a:xfrm rot="4543424">
            <a:off x="11045031" y="-1743262"/>
            <a:ext cx="4077989" cy="4458393"/>
            <a:chOff x="7019350" y="-3538925"/>
            <a:chExt cx="5230350" cy="5718250"/>
          </a:xfrm>
        </p:grpSpPr>
        <p:sp>
          <p:nvSpPr>
            <p:cNvPr id="320" name="Google Shape;320;p20"/>
            <p:cNvSpPr/>
            <p:nvPr/>
          </p:nvSpPr>
          <p:spPr>
            <a:xfrm>
              <a:off x="7466375" y="-2047950"/>
              <a:ext cx="3846900" cy="36600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grpSp>
          <p:nvGrpSpPr>
            <p:cNvPr id="321" name="Google Shape;321;p20"/>
            <p:cNvGrpSpPr/>
            <p:nvPr/>
          </p:nvGrpSpPr>
          <p:grpSpPr>
            <a:xfrm>
              <a:off x="7019350" y="-3538925"/>
              <a:ext cx="5230350" cy="5718250"/>
              <a:chOff x="2936500" y="-749225"/>
              <a:chExt cx="5230350" cy="5718250"/>
            </a:xfrm>
          </p:grpSpPr>
          <p:sp>
            <p:nvSpPr>
              <p:cNvPr id="322" name="Google Shape;322;p20"/>
              <p:cNvSpPr/>
              <p:nvPr/>
            </p:nvSpPr>
            <p:spPr>
              <a:xfrm>
                <a:off x="2936500" y="823625"/>
                <a:ext cx="4357500" cy="41454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3" name="Google Shape;323;p20"/>
              <p:cNvSpPr/>
              <p:nvPr/>
            </p:nvSpPr>
            <p:spPr>
              <a:xfrm>
                <a:off x="3143475" y="641850"/>
                <a:ext cx="4257600" cy="40506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4" name="Google Shape;324;p20"/>
              <p:cNvSpPr/>
              <p:nvPr/>
            </p:nvSpPr>
            <p:spPr>
              <a:xfrm>
                <a:off x="3498975" y="4430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5" name="Google Shape;325;p20"/>
              <p:cNvSpPr/>
              <p:nvPr/>
            </p:nvSpPr>
            <p:spPr>
              <a:xfrm>
                <a:off x="3689875" y="14517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6" name="Google Shape;326;p20"/>
              <p:cNvSpPr/>
              <p:nvPr/>
            </p:nvSpPr>
            <p:spPr>
              <a:xfrm>
                <a:off x="3890950" y="-58550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7" name="Google Shape;327;p20"/>
              <p:cNvSpPr/>
              <p:nvPr/>
            </p:nvSpPr>
            <p:spPr>
              <a:xfrm>
                <a:off x="4057875" y="-349325"/>
                <a:ext cx="3902100" cy="37125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8" name="Google Shape;328;p20"/>
              <p:cNvSpPr/>
              <p:nvPr/>
            </p:nvSpPr>
            <p:spPr>
              <a:xfrm>
                <a:off x="4257525" y="-27667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29" name="Google Shape;329;p20"/>
              <p:cNvSpPr/>
              <p:nvPr/>
            </p:nvSpPr>
            <p:spPr>
              <a:xfrm>
                <a:off x="4457175" y="-531100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30" name="Google Shape;330;p20"/>
              <p:cNvSpPr/>
              <p:nvPr/>
            </p:nvSpPr>
            <p:spPr>
              <a:xfrm>
                <a:off x="4664050" y="-749225"/>
                <a:ext cx="3502800" cy="33327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</p:grpSp>
      </p:grp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06DEFAE8-B3C6-F634-BC6C-0E8BC83C6F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523C9A47-501A-430A-89AE-4FA57F0FAB3F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AA86208-D185-3DFD-E5FB-41C222B12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94B2E5B-40B5-7F15-5801-45DFD674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9241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33" name="Google Shape;333;p21"/>
          <p:cNvSpPr txBox="1">
            <a:spLocks noGrp="1"/>
          </p:cNvSpPr>
          <p:nvPr>
            <p:ph type="subTitle" idx="1"/>
          </p:nvPr>
        </p:nvSpPr>
        <p:spPr>
          <a:xfrm>
            <a:off x="1725833" y="2087500"/>
            <a:ext cx="9506400" cy="7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34" name="Google Shape;334;p21"/>
          <p:cNvSpPr txBox="1">
            <a:spLocks noGrp="1"/>
          </p:cNvSpPr>
          <p:nvPr>
            <p:ph type="subTitle" idx="2"/>
          </p:nvPr>
        </p:nvSpPr>
        <p:spPr>
          <a:xfrm>
            <a:off x="1725847" y="3580199"/>
            <a:ext cx="9506400" cy="7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35" name="Google Shape;335;p21"/>
          <p:cNvSpPr txBox="1">
            <a:spLocks noGrp="1"/>
          </p:cNvSpPr>
          <p:nvPr>
            <p:ph type="subTitle" idx="3"/>
          </p:nvPr>
        </p:nvSpPr>
        <p:spPr>
          <a:xfrm>
            <a:off x="1725847" y="5072897"/>
            <a:ext cx="9506400" cy="7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36" name="Google Shape;336;p21"/>
          <p:cNvSpPr txBox="1">
            <a:spLocks noGrp="1"/>
          </p:cNvSpPr>
          <p:nvPr>
            <p:ph type="subTitle" idx="4"/>
          </p:nvPr>
        </p:nvSpPr>
        <p:spPr>
          <a:xfrm>
            <a:off x="1725833" y="1773100"/>
            <a:ext cx="9506400" cy="5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2667" b="1">
                <a:latin typeface="+mn-lt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37" name="Google Shape;337;p21"/>
          <p:cNvSpPr txBox="1">
            <a:spLocks noGrp="1"/>
          </p:cNvSpPr>
          <p:nvPr>
            <p:ph type="subTitle" idx="5"/>
          </p:nvPr>
        </p:nvSpPr>
        <p:spPr>
          <a:xfrm>
            <a:off x="1725833" y="3267167"/>
            <a:ext cx="9506400" cy="5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2667" b="1">
                <a:latin typeface="+mn-lt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38" name="Google Shape;338;p21"/>
          <p:cNvSpPr txBox="1">
            <a:spLocks noGrp="1"/>
          </p:cNvSpPr>
          <p:nvPr>
            <p:ph type="subTitle" idx="6"/>
          </p:nvPr>
        </p:nvSpPr>
        <p:spPr>
          <a:xfrm>
            <a:off x="1725833" y="4761233"/>
            <a:ext cx="9506400" cy="57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2667" b="1">
                <a:latin typeface="+mn-lt"/>
                <a:ea typeface="DM Sans"/>
                <a:cs typeface="DM Sans"/>
                <a:sym typeface="DM San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DM Sans"/>
              <a:buNone/>
              <a:defRPr sz="3467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339" name="Google Shape;339;p21"/>
          <p:cNvGrpSpPr/>
          <p:nvPr/>
        </p:nvGrpSpPr>
        <p:grpSpPr>
          <a:xfrm>
            <a:off x="124533" y="1991300"/>
            <a:ext cx="756400" cy="2988000"/>
            <a:chOff x="93400" y="1493475"/>
            <a:chExt cx="567300" cy="2241000"/>
          </a:xfrm>
        </p:grpSpPr>
        <p:cxnSp>
          <p:nvCxnSpPr>
            <p:cNvPr id="340" name="Google Shape;340;p21"/>
            <p:cNvCxnSpPr/>
            <p:nvPr/>
          </p:nvCxnSpPr>
          <p:spPr>
            <a:xfrm>
              <a:off x="93400" y="1493475"/>
              <a:ext cx="567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341" name="Google Shape;341;p21"/>
            <p:cNvCxnSpPr/>
            <p:nvPr/>
          </p:nvCxnSpPr>
          <p:spPr>
            <a:xfrm>
              <a:off x="93400" y="2613988"/>
              <a:ext cx="567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342" name="Google Shape;342;p21"/>
            <p:cNvCxnSpPr/>
            <p:nvPr/>
          </p:nvCxnSpPr>
          <p:spPr>
            <a:xfrm>
              <a:off x="93400" y="3734475"/>
              <a:ext cx="567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</p:grpSp>
      <p:grpSp>
        <p:nvGrpSpPr>
          <p:cNvPr id="343" name="Google Shape;343;p21"/>
          <p:cNvGrpSpPr/>
          <p:nvPr/>
        </p:nvGrpSpPr>
        <p:grpSpPr>
          <a:xfrm>
            <a:off x="-752935" y="-803857"/>
            <a:ext cx="13665021" cy="8162445"/>
            <a:chOff x="-564701" y="-602893"/>
            <a:chExt cx="10248766" cy="6121834"/>
          </a:xfrm>
        </p:grpSpPr>
        <p:grpSp>
          <p:nvGrpSpPr>
            <p:cNvPr id="344" name="Google Shape;344;p21"/>
            <p:cNvGrpSpPr/>
            <p:nvPr/>
          </p:nvGrpSpPr>
          <p:grpSpPr>
            <a:xfrm rot="2846788">
              <a:off x="-92515" y="-531288"/>
              <a:ext cx="939149" cy="1694703"/>
              <a:chOff x="8428300" y="3812600"/>
              <a:chExt cx="798500" cy="1440900"/>
            </a:xfrm>
          </p:grpSpPr>
          <p:sp>
            <p:nvSpPr>
              <p:cNvPr id="345" name="Google Shape;345;p21"/>
              <p:cNvSpPr/>
              <p:nvPr/>
            </p:nvSpPr>
            <p:spPr>
              <a:xfrm>
                <a:off x="8428300" y="3812600"/>
                <a:ext cx="447000" cy="14409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46" name="Google Shape;346;p21"/>
              <p:cNvSpPr/>
              <p:nvPr/>
            </p:nvSpPr>
            <p:spPr>
              <a:xfrm>
                <a:off x="8595150" y="3812600"/>
                <a:ext cx="447000" cy="14409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47" name="Google Shape;347;p21"/>
              <p:cNvSpPr/>
              <p:nvPr/>
            </p:nvSpPr>
            <p:spPr>
              <a:xfrm>
                <a:off x="8779800" y="3812600"/>
                <a:ext cx="447000" cy="14409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</p:grpSp>
        <p:grpSp>
          <p:nvGrpSpPr>
            <p:cNvPr id="348" name="Google Shape;348;p21"/>
            <p:cNvGrpSpPr/>
            <p:nvPr/>
          </p:nvGrpSpPr>
          <p:grpSpPr>
            <a:xfrm rot="1646515">
              <a:off x="8469026" y="3791030"/>
              <a:ext cx="893712" cy="1612711"/>
              <a:chOff x="8428300" y="3812600"/>
              <a:chExt cx="798500" cy="1440900"/>
            </a:xfrm>
          </p:grpSpPr>
          <p:sp>
            <p:nvSpPr>
              <p:cNvPr id="349" name="Google Shape;349;p21"/>
              <p:cNvSpPr/>
              <p:nvPr/>
            </p:nvSpPr>
            <p:spPr>
              <a:xfrm>
                <a:off x="8428300" y="3812600"/>
                <a:ext cx="447000" cy="14409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50" name="Google Shape;350;p21"/>
              <p:cNvSpPr/>
              <p:nvPr/>
            </p:nvSpPr>
            <p:spPr>
              <a:xfrm>
                <a:off x="8595150" y="3812600"/>
                <a:ext cx="447000" cy="14409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  <p:sp>
            <p:nvSpPr>
              <p:cNvPr id="351" name="Google Shape;351;p21"/>
              <p:cNvSpPr/>
              <p:nvPr/>
            </p:nvSpPr>
            <p:spPr>
              <a:xfrm>
                <a:off x="8779800" y="3812600"/>
                <a:ext cx="447000" cy="14409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Outfit"/>
                  <a:cs typeface="Outfit"/>
                  <a:sym typeface="Outfit"/>
                </a:endParaRPr>
              </a:p>
            </p:txBody>
          </p:sp>
        </p:grpSp>
      </p:grpSp>
      <p:sp>
        <p:nvSpPr>
          <p:cNvPr id="352" name="Google Shape;352;p21"/>
          <p:cNvSpPr/>
          <p:nvPr/>
        </p:nvSpPr>
        <p:spPr>
          <a:xfrm rot="445367">
            <a:off x="11259689" y="363099"/>
            <a:ext cx="458240" cy="458240"/>
          </a:xfrm>
          <a:prstGeom prst="star12">
            <a:avLst>
              <a:gd name="adj" fmla="val 1933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Lato"/>
              <a:cs typeface="Lato"/>
              <a:sym typeface="Lato"/>
            </a:endParaRPr>
          </a:p>
        </p:txBody>
      </p:sp>
      <p:sp>
        <p:nvSpPr>
          <p:cNvPr id="353" name="Google Shape;353;p21"/>
          <p:cNvSpPr/>
          <p:nvPr/>
        </p:nvSpPr>
        <p:spPr>
          <a:xfrm rot="-341988">
            <a:off x="11448947" y="5663127"/>
            <a:ext cx="422891" cy="407965"/>
          </a:xfrm>
          <a:prstGeom prst="star4">
            <a:avLst>
              <a:gd name="adj" fmla="val 125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Outfit"/>
              <a:cs typeface="Outfit"/>
              <a:sym typeface="Outfit"/>
            </a:endParaRP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B463A5A-89F4-5A4E-3D07-6C34123FEC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C653B76A-9DA6-463F-BAB6-C9389487026E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6E750F5-8473-3572-81E2-B95F4EEF2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5422B4EB-BAA8-3004-53B2-A6CFA2734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55440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2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6" name="Google Shape;356;p22"/>
          <p:cNvSpPr txBox="1">
            <a:spLocks noGrp="1"/>
          </p:cNvSpPr>
          <p:nvPr>
            <p:ph type="subTitle" idx="1"/>
          </p:nvPr>
        </p:nvSpPr>
        <p:spPr>
          <a:xfrm>
            <a:off x="2257833" y="2332500"/>
            <a:ext cx="3212400" cy="12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57" name="Google Shape;357;p22"/>
          <p:cNvSpPr txBox="1">
            <a:spLocks noGrp="1"/>
          </p:cNvSpPr>
          <p:nvPr>
            <p:ph type="subTitle" idx="2"/>
          </p:nvPr>
        </p:nvSpPr>
        <p:spPr>
          <a:xfrm>
            <a:off x="6721767" y="2332500"/>
            <a:ext cx="3459200" cy="12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58" name="Google Shape;358;p22"/>
          <p:cNvSpPr txBox="1">
            <a:spLocks noGrp="1"/>
          </p:cNvSpPr>
          <p:nvPr>
            <p:ph type="subTitle" idx="3"/>
          </p:nvPr>
        </p:nvSpPr>
        <p:spPr>
          <a:xfrm>
            <a:off x="2257833" y="4444500"/>
            <a:ext cx="3212400" cy="12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59" name="Google Shape;359;p22"/>
          <p:cNvSpPr txBox="1">
            <a:spLocks noGrp="1"/>
          </p:cNvSpPr>
          <p:nvPr>
            <p:ph type="subTitle" idx="4"/>
          </p:nvPr>
        </p:nvSpPr>
        <p:spPr>
          <a:xfrm>
            <a:off x="6721767" y="4444500"/>
            <a:ext cx="3459200" cy="12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latin typeface="+mn-l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60" name="Google Shape;360;p22"/>
          <p:cNvSpPr txBox="1">
            <a:spLocks noGrp="1"/>
          </p:cNvSpPr>
          <p:nvPr>
            <p:ph type="subTitle" idx="5"/>
          </p:nvPr>
        </p:nvSpPr>
        <p:spPr>
          <a:xfrm>
            <a:off x="2257833" y="1926100"/>
            <a:ext cx="3212400" cy="4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latin typeface="+mn-lt"/>
                <a:ea typeface="Hanken Grotesk"/>
                <a:cs typeface="Hanken Grotesk"/>
                <a:sym typeface="Hanken Grotes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61" name="Google Shape;361;p22"/>
          <p:cNvSpPr txBox="1">
            <a:spLocks noGrp="1"/>
          </p:cNvSpPr>
          <p:nvPr>
            <p:ph type="subTitle" idx="6"/>
          </p:nvPr>
        </p:nvSpPr>
        <p:spPr>
          <a:xfrm>
            <a:off x="6721767" y="1926100"/>
            <a:ext cx="3459200" cy="4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latin typeface="+mn-lt"/>
                <a:ea typeface="Hanken Grotesk"/>
                <a:cs typeface="Hanken Grotesk"/>
                <a:sym typeface="Hanken Grotes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62" name="Google Shape;362;p22"/>
          <p:cNvSpPr txBox="1">
            <a:spLocks noGrp="1"/>
          </p:cNvSpPr>
          <p:nvPr>
            <p:ph type="subTitle" idx="7"/>
          </p:nvPr>
        </p:nvSpPr>
        <p:spPr>
          <a:xfrm>
            <a:off x="2257833" y="4038100"/>
            <a:ext cx="3212400" cy="4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latin typeface="+mn-lt"/>
                <a:ea typeface="Hanken Grotesk"/>
                <a:cs typeface="Hanken Grotesk"/>
                <a:sym typeface="Hanken Grotes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63" name="Google Shape;363;p22"/>
          <p:cNvSpPr txBox="1">
            <a:spLocks noGrp="1"/>
          </p:cNvSpPr>
          <p:nvPr>
            <p:ph type="subTitle" idx="8"/>
          </p:nvPr>
        </p:nvSpPr>
        <p:spPr>
          <a:xfrm>
            <a:off x="6721767" y="4038100"/>
            <a:ext cx="3459200" cy="47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667" b="1">
                <a:latin typeface="+mn-lt"/>
                <a:ea typeface="Hanken Grotesk"/>
                <a:cs typeface="Hanken Grotesk"/>
                <a:sym typeface="Hanken Grotesk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32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grpSp>
        <p:nvGrpSpPr>
          <p:cNvPr id="364" name="Google Shape;364;p22"/>
          <p:cNvGrpSpPr/>
          <p:nvPr/>
        </p:nvGrpSpPr>
        <p:grpSpPr>
          <a:xfrm rot="2301083">
            <a:off x="8636754" y="-500707"/>
            <a:ext cx="6089887" cy="1792612"/>
            <a:chOff x="2846269" y="132725"/>
            <a:chExt cx="3385500" cy="513800"/>
          </a:xfrm>
        </p:grpSpPr>
        <p:sp>
          <p:nvSpPr>
            <p:cNvPr id="365" name="Google Shape;365;p22"/>
            <p:cNvSpPr/>
            <p:nvPr/>
          </p:nvSpPr>
          <p:spPr>
            <a:xfrm>
              <a:off x="2846269" y="472225"/>
              <a:ext cx="3385500" cy="1743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sp>
          <p:nvSpPr>
            <p:cNvPr id="366" name="Google Shape;366;p22"/>
            <p:cNvSpPr/>
            <p:nvPr/>
          </p:nvSpPr>
          <p:spPr>
            <a:xfrm>
              <a:off x="2846269" y="359058"/>
              <a:ext cx="3385500" cy="1743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sp>
          <p:nvSpPr>
            <p:cNvPr id="367" name="Google Shape;367;p22"/>
            <p:cNvSpPr/>
            <p:nvPr/>
          </p:nvSpPr>
          <p:spPr>
            <a:xfrm>
              <a:off x="2846269" y="245892"/>
              <a:ext cx="3385500" cy="1743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sp>
          <p:nvSpPr>
            <p:cNvPr id="368" name="Google Shape;368;p22"/>
            <p:cNvSpPr/>
            <p:nvPr/>
          </p:nvSpPr>
          <p:spPr>
            <a:xfrm>
              <a:off x="2846269" y="132725"/>
              <a:ext cx="3385500" cy="174300"/>
            </a:xfrm>
            <a:prstGeom prst="ellips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369" name="Google Shape;369;p22"/>
          <p:cNvSpPr/>
          <p:nvPr/>
        </p:nvSpPr>
        <p:spPr>
          <a:xfrm rot="5084531">
            <a:off x="11713631" y="1616052"/>
            <a:ext cx="458328" cy="458328"/>
          </a:xfrm>
          <a:prstGeom prst="star12">
            <a:avLst>
              <a:gd name="adj" fmla="val 19331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Lato"/>
              <a:cs typeface="Lato"/>
              <a:sym typeface="Lato"/>
            </a:endParaRPr>
          </a:p>
        </p:txBody>
      </p:sp>
      <p:sp>
        <p:nvSpPr>
          <p:cNvPr id="370" name="Google Shape;370;p22"/>
          <p:cNvSpPr/>
          <p:nvPr/>
        </p:nvSpPr>
        <p:spPr>
          <a:xfrm>
            <a:off x="-9633" y="0"/>
            <a:ext cx="924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latin typeface="+mn-lt"/>
              <a:ea typeface="Outfit"/>
              <a:cs typeface="Outfit"/>
              <a:sym typeface="Outfit"/>
            </a:endParaRP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4DAFD700-482F-E5BE-9B68-FF31997C0E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E94BBCCE-95F4-4965-B1D1-C42309C3F54F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7666ADE5-482F-7A2E-FBC0-87A78268F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5EA993CB-2B8B-9436-5DCD-D2CB9E145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77894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3"/>
        </a:solidFill>
        <a:effectLst/>
      </p:bgPr>
    </p:bg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3"/>
          <p:cNvSpPr txBox="1">
            <a:spLocks noGrp="1"/>
          </p:cNvSpPr>
          <p:nvPr>
            <p:ph type="title"/>
          </p:nvPr>
        </p:nvSpPr>
        <p:spPr>
          <a:xfrm>
            <a:off x="3130584" y="720000"/>
            <a:ext cx="5930800" cy="1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1333" b="1">
                <a:latin typeface="+mn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73" name="Google Shape;373;p23"/>
          <p:cNvSpPr txBox="1">
            <a:spLocks noGrp="1"/>
          </p:cNvSpPr>
          <p:nvPr>
            <p:ph type="subTitle" idx="1"/>
          </p:nvPr>
        </p:nvSpPr>
        <p:spPr>
          <a:xfrm>
            <a:off x="3130533" y="2360883"/>
            <a:ext cx="5930800" cy="16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+mn-l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74" name="Google Shape;374;p23"/>
          <p:cNvSpPr txBox="1"/>
          <p:nvPr/>
        </p:nvSpPr>
        <p:spPr>
          <a:xfrm>
            <a:off x="2798800" y="4815933"/>
            <a:ext cx="65944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+mn-lt"/>
                <a:ea typeface="Outfit"/>
                <a:cs typeface="Outfit"/>
                <a:sym typeface="Outfit"/>
              </a:rPr>
              <a:t>CREDITS: This presentation template was created by </a:t>
            </a:r>
            <a:r>
              <a:rPr lang="en" sz="1600" b="1" u="sng">
                <a:solidFill>
                  <a:schemeClr val="lt1"/>
                </a:solidFill>
                <a:latin typeface="+mn-lt"/>
                <a:ea typeface="Outfit"/>
                <a:cs typeface="Outfit"/>
                <a:sym typeface="Outfi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 b="1">
                <a:solidFill>
                  <a:schemeClr val="lt1"/>
                </a:solidFill>
                <a:latin typeface="+mn-lt"/>
                <a:ea typeface="Outfit"/>
                <a:cs typeface="Outfit"/>
                <a:sym typeface="Outfit"/>
              </a:rPr>
              <a:t>,</a:t>
            </a:r>
            <a:r>
              <a:rPr lang="en" sz="1600">
                <a:solidFill>
                  <a:schemeClr val="lt1"/>
                </a:solidFill>
                <a:latin typeface="+mn-lt"/>
                <a:ea typeface="Outfit"/>
                <a:cs typeface="Outfit"/>
                <a:sym typeface="Outfit"/>
              </a:rPr>
              <a:t> and includes icons by</a:t>
            </a:r>
            <a:r>
              <a:rPr lang="en" sz="1600" b="1">
                <a:solidFill>
                  <a:schemeClr val="lt1"/>
                </a:solidFill>
                <a:latin typeface="+mn-lt"/>
                <a:ea typeface="Outfit"/>
                <a:cs typeface="Outfit"/>
                <a:sym typeface="Outfit"/>
              </a:rPr>
              <a:t> </a:t>
            </a:r>
            <a:r>
              <a:rPr lang="en" sz="1600" b="1" u="sng">
                <a:solidFill>
                  <a:schemeClr val="lt1"/>
                </a:solidFill>
                <a:latin typeface="+mn-lt"/>
                <a:ea typeface="Outfit"/>
                <a:cs typeface="Outfit"/>
                <a:sym typeface="Outfi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lt1"/>
                </a:solidFill>
                <a:latin typeface="+mn-lt"/>
                <a:ea typeface="Outfit"/>
                <a:cs typeface="Outfit"/>
                <a:sym typeface="Outfit"/>
              </a:rPr>
              <a:t>,</a:t>
            </a:r>
            <a:r>
              <a:rPr lang="en" sz="1600">
                <a:solidFill>
                  <a:schemeClr val="lt1"/>
                </a:solidFill>
                <a:latin typeface="+mn-lt"/>
                <a:ea typeface="Outfit"/>
                <a:cs typeface="Outfit"/>
                <a:sym typeface="Outfit"/>
              </a:rPr>
              <a:t> and infographics &amp; images by </a:t>
            </a:r>
            <a:r>
              <a:rPr lang="en" sz="1600" b="1" u="sng">
                <a:solidFill>
                  <a:schemeClr val="lt1"/>
                </a:solidFill>
                <a:latin typeface="+mn-lt"/>
                <a:ea typeface="Outfit"/>
                <a:cs typeface="Outfit"/>
                <a:sym typeface="Outfi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 b="1" u="sng">
                <a:solidFill>
                  <a:schemeClr val="lt1"/>
                </a:solidFill>
                <a:latin typeface="+mn-lt"/>
                <a:ea typeface="Outfit"/>
                <a:cs typeface="Outfit"/>
                <a:sym typeface="Outfit"/>
              </a:rPr>
              <a:t> </a:t>
            </a:r>
            <a:endParaRPr sz="1600" b="1" u="sng">
              <a:solidFill>
                <a:schemeClr val="lt1"/>
              </a:solidFill>
              <a:latin typeface="+mn-lt"/>
              <a:ea typeface="Outfit"/>
              <a:cs typeface="Outfit"/>
              <a:sym typeface="Outfit"/>
            </a:endParaRP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7DEED5AD-C341-6C74-46C1-074C9C787B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184D2E51-60C9-4AF8-9DAC-7F19FE866B89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31DA31B8-F76C-73F4-E3E4-E44FE342EC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4DCF71D5-18F8-182E-4958-B3B7BBC96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2069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" name="Google Shape;376;p24"/>
          <p:cNvGrpSpPr/>
          <p:nvPr/>
        </p:nvGrpSpPr>
        <p:grpSpPr>
          <a:xfrm rot="152345">
            <a:off x="8791327" y="-1872839"/>
            <a:ext cx="5888047" cy="5184332"/>
            <a:chOff x="5973139" y="-862223"/>
            <a:chExt cx="4416116" cy="3888320"/>
          </a:xfrm>
        </p:grpSpPr>
        <p:sp>
          <p:nvSpPr>
            <p:cNvPr id="377" name="Google Shape;377;p24"/>
            <p:cNvSpPr/>
            <p:nvPr/>
          </p:nvSpPr>
          <p:spPr>
            <a:xfrm rot="5084531">
              <a:off x="7089823" y="1023177"/>
              <a:ext cx="343746" cy="343746"/>
            </a:xfrm>
            <a:prstGeom prst="star12">
              <a:avLst>
                <a:gd name="adj" fmla="val 19331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grpSp>
          <p:nvGrpSpPr>
            <p:cNvPr id="378" name="Google Shape;378;p24"/>
            <p:cNvGrpSpPr/>
            <p:nvPr/>
          </p:nvGrpSpPr>
          <p:grpSpPr>
            <a:xfrm rot="2301083">
              <a:off x="5897490" y="409707"/>
              <a:ext cx="4567415" cy="1344459"/>
              <a:chOff x="2846269" y="132725"/>
              <a:chExt cx="3385500" cy="513800"/>
            </a:xfrm>
          </p:grpSpPr>
          <p:sp>
            <p:nvSpPr>
              <p:cNvPr id="379" name="Google Shape;379;p24"/>
              <p:cNvSpPr/>
              <p:nvPr/>
            </p:nvSpPr>
            <p:spPr>
              <a:xfrm>
                <a:off x="2846269" y="472225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80" name="Google Shape;380;p24"/>
              <p:cNvSpPr/>
              <p:nvPr/>
            </p:nvSpPr>
            <p:spPr>
              <a:xfrm>
                <a:off x="2846269" y="359058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81" name="Google Shape;381;p24"/>
              <p:cNvSpPr/>
              <p:nvPr/>
            </p:nvSpPr>
            <p:spPr>
              <a:xfrm>
                <a:off x="2846269" y="245892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82" name="Google Shape;382;p24"/>
              <p:cNvSpPr/>
              <p:nvPr/>
            </p:nvSpPr>
            <p:spPr>
              <a:xfrm>
                <a:off x="2846269" y="132725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</p:grpSp>
      </p:grpSp>
      <p:grpSp>
        <p:nvGrpSpPr>
          <p:cNvPr id="383" name="Google Shape;383;p24"/>
          <p:cNvGrpSpPr/>
          <p:nvPr/>
        </p:nvGrpSpPr>
        <p:grpSpPr>
          <a:xfrm rot="987466">
            <a:off x="-2101577" y="4137514"/>
            <a:ext cx="5887977" cy="5184271"/>
            <a:chOff x="5973139" y="-862223"/>
            <a:chExt cx="4416116" cy="3888320"/>
          </a:xfrm>
        </p:grpSpPr>
        <p:sp>
          <p:nvSpPr>
            <p:cNvPr id="384" name="Google Shape;384;p24"/>
            <p:cNvSpPr/>
            <p:nvPr/>
          </p:nvSpPr>
          <p:spPr>
            <a:xfrm rot="5084531">
              <a:off x="8526504" y="480068"/>
              <a:ext cx="343746" cy="343746"/>
            </a:xfrm>
            <a:prstGeom prst="star12">
              <a:avLst>
                <a:gd name="adj" fmla="val 19331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Lato"/>
                <a:cs typeface="Lato"/>
                <a:sym typeface="Lato"/>
              </a:endParaRPr>
            </a:p>
          </p:txBody>
        </p:sp>
        <p:grpSp>
          <p:nvGrpSpPr>
            <p:cNvPr id="385" name="Google Shape;385;p24"/>
            <p:cNvGrpSpPr/>
            <p:nvPr/>
          </p:nvGrpSpPr>
          <p:grpSpPr>
            <a:xfrm rot="2301083">
              <a:off x="5897490" y="409707"/>
              <a:ext cx="4567415" cy="1344459"/>
              <a:chOff x="2846269" y="132725"/>
              <a:chExt cx="3385500" cy="513800"/>
            </a:xfrm>
          </p:grpSpPr>
          <p:sp>
            <p:nvSpPr>
              <p:cNvPr id="386" name="Google Shape;386;p24"/>
              <p:cNvSpPr/>
              <p:nvPr/>
            </p:nvSpPr>
            <p:spPr>
              <a:xfrm>
                <a:off x="2846269" y="472225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87" name="Google Shape;387;p24"/>
              <p:cNvSpPr/>
              <p:nvPr/>
            </p:nvSpPr>
            <p:spPr>
              <a:xfrm>
                <a:off x="2846269" y="359058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88" name="Google Shape;388;p24"/>
              <p:cNvSpPr/>
              <p:nvPr/>
            </p:nvSpPr>
            <p:spPr>
              <a:xfrm>
                <a:off x="2846269" y="245892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389" name="Google Shape;389;p24"/>
              <p:cNvSpPr/>
              <p:nvPr/>
            </p:nvSpPr>
            <p:spPr>
              <a:xfrm>
                <a:off x="2846269" y="132725"/>
                <a:ext cx="3385500" cy="174300"/>
              </a:xfrm>
              <a:prstGeom prst="ellipse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</p:grpSp>
      </p:grp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818FBE8B-BEF1-3D2F-24FB-214526BB3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BA03D15F-F2C9-4657-9028-8DC7AEC85101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A793F2DB-B576-70E2-B56F-1025630C3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AC221C4-32E3-43C6-922D-FBF5B0F8DD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9675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oogle Shape;391;p25"/>
          <p:cNvGrpSpPr/>
          <p:nvPr/>
        </p:nvGrpSpPr>
        <p:grpSpPr>
          <a:xfrm>
            <a:off x="-3639351" y="-1607739"/>
            <a:ext cx="19450876" cy="11164740"/>
            <a:chOff x="-2729514" y="-1205805"/>
            <a:chExt cx="14588157" cy="8373555"/>
          </a:xfrm>
        </p:grpSpPr>
        <p:grpSp>
          <p:nvGrpSpPr>
            <p:cNvPr id="392" name="Google Shape;392;p25"/>
            <p:cNvGrpSpPr/>
            <p:nvPr/>
          </p:nvGrpSpPr>
          <p:grpSpPr>
            <a:xfrm rot="4543424">
              <a:off x="8332023" y="-983397"/>
              <a:ext cx="3058492" cy="3343795"/>
              <a:chOff x="7019350" y="-3538925"/>
              <a:chExt cx="5230350" cy="5718250"/>
            </a:xfrm>
          </p:grpSpPr>
          <p:sp>
            <p:nvSpPr>
              <p:cNvPr id="393" name="Google Shape;393;p25"/>
              <p:cNvSpPr/>
              <p:nvPr/>
            </p:nvSpPr>
            <p:spPr>
              <a:xfrm>
                <a:off x="7466375" y="-2047950"/>
                <a:ext cx="3846900" cy="36600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grpSp>
            <p:nvGrpSpPr>
              <p:cNvPr id="394" name="Google Shape;394;p25"/>
              <p:cNvGrpSpPr/>
              <p:nvPr/>
            </p:nvGrpSpPr>
            <p:grpSpPr>
              <a:xfrm>
                <a:off x="7019350" y="-3538925"/>
                <a:ext cx="5230350" cy="5718250"/>
                <a:chOff x="2936500" y="-749225"/>
                <a:chExt cx="5230350" cy="5718250"/>
              </a:xfrm>
            </p:grpSpPr>
            <p:sp>
              <p:nvSpPr>
                <p:cNvPr id="395" name="Google Shape;395;p25"/>
                <p:cNvSpPr/>
                <p:nvPr/>
              </p:nvSpPr>
              <p:spPr>
                <a:xfrm>
                  <a:off x="2936500" y="823625"/>
                  <a:ext cx="4357500" cy="41454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6" name="Google Shape;396;p25"/>
                <p:cNvSpPr/>
                <p:nvPr/>
              </p:nvSpPr>
              <p:spPr>
                <a:xfrm>
                  <a:off x="3143475" y="641850"/>
                  <a:ext cx="4257600" cy="40506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7" name="Google Shape;397;p25"/>
                <p:cNvSpPr/>
                <p:nvPr/>
              </p:nvSpPr>
              <p:spPr>
                <a:xfrm>
                  <a:off x="3498975" y="443050"/>
                  <a:ext cx="3902100" cy="37125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8" name="Google Shape;398;p25"/>
                <p:cNvSpPr/>
                <p:nvPr/>
              </p:nvSpPr>
              <p:spPr>
                <a:xfrm>
                  <a:off x="3689875" y="145175"/>
                  <a:ext cx="3902100" cy="37125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399" name="Google Shape;399;p25"/>
                <p:cNvSpPr/>
                <p:nvPr/>
              </p:nvSpPr>
              <p:spPr>
                <a:xfrm>
                  <a:off x="3890950" y="-58550"/>
                  <a:ext cx="3902100" cy="37125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0" name="Google Shape;400;p25"/>
                <p:cNvSpPr/>
                <p:nvPr/>
              </p:nvSpPr>
              <p:spPr>
                <a:xfrm>
                  <a:off x="4057875" y="-349325"/>
                  <a:ext cx="3902100" cy="37125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1" name="Google Shape;401;p25"/>
                <p:cNvSpPr/>
                <p:nvPr/>
              </p:nvSpPr>
              <p:spPr>
                <a:xfrm>
                  <a:off x="4257525" y="-276675"/>
                  <a:ext cx="3502800" cy="3332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2" name="Google Shape;402;p25"/>
                <p:cNvSpPr/>
                <p:nvPr/>
              </p:nvSpPr>
              <p:spPr>
                <a:xfrm>
                  <a:off x="4457175" y="-531100"/>
                  <a:ext cx="3502800" cy="3332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3" name="Google Shape;403;p25"/>
                <p:cNvSpPr/>
                <p:nvPr/>
              </p:nvSpPr>
              <p:spPr>
                <a:xfrm>
                  <a:off x="4664050" y="-749225"/>
                  <a:ext cx="3502800" cy="3332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</p:grpSp>
        </p:grpSp>
        <p:grpSp>
          <p:nvGrpSpPr>
            <p:cNvPr id="404" name="Google Shape;404;p25"/>
            <p:cNvGrpSpPr/>
            <p:nvPr/>
          </p:nvGrpSpPr>
          <p:grpSpPr>
            <a:xfrm rot="-8270499">
              <a:off x="-2002955" y="3229877"/>
              <a:ext cx="3058653" cy="3343971"/>
              <a:chOff x="7019350" y="-3538925"/>
              <a:chExt cx="5230350" cy="5718250"/>
            </a:xfrm>
          </p:grpSpPr>
          <p:sp>
            <p:nvSpPr>
              <p:cNvPr id="405" name="Google Shape;405;p25"/>
              <p:cNvSpPr/>
              <p:nvPr/>
            </p:nvSpPr>
            <p:spPr>
              <a:xfrm>
                <a:off x="7466375" y="-2047950"/>
                <a:ext cx="3846900" cy="3660000"/>
              </a:xfrm>
              <a:prstGeom prst="ellipse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>
                  <a:latin typeface="+mn-lt"/>
                  <a:ea typeface="Lato"/>
                  <a:cs typeface="Lato"/>
                  <a:sym typeface="Lato"/>
                </a:endParaRPr>
              </a:p>
            </p:txBody>
          </p:sp>
          <p:grpSp>
            <p:nvGrpSpPr>
              <p:cNvPr id="406" name="Google Shape;406;p25"/>
              <p:cNvGrpSpPr/>
              <p:nvPr/>
            </p:nvGrpSpPr>
            <p:grpSpPr>
              <a:xfrm>
                <a:off x="7019350" y="-3538925"/>
                <a:ext cx="5230350" cy="5718250"/>
                <a:chOff x="2936500" y="-749225"/>
                <a:chExt cx="5230350" cy="5718250"/>
              </a:xfrm>
            </p:grpSpPr>
            <p:sp>
              <p:nvSpPr>
                <p:cNvPr id="407" name="Google Shape;407;p25"/>
                <p:cNvSpPr/>
                <p:nvPr/>
              </p:nvSpPr>
              <p:spPr>
                <a:xfrm>
                  <a:off x="2936500" y="823625"/>
                  <a:ext cx="4357500" cy="41454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8" name="Google Shape;408;p25"/>
                <p:cNvSpPr/>
                <p:nvPr/>
              </p:nvSpPr>
              <p:spPr>
                <a:xfrm>
                  <a:off x="3143475" y="641850"/>
                  <a:ext cx="4257600" cy="40506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09" name="Google Shape;409;p25"/>
                <p:cNvSpPr/>
                <p:nvPr/>
              </p:nvSpPr>
              <p:spPr>
                <a:xfrm>
                  <a:off x="3498975" y="443050"/>
                  <a:ext cx="3902100" cy="37125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10" name="Google Shape;410;p25"/>
                <p:cNvSpPr/>
                <p:nvPr/>
              </p:nvSpPr>
              <p:spPr>
                <a:xfrm>
                  <a:off x="3689875" y="145175"/>
                  <a:ext cx="3902100" cy="37125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11" name="Google Shape;411;p25"/>
                <p:cNvSpPr/>
                <p:nvPr/>
              </p:nvSpPr>
              <p:spPr>
                <a:xfrm>
                  <a:off x="3890950" y="-58550"/>
                  <a:ext cx="3902100" cy="37125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12" name="Google Shape;412;p25"/>
                <p:cNvSpPr/>
                <p:nvPr/>
              </p:nvSpPr>
              <p:spPr>
                <a:xfrm>
                  <a:off x="4057875" y="-349325"/>
                  <a:ext cx="3902100" cy="37125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13" name="Google Shape;413;p25"/>
                <p:cNvSpPr/>
                <p:nvPr/>
              </p:nvSpPr>
              <p:spPr>
                <a:xfrm>
                  <a:off x="4257525" y="-276675"/>
                  <a:ext cx="3502800" cy="3332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14" name="Google Shape;414;p25"/>
                <p:cNvSpPr/>
                <p:nvPr/>
              </p:nvSpPr>
              <p:spPr>
                <a:xfrm>
                  <a:off x="4457175" y="-531100"/>
                  <a:ext cx="3502800" cy="3332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  <p:sp>
              <p:nvSpPr>
                <p:cNvPr id="415" name="Google Shape;415;p25"/>
                <p:cNvSpPr/>
                <p:nvPr/>
              </p:nvSpPr>
              <p:spPr>
                <a:xfrm>
                  <a:off x="4664050" y="-749225"/>
                  <a:ext cx="3502800" cy="33327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67">
                    <a:latin typeface="+mn-lt"/>
                    <a:ea typeface="Lato"/>
                    <a:cs typeface="Lato"/>
                    <a:sym typeface="Lato"/>
                  </a:endParaRPr>
                </a:p>
              </p:txBody>
            </p:sp>
          </p:grpSp>
        </p:grpSp>
      </p:grpSp>
      <p:grpSp>
        <p:nvGrpSpPr>
          <p:cNvPr id="416" name="Google Shape;416;p25"/>
          <p:cNvGrpSpPr/>
          <p:nvPr/>
        </p:nvGrpSpPr>
        <p:grpSpPr>
          <a:xfrm>
            <a:off x="445292" y="271343"/>
            <a:ext cx="11330067" cy="6398933"/>
            <a:chOff x="333969" y="203507"/>
            <a:chExt cx="8497550" cy="4799200"/>
          </a:xfrm>
        </p:grpSpPr>
        <p:sp>
          <p:nvSpPr>
            <p:cNvPr id="417" name="Google Shape;417;p25"/>
            <p:cNvSpPr/>
            <p:nvPr/>
          </p:nvSpPr>
          <p:spPr>
            <a:xfrm rot="-341988">
              <a:off x="8500135" y="4681720"/>
              <a:ext cx="317168" cy="305974"/>
            </a:xfrm>
            <a:prstGeom prst="star4">
              <a:avLst>
                <a:gd name="adj" fmla="val 125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  <p:sp>
          <p:nvSpPr>
            <p:cNvPr id="418" name="Google Shape;418;p25"/>
            <p:cNvSpPr/>
            <p:nvPr/>
          </p:nvSpPr>
          <p:spPr>
            <a:xfrm rot="-341988">
              <a:off x="348185" y="218520"/>
              <a:ext cx="317168" cy="305974"/>
            </a:xfrm>
            <a:prstGeom prst="star4">
              <a:avLst>
                <a:gd name="adj" fmla="val 125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>
                <a:latin typeface="+mn-lt"/>
                <a:ea typeface="Outfit"/>
                <a:cs typeface="Outfit"/>
                <a:sym typeface="Outfit"/>
              </a:endParaRPr>
            </a:p>
          </p:txBody>
        </p:sp>
      </p:grp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259406B7-5CD1-A3E9-6136-DD69F432D4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526FFFEC-DFEF-4B61-995C-2710EFA51347}" type="datetime1">
              <a:rPr lang="en-US" smtClean="0"/>
              <a:t>10/13/2026</a:t>
            </a:fld>
            <a:endParaRPr lang="en-US">
              <a:latin typeface="+mn-lt"/>
            </a:endParaRP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D2D92560-5B4B-B029-CFD5-DCDAE1F22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506452C-64EE-2DFE-57AB-ED53062FF0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5971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180094-3BEC-88AE-4EAF-9BBA6BBCBF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  <a:cs typeface="Poppins" panose="00000500000000000000" pitchFamily="2" charset="0"/>
              </a:defRPr>
            </a:lvl1pPr>
          </a:lstStyle>
          <a:p>
            <a:fld id="{868C3335-EF59-4E09-9C71-D05E25F79D46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C8AFB6-0D52-916B-166A-A3A97146A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  <a:cs typeface="Poppins" panose="00000500000000000000" pitchFamily="2" charset="0"/>
              </a:defRPr>
            </a:lvl1pPr>
          </a:lstStyle>
          <a:p>
            <a:r>
              <a:rPr lang="en-US"/>
              <a:t>HAWC J0542+2315 Halo - Hongyi Wu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0DFCF-8A3B-4E58-5CCB-2D9EBD551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>
                    <a:lumMod val="50000"/>
                  </a:schemeClr>
                </a:solidFill>
                <a:latin typeface="+mn-lt"/>
                <a:cs typeface="Poppins" panose="00000500000000000000" pitchFamily="2" charset="0"/>
              </a:defRPr>
            </a:lvl1pPr>
          </a:lstStyle>
          <a:p>
            <a:fld id="{AC556A09-A81A-4F0E-B277-DC042387E556}" type="slidenum">
              <a:rPr lang="en-US" smtClean="0"/>
              <a:pPr/>
              <a:t>‹#›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3031435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  <p:sldLayoutId id="2147483892" r:id="rId18"/>
    <p:sldLayoutId id="2147483893" r:id="rId19"/>
    <p:sldLayoutId id="2147483894" r:id="rId20"/>
    <p:sldLayoutId id="2147483895" r:id="rId21"/>
    <p:sldLayoutId id="2147483896" r:id="rId22"/>
    <p:sldLayoutId id="2147483897" r:id="rId2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+mn-lt"/>
          <a:ea typeface="Hanken Grotesk ExtraBold"/>
          <a:cs typeface="Poppins" panose="00000500000000000000" pitchFamily="2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+mn-lt"/>
          <a:ea typeface="Hanken Grotesk ExtraBold"/>
          <a:cs typeface="Poppins" panose="00000500000000000000" pitchFamily="2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orient="horz" pos="2903">
          <p15:clr>
            <a:srgbClr val="EA4335"/>
          </p15:clr>
        </p15:guide>
        <p15:guide id="3" pos="449">
          <p15:clr>
            <a:srgbClr val="EA4335"/>
          </p15:clr>
        </p15:guide>
        <p15:guide id="4" pos="531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CB7C6-B9C9-47AF-2BBD-FD44EAADD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3432" y="2103989"/>
            <a:ext cx="10352993" cy="2077200"/>
          </a:xfrm>
        </p:spPr>
        <p:txBody>
          <a:bodyPr/>
          <a:lstStyle/>
          <a:p>
            <a:r>
              <a:rPr lang="en-US" sz="5400" dirty="0"/>
              <a:t>An Exceptionally Extended TeV Halo around HAWC J0542+2315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8DCAF6-5980-6363-FCE5-B1C2D42A68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9033" y="4503174"/>
            <a:ext cx="7923600" cy="1037559"/>
          </a:xfrm>
          <a:ln>
            <a:noFill/>
          </a:ln>
        </p:spPr>
        <p:txBody>
          <a:bodyPr/>
          <a:lstStyle/>
          <a:p>
            <a:r>
              <a:rPr lang="en-US" b="1" dirty="0"/>
              <a:t>Hongyi Wu,</a:t>
            </a:r>
            <a:r>
              <a:rPr lang="en-US" dirty="0"/>
              <a:t> Sam Groetsch, Ke Fang</a:t>
            </a:r>
          </a:p>
          <a:p>
            <a:r>
              <a:rPr lang="en-US" dirty="0"/>
              <a:t>UW-Madison</a:t>
            </a:r>
          </a:p>
          <a:p>
            <a:r>
              <a:rPr lang="en-US" altLang="zh-CN" dirty="0"/>
              <a:t>10/14/2026 IPA Symposium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F3B519-9471-829E-8AF5-1BA55E5769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037532" y="-28981"/>
            <a:ext cx="3185520" cy="1326172"/>
          </a:xfrm>
          <a:prstGeom prst="rect">
            <a:avLst/>
          </a:prstGeom>
        </p:spPr>
      </p:pic>
      <p:pic>
        <p:nvPicPr>
          <p:cNvPr id="7" name="Picture 19">
            <a:extLst>
              <a:ext uri="{FF2B5EF4-FFF2-40B4-BE49-F238E27FC236}">
                <a16:creationId xmlns:a16="http://schemas.microsoft.com/office/drawing/2014/main" id="{0423187F-B5C7-DEFB-D710-9FBE30E21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234167" y="75606"/>
            <a:ext cx="1724621" cy="1192089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CC3ED-ADDB-6EBA-8303-FA0F1072E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 b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1CED20E-F0C4-6B7C-5E5E-C7ED0847DC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1</a:t>
            </a:fld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1229378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B04A6E9-8726-79A4-84C5-4ABD28B33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Introduction: TeV Halos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90CB0FD-9FE3-C330-5032-B11EE9A008B7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1683537" y="2014467"/>
            <a:ext cx="4930800" cy="482000"/>
          </a:xfrm>
        </p:spPr>
        <p:txBody>
          <a:bodyPr/>
          <a:lstStyle/>
          <a:p>
            <a:pPr algn="ctr"/>
            <a:r>
              <a:rPr lang="en-US" altLang="zh-CN" dirty="0" err="1"/>
              <a:t>Geminga</a:t>
            </a:r>
            <a:r>
              <a:rPr lang="en-US" altLang="zh-CN" dirty="0"/>
              <a:t> &amp; </a:t>
            </a:r>
            <a:r>
              <a:rPr lang="en-US" altLang="zh-CN" dirty="0" err="1"/>
              <a:t>Monogem</a:t>
            </a:r>
            <a:endParaRPr lang="en-US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40DB3B92-9E92-BE2E-97A8-46AED7C0EF55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8243835" y="2014467"/>
            <a:ext cx="3078600" cy="482000"/>
          </a:xfrm>
        </p:spPr>
        <p:txBody>
          <a:bodyPr/>
          <a:lstStyle/>
          <a:p>
            <a:pPr algn="ctr"/>
            <a:r>
              <a:rPr lang="en-US" dirty="0"/>
              <a:t>PSR J0622+3749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00541D-5BA7-C906-3277-CE76B5579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 b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215189-4EDF-2101-E77E-CC4C04751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2</a:t>
            </a:fld>
            <a:endParaRPr lang="en-US" b="0"/>
          </a:p>
        </p:txBody>
      </p:sp>
      <p:sp>
        <p:nvSpPr>
          <p:cNvPr id="14" name="Subtitle 8">
            <a:extLst>
              <a:ext uri="{FF2B5EF4-FFF2-40B4-BE49-F238E27FC236}">
                <a16:creationId xmlns:a16="http://schemas.microsoft.com/office/drawing/2014/main" id="{1307FBE1-F862-4822-21C9-42714F8F57E6}"/>
              </a:ext>
            </a:extLst>
          </p:cNvPr>
          <p:cNvSpPr txBox="1">
            <a:spLocks/>
          </p:cNvSpPr>
          <p:nvPr/>
        </p:nvSpPr>
        <p:spPr>
          <a:xfrm>
            <a:off x="8153400" y="2014467"/>
            <a:ext cx="3078600" cy="48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M Sans"/>
              <a:buNone/>
              <a:defRPr sz="2667" b="1" i="0" u="none" strike="noStrike" cap="none">
                <a:solidFill>
                  <a:srgbClr val="000000"/>
                </a:solidFill>
                <a:latin typeface="+mn-lt"/>
                <a:ea typeface="DM Sans"/>
                <a:cs typeface="DM Sans"/>
                <a:sym typeface="DM Sans"/>
              </a:defRPr>
            </a:lvl1pPr>
            <a:lvl2pPr marR="0" lvl="1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DM Sans"/>
              <a:buNone/>
              <a:defRPr sz="1867" b="1" i="0" u="none" strike="noStrike" cap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DM Sans"/>
              <a:buNone/>
              <a:defRPr sz="1867" b="1" i="0" u="none" strike="noStrike" cap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DM Sans"/>
              <a:buNone/>
              <a:defRPr sz="1867" b="1" i="0" u="none" strike="noStrike" cap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DM Sans"/>
              <a:buNone/>
              <a:defRPr sz="1867" b="1" i="0" u="none" strike="noStrike" cap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DM Sans"/>
              <a:buNone/>
              <a:defRPr sz="1867" b="1" i="0" u="none" strike="noStrike" cap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DM Sans"/>
              <a:buNone/>
              <a:defRPr sz="1867" b="1" i="0" u="none" strike="noStrike" cap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DM Sans"/>
              <a:buNone/>
              <a:defRPr sz="1867" b="1" i="0" u="none" strike="noStrike" cap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DM Sans"/>
              <a:buNone/>
              <a:defRPr sz="1867" b="1" i="0" u="none" strike="noStrike" cap="non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CDC5B52-6334-F9BD-FD81-7B89C3C68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75" y="2470799"/>
            <a:ext cx="3817794" cy="336729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5BC49FB-2E28-762C-EA75-6E7D81D4491A}"/>
              </a:ext>
            </a:extLst>
          </p:cNvPr>
          <p:cNvSpPr txBox="1"/>
          <p:nvPr/>
        </p:nvSpPr>
        <p:spPr>
          <a:xfrm>
            <a:off x="8090615" y="5881279"/>
            <a:ext cx="37099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b="1" i="1" dirty="0">
                <a:solidFill>
                  <a:schemeClr val="accent3">
                    <a:lumMod val="50000"/>
                  </a:schemeClr>
                </a:solidFill>
              </a:rPr>
              <a:t>Source: 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LHAASO Collaboration et al., Phys. Rev. Lett. 126, 241103 (2021).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FE0E47A-EEE7-9131-A0E0-ADE26E34B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42" y="2665348"/>
            <a:ext cx="7255365" cy="2851131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973A89E-8BB2-9F81-6F74-10A8614965D8}"/>
              </a:ext>
            </a:extLst>
          </p:cNvPr>
          <p:cNvSpPr txBox="1"/>
          <p:nvPr/>
        </p:nvSpPr>
        <p:spPr>
          <a:xfrm>
            <a:off x="1567430" y="5575089"/>
            <a:ext cx="4947334" cy="306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zh-CN" b="1" i="1" dirty="0">
                <a:solidFill>
                  <a:schemeClr val="accent3">
                    <a:lumMod val="50000"/>
                  </a:schemeClr>
                </a:solidFill>
              </a:rPr>
              <a:t>Source: 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A. U.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Abeysekara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et al., Science 358, 911 (2017).</a:t>
            </a:r>
          </a:p>
        </p:txBody>
      </p:sp>
    </p:spTree>
    <p:extLst>
      <p:ext uri="{BB962C8B-B14F-4D97-AF65-F5344CB8AC3E}">
        <p14:creationId xmlns:p14="http://schemas.microsoft.com/office/powerpoint/2010/main" val="2121064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50DF0F6-FA88-2DCB-40CF-A0D6618CF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Data</a:t>
            </a:r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EA5705C5-7106-11D1-4E38-4267169CFE8C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511954" y="2241755"/>
            <a:ext cx="6138891" cy="3814915"/>
          </a:xfrm>
        </p:spPr>
        <p:txBody>
          <a:bodyPr/>
          <a:lstStyle/>
          <a:p>
            <a:pPr marL="342900" indent="-342900"/>
            <a:r>
              <a:rPr lang="en-US" sz="2400" dirty="0"/>
              <a:t>Located at an altitude of</a:t>
            </a:r>
            <a:r>
              <a:rPr lang="zh-CN" altLang="en-US" sz="2400" dirty="0"/>
              <a:t> </a:t>
            </a:r>
            <a:r>
              <a:rPr lang="en-US" altLang="zh-CN" sz="2400" dirty="0"/>
              <a:t>4100m</a:t>
            </a:r>
            <a:r>
              <a:rPr lang="en-US" sz="2400" dirty="0"/>
              <a:t> in Sierra Negra, Mexico, the High-Altitude Water Cherenkov Observatory (HAWC) </a:t>
            </a:r>
          </a:p>
          <a:p>
            <a:pPr marL="342900" indent="-342900"/>
            <a:r>
              <a:rPr lang="en-US" sz="2400" dirty="0"/>
              <a:t>This analysis uses 2860 days of HAWC data (ground-parameter data set)</a:t>
            </a:r>
          </a:p>
          <a:p>
            <a:pPr marL="342900" indent="-342900"/>
            <a:endParaRPr lang="en-US" sz="24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0F48C7-0AB6-68A7-BA19-C62987218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35932D-DFFF-BD89-6DBC-4A6DBB7CB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3</a:t>
            </a:fld>
            <a:endParaRPr lang="en-US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82BAF9-A3BC-AABC-65B0-E7001790B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845" y="2241755"/>
            <a:ext cx="5161548" cy="288530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5052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D38B4C0-F016-A649-5A51-C620C4195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 of Interest (ROI)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ubtitle 10">
                <a:extLst>
                  <a:ext uri="{FF2B5EF4-FFF2-40B4-BE49-F238E27FC236}">
                    <a16:creationId xmlns:a16="http://schemas.microsoft.com/office/drawing/2014/main" id="{CCA3758D-AEEF-F632-15EC-41B24BD5FAAB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8063345" y="2040105"/>
                <a:ext cx="4031862" cy="3238477"/>
              </a:xfrm>
            </p:spPr>
            <p:txBody>
              <a:bodyPr/>
              <a:lstStyle/>
              <a:p>
                <a:pPr marL="342900" indent="-342900"/>
                <a:r>
                  <a:rPr lang="en-US" sz="2800" dirty="0"/>
                  <a:t>Crab Nebula </a:t>
                </a:r>
              </a:p>
              <a:p>
                <a:pPr marL="342900" lvl="1" indent="-342900" algn="l"/>
                <a:r>
                  <a:rPr lang="en-US" sz="2134" dirty="0"/>
                  <a:t>(</a:t>
                </a:r>
                <a14:m>
                  <m:oMath xmlns:m="http://schemas.openxmlformats.org/officeDocument/2006/math">
                    <m:r>
                      <a:rPr lang="en-US" sz="2134" i="1" dirty="0" smtClean="0">
                        <a:latin typeface="Cambria Math" panose="02040503050406030204" pitchFamily="18" charset="0"/>
                      </a:rPr>
                      <m:t>𝑅𝐴</m:t>
                    </m:r>
                    <m:r>
                      <a:rPr lang="en-US" sz="2134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134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34" i="1" dirty="0" smtClean="0">
                            <a:latin typeface="Cambria Math" panose="02040503050406030204" pitchFamily="18" charset="0"/>
                          </a:rPr>
                          <m:t>83.63</m:t>
                        </m:r>
                      </m:e>
                      <m:sup>
                        <m:r>
                          <a:rPr lang="en-US" sz="2134" i="1" dirty="0" smtClean="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  <m:r>
                      <a:rPr lang="en-US" sz="2134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134" i="1" dirty="0" smtClean="0">
                        <a:latin typeface="Cambria Math" panose="02040503050406030204" pitchFamily="18" charset="0"/>
                      </a:rPr>
                      <m:t>𝐷𝐸𝐶</m:t>
                    </m:r>
                    <m:r>
                      <a:rPr lang="en-US" sz="2134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134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34" i="1" dirty="0" smtClean="0">
                            <a:latin typeface="Cambria Math" panose="02040503050406030204" pitchFamily="18" charset="0"/>
                          </a:rPr>
                          <m:t>22.01</m:t>
                        </m:r>
                      </m:e>
                      <m:sup>
                        <m:r>
                          <a:rPr lang="en-US" sz="2134" i="1" dirty="0" smtClean="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2134" dirty="0"/>
                  <a:t>)</a:t>
                </a:r>
                <a:endParaRPr lang="en-US" sz="2534" dirty="0"/>
              </a:p>
              <a:p>
                <a:pPr marL="342900" lvl="1" indent="-342900" algn="l"/>
                <a:r>
                  <a:rPr lang="en-US" sz="2400" dirty="0"/>
                  <a:t>point source &amp; log-parabola spectrum</a:t>
                </a:r>
              </a:p>
              <a:p>
                <a:pPr marL="342900" indent="-342900"/>
                <a:endParaRPr lang="en-US" sz="2800" dirty="0"/>
              </a:p>
              <a:p>
                <a:pPr marL="342900" indent="-342900"/>
                <a:r>
                  <a:rPr lang="en-US" sz="2800" dirty="0"/>
                  <a:t>HAWC J0542+2315 </a:t>
                </a:r>
              </a:p>
              <a:p>
                <a:pPr marL="342900" lvl="1" indent="-342900" algn="l"/>
                <a:r>
                  <a:rPr lang="en-US" sz="2134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134" dirty="0" smtClean="0">
                        <a:latin typeface="Cambria Math" panose="02040503050406030204" pitchFamily="18" charset="0"/>
                      </a:rPr>
                      <m:t>R</m:t>
                    </m:r>
                    <m:r>
                      <m:rPr>
                        <m:sty m:val="p"/>
                      </m:rPr>
                      <a:rPr lang="en-US" sz="2134" i="0" dirty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sz="2134" i="0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134" i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34" i="0" dirty="0" smtClean="0">
                            <a:latin typeface="Cambria Math" panose="02040503050406030204" pitchFamily="18" charset="0"/>
                          </a:rPr>
                          <m:t>85.74</m:t>
                        </m:r>
                      </m:e>
                      <m:sup>
                        <m:r>
                          <a:rPr lang="en-US" sz="2134" i="0" dirty="0" smtClean="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  <m:r>
                      <a:rPr lang="en-US" sz="2134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2134" i="0" dirty="0" smtClean="0">
                        <a:latin typeface="Cambria Math" panose="02040503050406030204" pitchFamily="18" charset="0"/>
                      </a:rPr>
                      <m:t>DEC</m:t>
                    </m:r>
                    <m:r>
                      <a:rPr lang="en-US" sz="2134" i="0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134" i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34" i="0" dirty="0" smtClean="0">
                            <a:latin typeface="Cambria Math" panose="02040503050406030204" pitchFamily="18" charset="0"/>
                          </a:rPr>
                          <m:t>23.26</m:t>
                        </m:r>
                      </m:e>
                      <m:sup>
                        <m:r>
                          <a:rPr lang="en-US" sz="2134" i="0" dirty="0" smtClean="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2134" dirty="0"/>
                  <a:t>)</a:t>
                </a:r>
                <a:endParaRPr lang="en-US" sz="2534" dirty="0"/>
              </a:p>
              <a:p>
                <a:pPr marL="342900" lvl="1" indent="-342900" algn="l"/>
                <a:r>
                  <a:rPr lang="en-US" sz="1800" dirty="0"/>
                  <a:t>Contours: 5 and 7 sigma</a:t>
                </a:r>
              </a:p>
            </p:txBody>
          </p:sp>
        </mc:Choice>
        <mc:Fallback xmlns="">
          <p:sp>
            <p:nvSpPr>
              <p:cNvPr id="11" name="Subtitle 10">
                <a:extLst>
                  <a:ext uri="{FF2B5EF4-FFF2-40B4-BE49-F238E27FC236}">
                    <a16:creationId xmlns:a16="http://schemas.microsoft.com/office/drawing/2014/main" id="{CCA3758D-AEEF-F632-15EC-41B24BD5FA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8063345" y="2040105"/>
                <a:ext cx="4031862" cy="3238477"/>
              </a:xfrm>
              <a:blipFill>
                <a:blip r:embed="rId2"/>
                <a:stretch>
                  <a:fillRect l="-605" t="-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EF7E0D-D6E7-1FC3-BCF5-88D7F1A9B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487D9F-A286-CB6A-B104-38C15E8D1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4</a:t>
            </a:fld>
            <a:endParaRPr lang="en-US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A272E0-1B0D-D2F9-0C21-2A6113126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39" y="1444336"/>
            <a:ext cx="3812773" cy="450619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7D7B3A-D395-156F-ABEA-B4D1B536EB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656" y="1444335"/>
            <a:ext cx="3812773" cy="450619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3892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97CF-3B4C-38C2-A93A-D3157F9C6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Systematic Source Search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DEF33-6DB5-EC4F-8DD3-D0AB68C353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E9A8B-E47F-5BAF-A2DF-04118EFBFB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5</a:t>
            </a:fld>
            <a:endParaRPr lang="en-US">
              <a:latin typeface="+mn-lt"/>
            </a:endParaRPr>
          </a:p>
        </p:txBody>
      </p:sp>
      <p:sp>
        <p:nvSpPr>
          <p:cNvPr id="21" name="Subtitle 20">
            <a:extLst>
              <a:ext uri="{FF2B5EF4-FFF2-40B4-BE49-F238E27FC236}">
                <a16:creationId xmlns:a16="http://schemas.microsoft.com/office/drawing/2014/main" id="{47C6AF8E-E0A3-0CF8-610B-C7F0682C2AEF}"/>
              </a:ext>
            </a:extLst>
          </p:cNvPr>
          <p:cNvSpPr txBox="1">
            <a:spLocks/>
          </p:cNvSpPr>
          <p:nvPr/>
        </p:nvSpPr>
        <p:spPr>
          <a:xfrm>
            <a:off x="381677" y="5776528"/>
            <a:ext cx="11428645" cy="11596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600" b="0" i="0" u="none" strike="noStrike" cap="none">
                <a:solidFill>
                  <a:schemeClr val="accent2">
                    <a:lumMod val="50000"/>
                  </a:schemeClr>
                </a:solidFill>
                <a:latin typeface="+mn-lt"/>
                <a:ea typeface="Arial"/>
                <a:cs typeface="Poppins" panose="00000500000000000000" pitchFamily="2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l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92D9718-7E8B-D5B3-8917-7738476C7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000" y="5560635"/>
            <a:ext cx="10272000" cy="583963"/>
          </a:xfrm>
        </p:spPr>
        <p:txBody>
          <a:bodyPr/>
          <a:lstStyle/>
          <a:p>
            <a:pPr marL="342900" indent="-342900"/>
            <a:r>
              <a:rPr lang="en-US" sz="1800" dirty="0">
                <a:solidFill>
                  <a:schemeClr val="bg1"/>
                </a:solidFill>
              </a:rPr>
              <a:t>No necessary individual sources other than the Crab or HAWC J0542+2315 within 6° was found</a:t>
            </a:r>
          </a:p>
          <a:p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06E7D4-23E6-47A3-F8D7-BA3B9F6FD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71" y="1327536"/>
            <a:ext cx="11751058" cy="369602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22AE15-F93A-9ACB-059A-8FD7C99A62E4}"/>
              </a:ext>
            </a:extLst>
          </p:cNvPr>
          <p:cNvSpPr txBox="1"/>
          <p:nvPr/>
        </p:nvSpPr>
        <p:spPr>
          <a:xfrm>
            <a:off x="9178088" y="5092264"/>
            <a:ext cx="27934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i="1" dirty="0">
                <a:solidFill>
                  <a:schemeClr val="accent3">
                    <a:lumMod val="50000"/>
                  </a:schemeClr>
                </a:solidFill>
              </a:rPr>
              <a:t>Source: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R. Alfaro et al., (2026).</a:t>
            </a:r>
          </a:p>
        </p:txBody>
      </p:sp>
    </p:spTree>
    <p:extLst>
      <p:ext uri="{BB962C8B-B14F-4D97-AF65-F5344CB8AC3E}">
        <p14:creationId xmlns:p14="http://schemas.microsoft.com/office/powerpoint/2010/main" val="1896729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087B-B5D8-7936-6E1D-158AA7F07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Comparison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ubtitle 6">
                <a:extLst>
                  <a:ext uri="{FF2B5EF4-FFF2-40B4-BE49-F238E27FC236}">
                    <a16:creationId xmlns:a16="http://schemas.microsoft.com/office/drawing/2014/main" id="{E909C2E5-B072-293A-7463-18B266EC6022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7425732" y="2496471"/>
                <a:ext cx="3806268" cy="3648400"/>
              </a:xfrm>
            </p:spPr>
            <p:txBody>
              <a:bodyPr/>
              <a:lstStyle/>
              <a:p>
                <a:pPr marL="342900" indent="-342900"/>
                <a:r>
                  <a:rPr lang="en-US" dirty="0"/>
                  <a:t>Diffusion morphology is preferred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ΔAIC</m:t>
                    </m:r>
                    <m:r>
                      <a:rPr lang="en-US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=21</m:t>
                    </m:r>
                  </m:oMath>
                </a14:m>
                <a:endParaRPr lang="en-US" b="1" dirty="0">
                  <a:solidFill>
                    <a:srgbClr val="00B050"/>
                  </a:solidFill>
                </a:endParaRPr>
              </a:p>
              <a:p>
                <a:pPr marL="342900" indent="-342900"/>
                <a:endParaRPr lang="en-US" b="1" dirty="0">
                  <a:solidFill>
                    <a:srgbClr val="00B050"/>
                  </a:solidFill>
                </a:endParaRPr>
              </a:p>
              <a:p>
                <a:pPr marL="342900" indent="-342900"/>
                <a:r>
                  <a:rPr lang="en-US" dirty="0"/>
                  <a:t>Gaussian morphology:</a:t>
                </a:r>
              </a:p>
              <a:p>
                <a:pPr marL="342900" lvl="1" indent="-342900" algn="l"/>
                <a:r>
                  <a:rPr lang="en-US" sz="1800" dirty="0"/>
                  <a:t>Best-fit extension: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dirty="0">
                            <a:latin typeface="Cambria Math" panose="02040503050406030204" pitchFamily="18" charset="0"/>
                          </a:rPr>
                          <m:t>1.44</m:t>
                        </m:r>
                      </m:e>
                      <m:sup>
                        <m:r>
                          <a:rPr lang="en-US" sz="1800" i="0" dirty="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marL="342900" lvl="1" indent="-342900" algn="l"/>
                <a:r>
                  <a:rPr lang="en-US" sz="1800" dirty="0"/>
                  <a:t>LHAASO-WCDA: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dirty="0">
                            <a:latin typeface="Cambria Math" panose="02040503050406030204" pitchFamily="18" charset="0"/>
                          </a:rPr>
                          <m:t>1.45</m:t>
                        </m:r>
                      </m:e>
                      <m:sup>
                        <m:r>
                          <a:rPr lang="en-US" sz="1800" dirty="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endParaRPr lang="en-US" sz="1800" dirty="0"/>
              </a:p>
              <a:p>
                <a:pPr marL="342900" lvl="1" indent="-342900" algn="l"/>
                <a:r>
                  <a:rPr lang="en-US" sz="1800" dirty="0"/>
                  <a:t>KM2A: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dirty="0">
                            <a:latin typeface="Cambria Math" panose="02040503050406030204" pitchFamily="18" charset="0"/>
                          </a:rPr>
                          <m:t>0.98</m:t>
                        </m:r>
                      </m:e>
                      <m:sup>
                        <m:r>
                          <a:rPr lang="en-US" sz="1800" dirty="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7" name="Subtitle 6">
                <a:extLst>
                  <a:ext uri="{FF2B5EF4-FFF2-40B4-BE49-F238E27FC236}">
                    <a16:creationId xmlns:a16="http://schemas.microsoft.com/office/drawing/2014/main" id="{E909C2E5-B072-293A-7463-18B266EC60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7425732" y="2496471"/>
                <a:ext cx="3806268" cy="3648400"/>
              </a:xfrm>
              <a:blipFill>
                <a:blip r:embed="rId3"/>
                <a:stretch>
                  <a:fillRect l="-28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Subtitle 7">
                <a:extLst>
                  <a:ext uri="{FF2B5EF4-FFF2-40B4-BE49-F238E27FC236}">
                    <a16:creationId xmlns:a16="http://schemas.microsoft.com/office/drawing/2014/main" id="{92A48AE5-DF06-29D9-D038-37C08DDF2DE3}"/>
                  </a:ext>
                </a:extLst>
              </p:cNvPr>
              <p:cNvSpPr>
                <a:spLocks noGrp="1"/>
              </p:cNvSpPr>
              <p:nvPr>
                <p:ph type="subTitle" idx="2"/>
              </p:nvPr>
            </p:nvSpPr>
            <p:spPr>
              <a:xfrm>
                <a:off x="960000" y="2496471"/>
                <a:ext cx="6596360" cy="3648400"/>
              </a:xfrm>
            </p:spPr>
            <p:txBody>
              <a:bodyPr/>
              <a:lstStyle/>
              <a:p>
                <a:pPr marL="342900" indent="-342900"/>
                <a:r>
                  <a:rPr lang="en-US" dirty="0"/>
                  <a:t>power-law spectrum: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𝐾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dirty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sSub>
                              <m:sSubPr>
                                <m:ctrlPr>
                                  <a:rPr lang="en-US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dirty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dirty="0">
                                    <a:latin typeface="Cambria Math" panose="02040503050406030204" pitchFamily="18" charset="0"/>
                                  </a:rPr>
                                  <m:t>piv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dirty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(preferred)</a:t>
                </a:r>
              </a:p>
              <a:p>
                <a:pPr marL="342900" indent="-342900"/>
                <a:r>
                  <a:rPr lang="en-US" dirty="0"/>
                  <a:t>log-parabola spectrum: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𝐾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dirty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sSub>
                              <m:sSubPr>
                                <m:ctrlPr>
                                  <a:rPr lang="en-US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dirty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dirty="0">
                                    <a:latin typeface="Cambria Math" panose="02040503050406030204" pitchFamily="18" charset="0"/>
                                  </a:rPr>
                                  <m:t>piv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dirty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dirty="0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dirty="0">
                                <a:latin typeface="Cambria Math" panose="02040503050406030204" pitchFamily="18" charset="0"/>
                              </a:rPr>
                              <m:t>𝛽</m:t>
                            </m:r>
                            <m:func>
                              <m:funcPr>
                                <m:ctrlPr>
                                  <a:rPr lang="en-US" dirty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dirty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dirty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  <m:r>
                                      <a:rPr lang="en-US" dirty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sSub>
                                      <m:sSubPr>
                                        <m:ctrlPr>
                                          <a:rPr lang="en-US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dirty="0">
                                            <a:latin typeface="Cambria Math" panose="02040503050406030204" pitchFamily="18" charset="0"/>
                                          </a:rPr>
                                          <m:t>𝐸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dirty="0">
                                            <a:latin typeface="Cambria Math" panose="02040503050406030204" pitchFamily="18" charset="0"/>
                                          </a:rPr>
                                          <m:t>piv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e>
                        </m:d>
                      </m:sup>
                    </m:sSup>
                  </m:oMath>
                </a14:m>
                <a:endParaRPr lang="en-US" dirty="0"/>
              </a:p>
              <a:p>
                <a:pPr marL="342900" indent="-342900"/>
                <a:r>
                  <a:rPr lang="en-US" altLang="zh-CN" dirty="0"/>
                  <a:t>I</a:t>
                </a:r>
                <a:r>
                  <a:rPr lang="en-US" dirty="0"/>
                  <a:t>nclusion of one additional parameter only mildly improves the fit by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TS</m:t>
                    </m:r>
                    <m:r>
                      <a:rPr lang="en-US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∼10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" name="Subtitle 7">
                <a:extLst>
                  <a:ext uri="{FF2B5EF4-FFF2-40B4-BE49-F238E27FC236}">
                    <a16:creationId xmlns:a16="http://schemas.microsoft.com/office/drawing/2014/main" id="{92A48AE5-DF06-29D9-D038-37C08DDF2D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2"/>
              </p:nvPr>
            </p:nvSpPr>
            <p:spPr>
              <a:xfrm>
                <a:off x="960000" y="2496471"/>
                <a:ext cx="6596360" cy="3648400"/>
              </a:xfrm>
              <a:blipFill>
                <a:blip r:embed="rId4"/>
                <a:stretch>
                  <a:fillRect l="-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ubtitle 8">
            <a:extLst>
              <a:ext uri="{FF2B5EF4-FFF2-40B4-BE49-F238E27FC236}">
                <a16:creationId xmlns:a16="http://schemas.microsoft.com/office/drawing/2014/main" id="{6E66A596-4577-C465-515D-7795079997AC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rPr lang="en-US" dirty="0"/>
              <a:t>Spectral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ADB09302-8D8C-0CF4-BA36-6FB347B33E8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7425730" y="2014467"/>
            <a:ext cx="3806269" cy="482000"/>
          </a:xfrm>
        </p:spPr>
        <p:txBody>
          <a:bodyPr/>
          <a:lstStyle/>
          <a:p>
            <a:r>
              <a:rPr lang="en-US" dirty="0"/>
              <a:t>Spatial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50754-20A8-A138-F2B5-EC2333A3E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D2C6F-60CA-3AD5-9B7C-F77068665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6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9679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D6B7D-62C7-C2BA-0CE1-C5BB945B6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Profile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801969A-09CD-0611-AC2C-BCCF959E5EF6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684696" y="1847631"/>
            <a:ext cx="4683717" cy="3884201"/>
          </a:xfrm>
        </p:spPr>
        <p:txBody>
          <a:bodyPr/>
          <a:lstStyle/>
          <a:p>
            <a:pPr>
              <a:buNone/>
            </a:pPr>
            <a:r>
              <a:rPr lang="en-US" sz="2800" dirty="0"/>
              <a:t>Best-fit model of HAWC J0542+2315</a:t>
            </a:r>
          </a:p>
          <a:p>
            <a:pPr marL="342900" indent="-342900"/>
            <a:r>
              <a:rPr lang="en-US" sz="2800" dirty="0">
                <a:solidFill>
                  <a:srgbClr val="00B050"/>
                </a:solidFill>
              </a:rPr>
              <a:t>Consistent with 1LHAASO J0542+2311u by KM2A</a:t>
            </a:r>
          </a:p>
          <a:p>
            <a:pPr marL="342900" indent="-342900"/>
            <a:r>
              <a:rPr lang="en-US" sz="2800" dirty="0">
                <a:solidFill>
                  <a:srgbClr val="00B050"/>
                </a:solidFill>
              </a:rPr>
              <a:t>Softer than WCDA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A2B0B-20C8-DEB3-0C69-CFA843CD4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EB6664-12DD-C44B-8C17-90F0DC0E3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7</a:t>
            </a:fld>
            <a:endParaRPr lang="en-US"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D7CC60E-D773-7248-86F7-FD2E58E62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1538" y="1477475"/>
            <a:ext cx="5847476" cy="4254356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5994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A171-1B0D-5B75-3424-6091C97AE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Exceptionally Large Halo</a:t>
            </a:r>
            <a:endParaRPr lang="en-US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92EAC543-3C9A-A875-ECC7-5FE0DB314BD7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marL="342900" indent="-342900"/>
            <a:r>
              <a:rPr lang="en-US" sz="2800" dirty="0"/>
              <a:t>Physical extension of approximately </a:t>
            </a:r>
            <a:r>
              <a:rPr lang="en-US" sz="2800" b="1" dirty="0"/>
              <a:t>86 pc </a:t>
            </a:r>
            <a:r>
              <a:rPr lang="en-US" sz="2800" dirty="0"/>
              <a:t>(assuming a source distance of 1.56 kpc)</a:t>
            </a:r>
          </a:p>
          <a:p>
            <a:pPr marL="342900" indent="-342900"/>
            <a:endParaRPr lang="en-US" sz="2800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78AE5563-3202-F202-B061-AEAB2A1FAADB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960000" y="2014471"/>
            <a:ext cx="4930800" cy="482000"/>
          </a:xfrm>
        </p:spPr>
        <p:txBody>
          <a:bodyPr/>
          <a:lstStyle/>
          <a:p>
            <a:r>
              <a:rPr lang="en-US" sz="2800" dirty="0"/>
              <a:t>Radial Flux Profile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EF65AE-AF0E-4CFD-EB43-0E9AC613B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7C0210-1C24-9A07-D8E3-5D91FB7D5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8</a:t>
            </a:fld>
            <a:endParaRPr lang="en-US"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FBA894-426C-D25F-425B-C419B64A6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4211" y="1356967"/>
            <a:ext cx="5915952" cy="443696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7501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35D0B-9C99-F146-2E7F-46D19EFA8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76052-8E12-474B-20A5-32A236282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Exceptionally Large Halo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5364581-9583-A9A0-57B7-D3F99005E493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marL="342900" indent="-342900"/>
            <a:r>
              <a:rPr lang="en-US" sz="2800" dirty="0"/>
              <a:t>HAWC J0542+2315 exhibits a substantially broader radial profile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CD5BF12-0BFF-FA91-6395-D50E654E1922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rPr lang="en-US" sz="2800" dirty="0"/>
              <a:t>Ratio to Central Flux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AE99A0-1230-972F-4F53-F21DAF92B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62FF90-ED6F-043A-B14D-0D418945B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9</a:t>
            </a:fld>
            <a:endParaRPr lang="en-US"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45AFAF-CB5B-6134-345F-673BFEAC1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2" y="1793785"/>
            <a:ext cx="5257798" cy="3916522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8338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43C91-FA30-496E-9D93-CE7DCE08D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593367"/>
            <a:ext cx="9118065" cy="763600"/>
          </a:xfrm>
        </p:spPr>
        <p:txBody>
          <a:bodyPr/>
          <a:lstStyle/>
          <a:p>
            <a:r>
              <a:rPr lang="en-US" dirty="0"/>
              <a:t>Masking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Subtitle 7">
                <a:extLst>
                  <a:ext uri="{FF2B5EF4-FFF2-40B4-BE49-F238E27FC236}">
                    <a16:creationId xmlns:a16="http://schemas.microsoft.com/office/drawing/2014/main" id="{0FA336A1-6B15-0EFE-2BCB-2A50B751BF1B}"/>
                  </a:ext>
                </a:extLst>
              </p:cNvPr>
              <p:cNvSpPr>
                <a:spLocks noGrp="1"/>
              </p:cNvSpPr>
              <p:nvPr>
                <p:ph type="subTitle" idx="2"/>
              </p:nvPr>
            </p:nvSpPr>
            <p:spPr>
              <a:xfrm>
                <a:off x="960000" y="1219200"/>
                <a:ext cx="5883252" cy="4925671"/>
              </a:xfrm>
            </p:spPr>
            <p:txBody>
              <a:bodyPr/>
              <a:lstStyle/>
              <a:p>
                <a:pPr marL="342900" indent="-342900"/>
                <a:r>
                  <a:rPr lang="en-US" sz="2800" dirty="0"/>
                  <a:t>Crab Nebula excluded from the ROI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dirty="0">
                            <a:latin typeface="Cambria Math" panose="02040503050406030204" pitchFamily="18" charset="0"/>
                          </a:rPr>
                          <m:t>mask</m:t>
                        </m:r>
                      </m:sub>
                    </m:sSub>
                    <m:r>
                      <a:rPr lang="en-US" sz="2800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dirty="0">
                            <a:latin typeface="Cambria Math" panose="02040503050406030204" pitchFamily="18" charset="0"/>
                          </a:rPr>
                          <m:t>1.3</m:t>
                        </m:r>
                      </m:e>
                      <m:sup>
                        <m:r>
                          <a:rPr lang="en-US" sz="2800" dirty="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2800" dirty="0"/>
                  <a:t>)</a:t>
                </a:r>
              </a:p>
              <a:p>
                <a:pPr>
                  <a:buNone/>
                </a:pPr>
                <a:endParaRPr lang="en-US" sz="2800" dirty="0"/>
              </a:p>
              <a:p>
                <a:pPr>
                  <a:buNone/>
                </a:pPr>
                <a:r>
                  <a:rPr lang="en-US" sz="2800" dirty="0"/>
                  <a:t>Results:</a:t>
                </a:r>
              </a:p>
              <a:p>
                <a:pPr marL="342900" indent="-342900"/>
                <a:r>
                  <a:rPr lang="en-US" sz="2400" dirty="0"/>
                  <a:t>power-law spectrum + diffusion morphology remain preferred</a:t>
                </a:r>
              </a:p>
              <a:p>
                <a:pPr marL="342900" indent="-342900"/>
                <a:r>
                  <a:rPr lang="en-US" sz="2400" dirty="0">
                    <a:solidFill>
                      <a:srgbClr val="00B050"/>
                    </a:solidFill>
                  </a:rPr>
                  <a:t>Crab contamination is reduced</a:t>
                </a:r>
              </a:p>
              <a:p>
                <a:pPr marL="342900" indent="-342900"/>
                <a:r>
                  <a:rPr lang="en-US" sz="2400" dirty="0">
                    <a:solidFill>
                      <a:srgbClr val="FF0000"/>
                    </a:solidFill>
                  </a:rPr>
                  <a:t>Removes part of the HAWC J0542+2315 emission</a:t>
                </a:r>
              </a:p>
            </p:txBody>
          </p:sp>
        </mc:Choice>
        <mc:Fallback xmlns="">
          <p:sp>
            <p:nvSpPr>
              <p:cNvPr id="8" name="Subtitle 7">
                <a:extLst>
                  <a:ext uri="{FF2B5EF4-FFF2-40B4-BE49-F238E27FC236}">
                    <a16:creationId xmlns:a16="http://schemas.microsoft.com/office/drawing/2014/main" id="{0FA336A1-6B15-0EFE-2BCB-2A50B751BF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2"/>
              </p:nvPr>
            </p:nvSpPr>
            <p:spPr>
              <a:xfrm>
                <a:off x="960000" y="1219200"/>
                <a:ext cx="5883252" cy="4925671"/>
              </a:xfrm>
              <a:blipFill>
                <a:blip r:embed="rId2"/>
                <a:stretch>
                  <a:fillRect l="-2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3315C-7C51-DB5E-5FC2-7D6AF0A4A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EC7949-12AE-BA8D-65B2-1BE50193C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10</a:t>
            </a:fld>
            <a:endParaRPr lang="en-US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681C4B-7BD2-A89D-8E28-DDCF1EEB8C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550" y="593367"/>
            <a:ext cx="4446591" cy="525528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4459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FB48C-3D99-93D6-81D2-DA78ACCF9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24C4F-ADF9-40CC-CD48-A2E4F594D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593367"/>
            <a:ext cx="9118065" cy="763600"/>
          </a:xfrm>
        </p:spPr>
        <p:txBody>
          <a:bodyPr/>
          <a:lstStyle/>
          <a:p>
            <a:r>
              <a:rPr lang="en-US" dirty="0"/>
              <a:t>Symmetry Analysis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CA22BB81-CC05-227C-6E8D-B035CEDB3E36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960000" y="1864663"/>
            <a:ext cx="5883252" cy="4280208"/>
          </a:xfrm>
        </p:spPr>
        <p:txBody>
          <a:bodyPr/>
          <a:lstStyle/>
          <a:p>
            <a:pPr marL="342900" indent="-342900"/>
            <a:r>
              <a:rPr lang="en-US" sz="2800" dirty="0"/>
              <a:t>3 quadrants that do not overlap with the Crab </a:t>
            </a:r>
            <a:r>
              <a:rPr lang="en-US" altLang="zh-CN" sz="2800" dirty="0"/>
              <a:t>are analyzed</a:t>
            </a:r>
            <a:endParaRPr lang="en-US" sz="2800" dirty="0"/>
          </a:p>
          <a:p>
            <a:pPr marL="342900" indent="-342900"/>
            <a:endParaRPr lang="en-US" sz="2800" dirty="0"/>
          </a:p>
          <a:p>
            <a:pPr>
              <a:buNone/>
            </a:pPr>
            <a:r>
              <a:rPr lang="en-US" sz="2800" dirty="0"/>
              <a:t>Results:</a:t>
            </a:r>
          </a:p>
          <a:p>
            <a:pPr marL="342900" indent="-342900"/>
            <a:r>
              <a:rPr lang="en-US" sz="2800" dirty="0">
                <a:solidFill>
                  <a:srgbClr val="00B050"/>
                </a:solidFill>
              </a:rPr>
              <a:t>All 3 regions show comparable extensions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D1944-3483-5DCE-302E-68729A7BE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24EA7-C341-4B1A-EC55-15871BE97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11</a:t>
            </a:fld>
            <a:endParaRPr lang="en-US"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EEB7444-0636-851A-CFAC-6675D9D6F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550" y="593367"/>
            <a:ext cx="4446591" cy="525528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4127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BC808-14F6-5070-8520-C527F6BA2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051B7F8-4129-69C3-4E5E-7AE1B7D12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SzPts val="1600"/>
            </a:pPr>
            <a:r>
              <a:rPr lang="en-US" sz="2800" dirty="0"/>
              <a:t>Discussions: TeV Halo models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8EA2FD9-E643-740B-94DA-8C2D054D0B29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rPr lang="en-US" sz="2400" dirty="0"/>
              <a:t>Self-Generated Cosmic-Ray Turbulence</a:t>
            </a:r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3153830-C6F3-F89F-CD8A-538493F7E0AF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301200" y="2014467"/>
            <a:ext cx="2607529" cy="482000"/>
          </a:xfrm>
        </p:spPr>
        <p:txBody>
          <a:bodyPr/>
          <a:lstStyle/>
          <a:p>
            <a:r>
              <a:rPr lang="en-US" sz="2400" dirty="0"/>
              <a:t>Anisotropic diffusion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D8A600-C67A-CBF8-E978-925DA5A74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9DAC9E-E201-B455-8442-982CDE2D6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12</a:t>
            </a:fld>
            <a:endParaRPr lang="en-US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29AC3D-B9FD-D287-0866-F04A0FE060C5}"/>
              </a:ext>
            </a:extLst>
          </p:cNvPr>
          <p:cNvSpPr txBox="1"/>
          <p:nvPr/>
        </p:nvSpPr>
        <p:spPr>
          <a:xfrm>
            <a:off x="1277784" y="5833130"/>
            <a:ext cx="37162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b="1" i="1" dirty="0">
                <a:solidFill>
                  <a:schemeClr val="accent3">
                    <a:lumMod val="50000"/>
                  </a:schemeClr>
                </a:solidFill>
              </a:rPr>
              <a:t>Source: 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C.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Evoli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, T. Linden, and G. Morlino, Phys. Rev. D 98, 063017 (2018).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D242D6-0691-E00A-C15F-40D7C7453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507" y="2428238"/>
            <a:ext cx="4114800" cy="338140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E088CA-B44C-215C-85B5-A33922A10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385" y="1239111"/>
            <a:ext cx="3657600" cy="140677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2484F4-59FE-B378-A7BA-E1EA7864E1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9292" y="2608409"/>
            <a:ext cx="6215848" cy="3077568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CB207F4-03ED-623C-B4C9-64E874F2C3C1}"/>
              </a:ext>
            </a:extLst>
          </p:cNvPr>
          <p:cNvSpPr txBox="1"/>
          <p:nvPr/>
        </p:nvSpPr>
        <p:spPr>
          <a:xfrm>
            <a:off x="6960216" y="5741413"/>
            <a:ext cx="395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b="1" i="1" dirty="0">
                <a:solidFill>
                  <a:schemeClr val="accent3">
                    <a:lumMod val="50000"/>
                  </a:schemeClr>
                </a:solidFill>
              </a:rPr>
              <a:t>Source: 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P. D. L. T. Luque, O.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Fornieri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, and T. Linden, Phys. Rev. D </a:t>
            </a:r>
            <a:r>
              <a:rPr lang="en-US" b="1" i="1" dirty="0">
                <a:solidFill>
                  <a:schemeClr val="accent3">
                    <a:lumMod val="50000"/>
                  </a:schemeClr>
                </a:solidFill>
              </a:rPr>
              <a:t>106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, 123033 (2022).</a:t>
            </a:r>
          </a:p>
        </p:txBody>
      </p:sp>
    </p:spTree>
    <p:extLst>
      <p:ext uri="{BB962C8B-B14F-4D97-AF65-F5344CB8AC3E}">
        <p14:creationId xmlns:p14="http://schemas.microsoft.com/office/powerpoint/2010/main" val="3235772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5FC64-F1B4-D14E-6C10-B2E8C1456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10E196E-7067-9D2B-B103-0546DE444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4079" y="593367"/>
            <a:ext cx="6232520" cy="763600"/>
          </a:xfrm>
        </p:spPr>
        <p:txBody>
          <a:bodyPr/>
          <a:lstStyle/>
          <a:p>
            <a:pPr>
              <a:buSzPts val="1600"/>
            </a:pPr>
            <a:r>
              <a:rPr lang="en-US" dirty="0"/>
              <a:t>Discussions: TeV Halo models</a:t>
            </a:r>
            <a:br>
              <a:rPr lang="en-US" dirty="0"/>
            </a:br>
            <a:r>
              <a:rPr lang="en-US" altLang="zh-CN" dirty="0"/>
              <a:t>Q</a:t>
            </a:r>
            <a:r>
              <a:rPr lang="en-US" dirty="0"/>
              <a:t>uasi-ballistic Regime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49A867-E224-3F0A-051E-CD16F8EF33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AD101A-5C76-CD94-FC19-8BB614C10D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13</a:t>
            </a:fld>
            <a:endParaRPr lang="en-US"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A32B53-0D60-3C85-AA69-C96DDA16C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961" y="1636652"/>
            <a:ext cx="5406851" cy="398399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C8F76AD-3844-85C4-AC5F-EBFDDB1BDB94}"/>
              </a:ext>
            </a:extLst>
          </p:cNvPr>
          <p:cNvSpPr txBox="1"/>
          <p:nvPr/>
        </p:nvSpPr>
        <p:spPr>
          <a:xfrm>
            <a:off x="3592286" y="5777032"/>
            <a:ext cx="77615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b="1" i="1" dirty="0">
                <a:solidFill>
                  <a:schemeClr val="accent3">
                    <a:lumMod val="50000"/>
                  </a:schemeClr>
                </a:solidFill>
              </a:rPr>
              <a:t>Source: 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S. Recchia et al., Phys. Rev. D 104, 123017 (2021).</a:t>
            </a:r>
          </a:p>
          <a:p>
            <a:pPr algn="ctr">
              <a:buNone/>
            </a:pPr>
            <a:endParaRPr lang="en-US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418602-AE23-04B9-778E-49AC8570A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254" y="294192"/>
            <a:ext cx="3984104" cy="591143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0778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DA7ADB9-01F2-465D-2CF9-F16C7CA21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6BDE1CF-566A-522E-6EFD-1F0257D0C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000" y="1621000"/>
            <a:ext cx="10281200" cy="4229082"/>
          </a:xfrm>
        </p:spPr>
        <p:txBody>
          <a:bodyPr/>
          <a:lstStyle/>
          <a:p>
            <a:pPr marL="342900" indent="-342900"/>
            <a:r>
              <a:rPr lang="en-US" sz="2800" dirty="0">
                <a:solidFill>
                  <a:schemeClr val="bg1"/>
                </a:solidFill>
              </a:rPr>
              <a:t>We detect extended TeV emission around HAWC J0542+2315, whose spectral and morphological properties are consistent with a TeV-halo interpretation</a:t>
            </a:r>
          </a:p>
          <a:p>
            <a:pPr marL="342900" indent="-342900"/>
            <a:r>
              <a:rPr lang="en-US" sz="2800" dirty="0">
                <a:solidFill>
                  <a:schemeClr val="bg1"/>
                </a:solidFill>
              </a:rPr>
              <a:t>A physical </a:t>
            </a:r>
            <a:r>
              <a:rPr lang="en-US" sz="2800" dirty="0" err="1">
                <a:solidFill>
                  <a:schemeClr val="bg1"/>
                </a:solidFill>
              </a:rPr>
              <a:t>extent</a:t>
            </a:r>
            <a:r>
              <a:rPr lang="en-US" altLang="zh-CN" sz="2800" dirty="0" err="1">
                <a:solidFill>
                  <a:schemeClr val="bg1"/>
                </a:solidFill>
              </a:rPr>
              <a:t>ension</a:t>
            </a:r>
            <a:r>
              <a:rPr lang="en-US" sz="2800" dirty="0">
                <a:solidFill>
                  <a:schemeClr val="bg1"/>
                </a:solidFill>
              </a:rPr>
              <a:t> roughly </a:t>
            </a:r>
            <a:r>
              <a:rPr lang="en-US" sz="2800" b="1" dirty="0">
                <a:solidFill>
                  <a:schemeClr val="bg1"/>
                </a:solidFill>
              </a:rPr>
              <a:t>~3 times as large </a:t>
            </a:r>
            <a:r>
              <a:rPr lang="en-US" sz="2800" dirty="0">
                <a:solidFill>
                  <a:schemeClr val="bg1"/>
                </a:solidFill>
              </a:rPr>
              <a:t>as those of previously identified halos</a:t>
            </a:r>
          </a:p>
          <a:p>
            <a:pPr marL="342900" indent="-342900"/>
            <a:r>
              <a:rPr lang="en-US" sz="3066" b="1" dirty="0">
                <a:solidFill>
                  <a:srgbClr val="00B050"/>
                </a:solidFill>
              </a:rPr>
              <a:t>The TeV-halo population may span a broad range of physical sizes</a:t>
            </a:r>
          </a:p>
          <a:p>
            <a:pPr marL="342900" indent="-342900"/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1F4FBF-1D91-9855-EA53-C088AB6A74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EA02C0-0787-35F7-2DEB-432E6A2A5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14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61892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43CBB3B-251B-09EF-53CD-D4252B8D9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Thank you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4202A-CFB3-B166-B6F6-21F44AFBF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C96B6-F1D2-CB91-9F66-219B19E7CD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15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6217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51F2092-CCEC-149D-2991-FDD4F4806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TeV Halo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D400E0-5295-0481-0DBB-395A062CD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BEF11-5D5E-6E84-651B-1F60B052BF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16</a:t>
            </a:fld>
            <a:endParaRPr lang="en-US" dirty="0"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B323CF-1AD5-3B87-C706-5504A3CB62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718"/>
          <a:stretch>
            <a:fillRect/>
          </a:stretch>
        </p:blipFill>
        <p:spPr>
          <a:xfrm>
            <a:off x="2866884" y="1356967"/>
            <a:ext cx="6458230" cy="4304486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9867F9-4C7A-334B-20ED-875940BD334E}"/>
              </a:ext>
            </a:extLst>
          </p:cNvPr>
          <p:cNvSpPr txBox="1"/>
          <p:nvPr/>
        </p:nvSpPr>
        <p:spPr>
          <a:xfrm>
            <a:off x="3945233" y="5701124"/>
            <a:ext cx="43015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b="1" i="1" dirty="0">
                <a:solidFill>
                  <a:schemeClr val="accent3">
                    <a:lumMod val="50000"/>
                  </a:schemeClr>
                </a:solidFill>
              </a:rPr>
              <a:t>Source: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G. </a:t>
            </a:r>
            <a:r>
              <a:rPr lang="en-US" i="1" dirty="0" err="1">
                <a:solidFill>
                  <a:schemeClr val="accent3">
                    <a:lumMod val="50000"/>
                  </a:schemeClr>
                </a:solidFill>
              </a:rPr>
              <a:t>Giacinti</a:t>
            </a:r>
            <a:r>
              <a:rPr lang="en-US" i="1" dirty="0">
                <a:solidFill>
                  <a:schemeClr val="accent3">
                    <a:lumMod val="50000"/>
                  </a:schemeClr>
                </a:solidFill>
              </a:rPr>
              <a:t> et al., A&amp;A 636, A113 (2020).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ED1BCA-AAE9-2547-1A36-FB837810F6E1}"/>
              </a:ext>
            </a:extLst>
          </p:cNvPr>
          <p:cNvSpPr txBox="1"/>
          <p:nvPr/>
        </p:nvSpPr>
        <p:spPr>
          <a:xfrm>
            <a:off x="10088546" y="110532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330077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CD1FC-28D3-46A4-7571-C88567BFB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and Diffusion Radius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ubtitle 3">
                <a:extLst>
                  <a:ext uri="{FF2B5EF4-FFF2-40B4-BE49-F238E27FC236}">
                    <a16:creationId xmlns:a16="http://schemas.microsoft.com/office/drawing/2014/main" id="{934B6056-82D4-5C7A-E72D-AC07C589D428}"/>
                  </a:ext>
                </a:extLst>
              </p:cNvPr>
              <p:cNvSpPr>
                <a:spLocks noGrp="1"/>
              </p:cNvSpPr>
              <p:nvPr>
                <p:ph type="subTitle" idx="2"/>
              </p:nvPr>
            </p:nvSpPr>
            <p:spPr>
              <a:xfrm>
                <a:off x="959999" y="1286189"/>
                <a:ext cx="6053749" cy="4531808"/>
              </a:xfrm>
            </p:spPr>
            <p:txBody>
              <a:bodyPr/>
              <a:lstStyle/>
              <a:p>
                <a:pPr marL="342900" indent="-342900"/>
                <a:r>
                  <a:rPr lang="en-US" dirty="0"/>
                  <a:t>Dispersion measure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DM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=77.70,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pc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c</m:t>
                    </m:r>
                    <m:sSup>
                      <m:sSupPr>
                        <m:ctrlPr>
                          <a:rPr lang="en-US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dirty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US" dirty="0"/>
              </a:p>
              <a:p>
                <a:pPr marL="342900" indent="-342900"/>
                <a:endParaRPr lang="en-US" dirty="0"/>
              </a:p>
              <a:p>
                <a:pPr marL="342900" indent="-342900"/>
                <a:r>
                  <a:rPr lang="en-US" altLang="zh-CN" dirty="0"/>
                  <a:t>W</a:t>
                </a:r>
                <a:r>
                  <a:rPr lang="en-US" dirty="0"/>
                  <a:t>e estimate the source distance using the YMW16, NE2001, and NE2025 Galactic electron-density models with the </a:t>
                </a:r>
                <a:r>
                  <a:rPr lang="en-US" dirty="0" err="1"/>
                  <a:t>PyGEDM</a:t>
                </a:r>
                <a:r>
                  <a:rPr lang="en-US" dirty="0"/>
                  <a:t> package</a:t>
                </a:r>
              </a:p>
              <a:p>
                <a:pPr marL="342900" lvl="1" indent="-342900" algn="l"/>
                <a:r>
                  <a:rPr lang="en-US" sz="2000" dirty="0"/>
                  <a:t>Distances: 1.565, 1.504, and 2.06 kpc</a:t>
                </a:r>
              </a:p>
              <a:p>
                <a:pPr marL="342900" lvl="1" indent="-342900" algn="l"/>
                <a:endParaRPr lang="en-US" sz="2000" dirty="0"/>
              </a:p>
              <a:p>
                <a:pPr marL="342900" indent="-342900"/>
                <a:r>
                  <a:rPr lang="en-US" dirty="0"/>
                  <a:t>DM-derived pulsar distances do not have formal per-source statistical uncertainties</a:t>
                </a:r>
              </a:p>
              <a:p>
                <a:pPr marL="342900" lvl="1" indent="-342900" algn="l"/>
                <a:r>
                  <a:rPr lang="en-US" sz="1800" dirty="0"/>
                  <a:t>The Fermi-LAT 3PC adopts a 40% systematic uncertainty for ATNF/YMW16 DM distances</a:t>
                </a:r>
              </a:p>
              <a:p>
                <a:pPr marL="342900" lvl="1" indent="-342900" algn="l"/>
                <a:endParaRPr lang="en-US" sz="1800" dirty="0"/>
              </a:p>
              <a:p>
                <a:pPr marL="342900" indent="-342900"/>
                <a:r>
                  <a:rPr lang="en-US" dirty="0"/>
                  <a:t>No catalogued WISE HII region has an angular radius that intersects the pulsar line of sight</a:t>
                </a:r>
              </a:p>
            </p:txBody>
          </p:sp>
        </mc:Choice>
        <mc:Fallback xmlns="">
          <p:sp>
            <p:nvSpPr>
              <p:cNvPr id="4" name="Subtitle 3">
                <a:extLst>
                  <a:ext uri="{FF2B5EF4-FFF2-40B4-BE49-F238E27FC236}">
                    <a16:creationId xmlns:a16="http://schemas.microsoft.com/office/drawing/2014/main" id="{934B6056-82D4-5C7A-E72D-AC07C589D4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2"/>
              </p:nvPr>
            </p:nvSpPr>
            <p:spPr>
              <a:xfrm>
                <a:off x="959999" y="1286189"/>
                <a:ext cx="6053749" cy="4531808"/>
              </a:xfrm>
              <a:blipFill>
                <a:blip r:embed="rId2"/>
                <a:stretch>
                  <a:fillRect l="-101" r="-604" b="-6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DAA8F7-0056-0A3A-42C3-6CE683B51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C8251C-895A-E74F-9619-5DE989D86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17</a:t>
            </a:fld>
            <a:endParaRPr lang="en-US"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C2B343-EE8E-5E47-7D4C-E1FB4E9DF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" r="583"/>
          <a:stretch/>
        </p:blipFill>
        <p:spPr>
          <a:xfrm>
            <a:off x="7131744" y="1895320"/>
            <a:ext cx="4592625" cy="348509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8E31A6-F07E-618D-63C9-ADAE410D92F2}"/>
              </a:ext>
            </a:extLst>
          </p:cNvPr>
          <p:cNvSpPr txBox="1"/>
          <p:nvPr/>
        </p:nvSpPr>
        <p:spPr>
          <a:xfrm>
            <a:off x="10088546" y="110532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2091272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0E779-C89E-499F-55CD-6B66FC67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Diffusion Coefficient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ubtitle 3">
                <a:extLst>
                  <a:ext uri="{FF2B5EF4-FFF2-40B4-BE49-F238E27FC236}">
                    <a16:creationId xmlns:a16="http://schemas.microsoft.com/office/drawing/2014/main" id="{FD007AF1-144F-C059-F843-F0E54316CE82}"/>
                  </a:ext>
                </a:extLst>
              </p:cNvPr>
              <p:cNvSpPr>
                <a:spLocks noGrp="1"/>
              </p:cNvSpPr>
              <p:nvPr>
                <p:ph type="subTitle" idx="2"/>
              </p:nvPr>
            </p:nvSpPr>
            <p:spPr>
              <a:xfrm>
                <a:off x="648929" y="1531474"/>
                <a:ext cx="6123660" cy="4650368"/>
              </a:xfrm>
            </p:spPr>
            <p:txBody>
              <a:bodyPr/>
              <a:lstStyle/>
              <a:p>
                <a:pPr marL="342900" indent="-342900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e>
                    </m:d>
                    <m:r>
                      <a:rPr lang="en-US" i="0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  <m:sup>
                            <m:r>
                              <a:rPr lang="en-US" i="0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i="0" dirty="0">
                            <a:latin typeface="Cambria Math" panose="020405030504060302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marL="342900" indent="-342900"/>
                <a:endParaRPr lang="en-US" dirty="0"/>
              </a:p>
              <a:p>
                <a:pPr marL="342900" indent="-342900"/>
                <a:r>
                  <a:rPr lang="en-US" dirty="0"/>
                  <a:t>For an electron 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i="0" dirty="0" err="1" smtClean="0">
                        <a:latin typeface="Cambria Math" panose="02040503050406030204" pitchFamily="18" charset="0"/>
                      </a:rPr>
                      <m:t>=100 </m:t>
                    </m:r>
                    <m:r>
                      <m:rPr>
                        <m:sty m:val="p"/>
                      </m:rPr>
                      <a:rPr lang="en-US" i="0" dirty="0" err="1" smtClean="0">
                        <a:latin typeface="Cambria Math" panose="02040503050406030204" pitchFamily="18" charset="0"/>
                      </a:rPr>
                      <m:t>TeV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𝑐𝑜𝑜𝑙</m:t>
                        </m:r>
                      </m:sub>
                    </m:sSub>
                    <m:r>
                      <a:rPr lang="en-US" i="0" dirty="0" smtClean="0">
                        <a:latin typeface="Cambria Math" panose="02040503050406030204" pitchFamily="18" charset="0"/>
                      </a:rPr>
                      <m:t>=8026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 panose="02040503050406030204" pitchFamily="18" charset="0"/>
                      </a:rPr>
                      <m:t>yr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342900" indent="-342900"/>
                <a:endParaRPr lang="en-US" dirty="0"/>
              </a:p>
              <a:p>
                <a:pPr marL="342900" indent="-342900"/>
                <a:r>
                  <a:rPr lang="en-US" dirty="0"/>
                  <a:t>D</a:t>
                </a:r>
                <a:r>
                  <a:rPr lang="en-US" altLang="zh-CN" baseline="-25000" dirty="0"/>
                  <a:t>x</a:t>
                </a:r>
                <a:r>
                  <a:rPr lang="en-US" dirty="0"/>
                  <a:t> at the electron energies of 24 TeV, 100 TeV and 160 TeV are fitted on 1.0~17.8 TeV, 17.8~31.6 TeV and 31.6~316.2 TeV, respectively</a:t>
                </a:r>
              </a:p>
              <a:p>
                <a:pPr marL="342900" indent="-342900"/>
                <a:endParaRPr lang="en-US" dirty="0"/>
              </a:p>
              <a:p>
                <a:pPr marL="342900" indent="-342900"/>
                <a:r>
                  <a:rPr lang="en-US" dirty="0"/>
                  <a:t>The Diffusion coefficient of HAWC J0542+2315 at each electron energy is significantly larger than that for </a:t>
                </a:r>
                <a:r>
                  <a:rPr lang="en-US" dirty="0" err="1"/>
                  <a:t>Geminga</a:t>
                </a:r>
                <a:r>
                  <a:rPr lang="en-US" dirty="0"/>
                  <a:t> and </a:t>
                </a:r>
                <a:r>
                  <a:rPr lang="en-US" dirty="0" err="1"/>
                  <a:t>Monogem</a:t>
                </a:r>
                <a:endParaRPr lang="en-US" dirty="0"/>
              </a:p>
            </p:txBody>
          </p:sp>
        </mc:Choice>
        <mc:Fallback xmlns="">
          <p:sp>
            <p:nvSpPr>
              <p:cNvPr id="4" name="Subtitle 3">
                <a:extLst>
                  <a:ext uri="{FF2B5EF4-FFF2-40B4-BE49-F238E27FC236}">
                    <a16:creationId xmlns:a16="http://schemas.microsoft.com/office/drawing/2014/main" id="{FD007AF1-144F-C059-F843-F0E54316CE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2"/>
              </p:nvPr>
            </p:nvSpPr>
            <p:spPr>
              <a:xfrm>
                <a:off x="648929" y="1531474"/>
                <a:ext cx="6123660" cy="4650368"/>
              </a:xfrm>
              <a:blipFill>
                <a:blip r:embed="rId2"/>
                <a:stretch>
                  <a:fillRect l="-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6276E2-82E4-4038-72D5-2A4C8AFF2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FB165-2792-F732-9EAC-183DB2E07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18</a:t>
            </a:fld>
            <a:endParaRPr lang="en-US">
              <a:latin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CBAB67B-4E9E-A761-ECAF-C75FC45D4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2589" y="2645478"/>
            <a:ext cx="5197636" cy="2009171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579DA3-A266-76DC-99BC-38D164615303}"/>
              </a:ext>
            </a:extLst>
          </p:cNvPr>
          <p:cNvSpPr txBox="1"/>
          <p:nvPr/>
        </p:nvSpPr>
        <p:spPr>
          <a:xfrm>
            <a:off x="10088546" y="110532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445702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86F22-E84F-888E-C506-9F2696489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Symmetry Study and Crab Model</a:t>
            </a:r>
          </a:p>
        </p:txBody>
      </p:sp>
      <p:sp>
        <p:nvSpPr>
          <p:cNvPr id="16" name="Subtitle 15">
            <a:extLst>
              <a:ext uri="{FF2B5EF4-FFF2-40B4-BE49-F238E27FC236}">
                <a16:creationId xmlns:a16="http://schemas.microsoft.com/office/drawing/2014/main" id="{BFA73D53-64F8-9E05-38D0-35B0A5C7D8CA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050434" y="2180491"/>
            <a:ext cx="7812211" cy="1422959"/>
          </a:xfrm>
        </p:spPr>
        <p:txBody>
          <a:bodyPr/>
          <a:lstStyle/>
          <a:p>
            <a:pPr marL="342900" indent="-342900"/>
            <a:r>
              <a:rPr lang="en-US" dirty="0"/>
              <a:t>The best fit Crab parameters remain highly stable regardless of the spatial and spectral model we choose for HAWC J0542+2315.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CBA41-937F-0A83-553F-82B275BFB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HAWC J0542+2315 Halo - Hongyi Wu</a:t>
            </a:r>
            <a:endParaRPr lang="en-US">
              <a:latin typeface="+mn-lt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576D26-0073-B7C8-B3C2-2D5738AF4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56A09-A81A-4F0E-B277-DC042387E556}" type="slidenum">
              <a:rPr lang="en-US" smtClean="0"/>
              <a:pPr/>
              <a:t>19</a:t>
            </a:fld>
            <a:endParaRPr lang="en-US"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70B8432-9814-C6F4-92F5-078F491FE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59" y="3603451"/>
            <a:ext cx="11564281" cy="2179703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091B04-00C7-C005-7938-8D79DFE47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369" y="620375"/>
            <a:ext cx="2405144" cy="284256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D5C715-FC12-7BE1-6E10-74CF1E15B3A8}"/>
              </a:ext>
            </a:extLst>
          </p:cNvPr>
          <p:cNvSpPr txBox="1"/>
          <p:nvPr/>
        </p:nvSpPr>
        <p:spPr>
          <a:xfrm>
            <a:off x="10088546" y="110532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26472693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700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roma's Influence on Mood Thesis Defense by Slidesgo">
  <a:themeElements>
    <a:clrScheme name="Simple Light">
      <a:dk1>
        <a:srgbClr val="FFFFFF"/>
      </a:dk1>
      <a:lt1>
        <a:srgbClr val="2A2727"/>
      </a:lt1>
      <a:dk2>
        <a:srgbClr val="CDE4F2"/>
      </a:dk2>
      <a:lt2>
        <a:srgbClr val="CAD1B0"/>
      </a:lt2>
      <a:accent1>
        <a:srgbClr val="F9F6F4"/>
      </a:accent1>
      <a:accent2>
        <a:srgbClr val="CBACCF"/>
      </a:accent2>
      <a:accent3>
        <a:srgbClr val="E6DFEC"/>
      </a:accent3>
      <a:accent4>
        <a:srgbClr val="FFFFFF"/>
      </a:accent4>
      <a:accent5>
        <a:srgbClr val="FFFFFF"/>
      </a:accent5>
      <a:accent6>
        <a:srgbClr val="FFFFFF"/>
      </a:accent6>
      <a:hlink>
        <a:srgbClr val="2A2727"/>
      </a:hlink>
      <a:folHlink>
        <a:srgbClr val="0097A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Timeline Infographics by Slidesgo</Template>
  <TotalTime>3509</TotalTime>
  <Words>901</Words>
  <Application>Microsoft Office PowerPoint</Application>
  <PresentationFormat>Widescreen</PresentationFormat>
  <Paragraphs>151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 Math</vt:lpstr>
      <vt:lpstr>DM Sans</vt:lpstr>
      <vt:lpstr>Nunito Light</vt:lpstr>
      <vt:lpstr>Aroma's Influence on Mood Thesis Defense by Slidesgo</vt:lpstr>
      <vt:lpstr>An Exceptionally Extended TeV Halo around HAWC J0542+2315</vt:lpstr>
      <vt:lpstr>Introduction: TeV Halos</vt:lpstr>
      <vt:lpstr>Data</vt:lpstr>
      <vt:lpstr>Region of Interest (ROI) </vt:lpstr>
      <vt:lpstr>Systematic Source Search</vt:lpstr>
      <vt:lpstr>Model Comparison Results</vt:lpstr>
      <vt:lpstr>Spectral Profile</vt:lpstr>
      <vt:lpstr>Exceptionally Large Halo</vt:lpstr>
      <vt:lpstr>Exceptionally Large Halo</vt:lpstr>
      <vt:lpstr>Masking Analysis</vt:lpstr>
      <vt:lpstr>Symmetry Analysis</vt:lpstr>
      <vt:lpstr>Discussions: TeV Halo models</vt:lpstr>
      <vt:lpstr>Discussions: TeV Halo models Quasi-ballistic Regime</vt:lpstr>
      <vt:lpstr>Conclusions</vt:lpstr>
      <vt:lpstr>Thank you</vt:lpstr>
      <vt:lpstr>TeV Halo</vt:lpstr>
      <vt:lpstr>Distance and Diffusion Radius</vt:lpstr>
      <vt:lpstr>Diffusion Coefficient</vt:lpstr>
      <vt:lpstr>Symmetry Study and Crab Model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照牛 拍</dc:creator>
  <cp:lastModifiedBy>照牛 拍</cp:lastModifiedBy>
  <cp:revision>583</cp:revision>
  <dcterms:created xsi:type="dcterms:W3CDTF">2026-04-09T18:01:05Z</dcterms:created>
  <dcterms:modified xsi:type="dcterms:W3CDTF">2026-10-14T01:51:14Z</dcterms:modified>
</cp:coreProperties>
</file>