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6" r:id="rId4"/>
  </p:sldMasterIdLst>
  <p:notesMasterIdLst>
    <p:notesMasterId r:id="rId11"/>
  </p:notesMasterIdLst>
  <p:sldIdLst>
    <p:sldId id="318" r:id="rId5"/>
    <p:sldId id="279" r:id="rId6"/>
    <p:sldId id="323" r:id="rId7"/>
    <p:sldId id="325" r:id="rId8"/>
    <p:sldId id="324" r:id="rId9"/>
    <p:sldId id="326" r:id="rId10"/>
  </p:sldIdLst>
  <p:sldSz cx="12192000" cy="6858000"/>
  <p:notesSz cx="6858000" cy="9144000"/>
  <p:embeddedFontLst>
    <p:embeddedFont>
      <p:font typeface="Halyard Display Light" pitchFamily="2" charset="77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62023-77AB-7944-AEA4-F5B90929875E}" v="10" dt="2025-03-31T23:47:48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 autoAdjust="0"/>
    <p:restoredTop sz="96323" autoAdjust="0"/>
  </p:normalViewPr>
  <p:slideViewPr>
    <p:cSldViewPr snapToGrid="0" snapToObjects="1" showGuides="1">
      <p:cViewPr varScale="1">
        <p:scale>
          <a:sx n="191" d="100"/>
          <a:sy n="191" d="100"/>
        </p:scale>
        <p:origin x="4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 Riedel" userId="ab44b247-b54a-48ae-896d-4a56a123ca7a" providerId="ADAL" clId="{F8862023-77AB-7944-AEA4-F5B90929875E}"/>
    <pc:docChg chg="undo custSel addSld delSld modSld sldOrd">
      <pc:chgData name="Benedikt Riedel" userId="ab44b247-b54a-48ae-896d-4a56a123ca7a" providerId="ADAL" clId="{F8862023-77AB-7944-AEA4-F5B90929875E}" dt="2025-03-31T23:56:02.659" v="6749" actId="1076"/>
      <pc:docMkLst>
        <pc:docMk/>
      </pc:docMkLst>
      <pc:sldChg chg="addSp modSp add del mod">
        <pc:chgData name="Benedikt Riedel" userId="ab44b247-b54a-48ae-896d-4a56a123ca7a" providerId="ADAL" clId="{F8862023-77AB-7944-AEA4-F5B90929875E}" dt="2025-03-31T23:56:02.659" v="6749" actId="1076"/>
        <pc:sldMkLst>
          <pc:docMk/>
          <pc:sldMk cId="3438618247" sldId="279"/>
        </pc:sldMkLst>
        <pc:spChg chg="mod">
          <ac:chgData name="Benedikt Riedel" userId="ab44b247-b54a-48ae-896d-4a56a123ca7a" providerId="ADAL" clId="{F8862023-77AB-7944-AEA4-F5B90929875E}" dt="2025-03-26T13:49:00.344" v="1147" actId="20577"/>
          <ac:spMkLst>
            <pc:docMk/>
            <pc:sldMk cId="3438618247" sldId="279"/>
            <ac:spMk id="2" creationId="{47608901-E74D-48E4-B276-C8B6768EC8C6}"/>
          </ac:spMkLst>
        </pc:spChg>
        <pc:spChg chg="mod">
          <ac:chgData name="Benedikt Riedel" userId="ab44b247-b54a-48ae-896d-4a56a123ca7a" providerId="ADAL" clId="{F8862023-77AB-7944-AEA4-F5B90929875E}" dt="2025-03-27T20:13:28.228" v="5767" actId="20577"/>
          <ac:spMkLst>
            <pc:docMk/>
            <pc:sldMk cId="3438618247" sldId="279"/>
            <ac:spMk id="3" creationId="{C6C5EE49-2251-46B8-8326-B5857664141D}"/>
          </ac:spMkLst>
        </pc:spChg>
        <pc:spChg chg="add mod">
          <ac:chgData name="Benedikt Riedel" userId="ab44b247-b54a-48ae-896d-4a56a123ca7a" providerId="ADAL" clId="{F8862023-77AB-7944-AEA4-F5B90929875E}" dt="2025-03-31T23:56:02.659" v="6749" actId="1076"/>
          <ac:spMkLst>
            <pc:docMk/>
            <pc:sldMk cId="3438618247" sldId="279"/>
            <ac:spMk id="4" creationId="{983FB701-8802-328D-9DDB-48118C5BAB57}"/>
          </ac:spMkLst>
        </pc:spChg>
      </pc:sldChg>
      <pc:sldChg chg="modSp mod">
        <pc:chgData name="Benedikt Riedel" userId="ab44b247-b54a-48ae-896d-4a56a123ca7a" providerId="ADAL" clId="{F8862023-77AB-7944-AEA4-F5B90929875E}" dt="2025-03-26T13:11:20.021" v="491" actId="20577"/>
        <pc:sldMkLst>
          <pc:docMk/>
          <pc:sldMk cId="4035615120" sldId="318"/>
        </pc:sldMkLst>
        <pc:spChg chg="mod">
          <ac:chgData name="Benedikt Riedel" userId="ab44b247-b54a-48ae-896d-4a56a123ca7a" providerId="ADAL" clId="{F8862023-77AB-7944-AEA4-F5B90929875E}" dt="2025-03-26T13:11:20.021" v="491" actId="20577"/>
          <ac:spMkLst>
            <pc:docMk/>
            <pc:sldMk cId="4035615120" sldId="318"/>
            <ac:spMk id="28" creationId="{00000000-0000-0000-0000-000000000000}"/>
          </ac:spMkLst>
        </pc:spChg>
      </pc:sldChg>
      <pc:sldChg chg="del">
        <pc:chgData name="Benedikt Riedel" userId="ab44b247-b54a-48ae-896d-4a56a123ca7a" providerId="ADAL" clId="{F8862023-77AB-7944-AEA4-F5B90929875E}" dt="2025-03-24T23:29:45.670" v="425" actId="2696"/>
        <pc:sldMkLst>
          <pc:docMk/>
          <pc:sldMk cId="1267455195" sldId="319"/>
        </pc:sldMkLst>
      </pc:sldChg>
      <pc:sldChg chg="modSp add del mod">
        <pc:chgData name="Benedikt Riedel" userId="ab44b247-b54a-48ae-896d-4a56a123ca7a" providerId="ADAL" clId="{F8862023-77AB-7944-AEA4-F5B90929875E}" dt="2025-03-24T23:29:46.096" v="426" actId="2696"/>
        <pc:sldMkLst>
          <pc:docMk/>
          <pc:sldMk cId="414806871" sldId="320"/>
        </pc:sldMkLst>
      </pc:sldChg>
      <pc:sldChg chg="addSp modSp add del mod">
        <pc:chgData name="Benedikt Riedel" userId="ab44b247-b54a-48ae-896d-4a56a123ca7a" providerId="ADAL" clId="{F8862023-77AB-7944-AEA4-F5B90929875E}" dt="2025-03-24T23:29:46.508" v="427" actId="2696"/>
        <pc:sldMkLst>
          <pc:docMk/>
          <pc:sldMk cId="3271600097" sldId="321"/>
        </pc:sldMkLst>
      </pc:sldChg>
      <pc:sldChg chg="modSp add del mod">
        <pc:chgData name="Benedikt Riedel" userId="ab44b247-b54a-48ae-896d-4a56a123ca7a" providerId="ADAL" clId="{F8862023-77AB-7944-AEA4-F5B90929875E}" dt="2025-03-26T18:50:41.924" v="3731" actId="2696"/>
        <pc:sldMkLst>
          <pc:docMk/>
          <pc:sldMk cId="3787187464" sldId="322"/>
        </pc:sldMkLst>
      </pc:sldChg>
      <pc:sldChg chg="addSp modSp new mod">
        <pc:chgData name="Benedikt Riedel" userId="ab44b247-b54a-48ae-896d-4a56a123ca7a" providerId="ADAL" clId="{F8862023-77AB-7944-AEA4-F5B90929875E}" dt="2025-03-31T23:55:57.409" v="6748" actId="1076"/>
        <pc:sldMkLst>
          <pc:docMk/>
          <pc:sldMk cId="3869730624" sldId="323"/>
        </pc:sldMkLst>
        <pc:spChg chg="mod">
          <ac:chgData name="Benedikt Riedel" userId="ab44b247-b54a-48ae-896d-4a56a123ca7a" providerId="ADAL" clId="{F8862023-77AB-7944-AEA4-F5B90929875E}" dt="2025-03-26T13:17:50.913" v="1010"/>
          <ac:spMkLst>
            <pc:docMk/>
            <pc:sldMk cId="3869730624" sldId="323"/>
            <ac:spMk id="2" creationId="{2C1123E0-AA42-5A9F-5965-799C7C4A230F}"/>
          </ac:spMkLst>
        </pc:spChg>
        <pc:spChg chg="mod">
          <ac:chgData name="Benedikt Riedel" userId="ab44b247-b54a-48ae-896d-4a56a123ca7a" providerId="ADAL" clId="{F8862023-77AB-7944-AEA4-F5B90929875E}" dt="2025-03-26T15:19:44.098" v="2793" actId="20577"/>
          <ac:spMkLst>
            <pc:docMk/>
            <pc:sldMk cId="3869730624" sldId="323"/>
            <ac:spMk id="3" creationId="{206B8C57-BB61-D418-CCE2-30B4CB904602}"/>
          </ac:spMkLst>
        </pc:spChg>
        <pc:spChg chg="mod">
          <ac:chgData name="Benedikt Riedel" userId="ab44b247-b54a-48ae-896d-4a56a123ca7a" providerId="ADAL" clId="{F8862023-77AB-7944-AEA4-F5B90929875E}" dt="2025-03-26T14:49:03.667" v="2494" actId="20577"/>
          <ac:spMkLst>
            <pc:docMk/>
            <pc:sldMk cId="3869730624" sldId="323"/>
            <ac:spMk id="4" creationId="{39C65C78-60E0-FB3A-BE3C-0B9E8004CAC4}"/>
          </ac:spMkLst>
        </pc:spChg>
        <pc:spChg chg="add mod">
          <ac:chgData name="Benedikt Riedel" userId="ab44b247-b54a-48ae-896d-4a56a123ca7a" providerId="ADAL" clId="{F8862023-77AB-7944-AEA4-F5B90929875E}" dt="2025-03-31T23:55:57.409" v="6748" actId="1076"/>
          <ac:spMkLst>
            <pc:docMk/>
            <pc:sldMk cId="3869730624" sldId="323"/>
            <ac:spMk id="6" creationId="{DDCFE903-A6CE-2EB3-EE34-96DEB5BF10E3}"/>
          </ac:spMkLst>
        </pc:spChg>
      </pc:sldChg>
      <pc:sldChg chg="addSp modSp add mod ord">
        <pc:chgData name="Benedikt Riedel" userId="ab44b247-b54a-48ae-896d-4a56a123ca7a" providerId="ADAL" clId="{F8862023-77AB-7944-AEA4-F5B90929875E}" dt="2025-03-31T23:55:43.461" v="6746" actId="1076"/>
        <pc:sldMkLst>
          <pc:docMk/>
          <pc:sldMk cId="1056006192" sldId="324"/>
        </pc:sldMkLst>
        <pc:spChg chg="mod">
          <ac:chgData name="Benedikt Riedel" userId="ab44b247-b54a-48ae-896d-4a56a123ca7a" providerId="ADAL" clId="{F8862023-77AB-7944-AEA4-F5B90929875E}" dt="2025-03-27T13:01:13.155" v="5725" actId="20577"/>
          <ac:spMkLst>
            <pc:docMk/>
            <pc:sldMk cId="1056006192" sldId="324"/>
            <ac:spMk id="3" creationId="{A4DC6E87-2760-7EE5-6BF4-C72DB9F17A33}"/>
          </ac:spMkLst>
        </pc:spChg>
        <pc:spChg chg="add mod">
          <ac:chgData name="Benedikt Riedel" userId="ab44b247-b54a-48ae-896d-4a56a123ca7a" providerId="ADAL" clId="{F8862023-77AB-7944-AEA4-F5B90929875E}" dt="2025-03-31T23:55:43.461" v="6746" actId="1076"/>
          <ac:spMkLst>
            <pc:docMk/>
            <pc:sldMk cId="1056006192" sldId="324"/>
            <ac:spMk id="4" creationId="{8F0AAA0F-F99B-69E1-99E6-9E2B5726D477}"/>
          </ac:spMkLst>
        </pc:spChg>
      </pc:sldChg>
      <pc:sldChg chg="addSp modSp add mod">
        <pc:chgData name="Benedikt Riedel" userId="ab44b247-b54a-48ae-896d-4a56a123ca7a" providerId="ADAL" clId="{F8862023-77AB-7944-AEA4-F5B90929875E}" dt="2025-03-31T23:55:50.954" v="6747" actId="1076"/>
        <pc:sldMkLst>
          <pc:docMk/>
          <pc:sldMk cId="3472462269" sldId="325"/>
        </pc:sldMkLst>
        <pc:spChg chg="mod">
          <ac:chgData name="Benedikt Riedel" userId="ab44b247-b54a-48ae-896d-4a56a123ca7a" providerId="ADAL" clId="{F8862023-77AB-7944-AEA4-F5B90929875E}" dt="2025-03-31T23:43:48.965" v="6339" actId="20577"/>
          <ac:spMkLst>
            <pc:docMk/>
            <pc:sldMk cId="3472462269" sldId="325"/>
            <ac:spMk id="3" creationId="{4EAAEF4D-2182-E9CB-D727-2C69CD2C0C42}"/>
          </ac:spMkLst>
        </pc:spChg>
        <pc:spChg chg="add mod">
          <ac:chgData name="Benedikt Riedel" userId="ab44b247-b54a-48ae-896d-4a56a123ca7a" providerId="ADAL" clId="{F8862023-77AB-7944-AEA4-F5B90929875E}" dt="2025-03-31T23:55:50.954" v="6747" actId="1076"/>
          <ac:spMkLst>
            <pc:docMk/>
            <pc:sldMk cId="3472462269" sldId="325"/>
            <ac:spMk id="4" creationId="{8ECD8179-3B57-3C53-FB1C-CC2725971D14}"/>
          </ac:spMkLst>
        </pc:spChg>
      </pc:sldChg>
      <pc:sldChg chg="addSp delSp modSp new del mod">
        <pc:chgData name="Benedikt Riedel" userId="ab44b247-b54a-48ae-896d-4a56a123ca7a" providerId="ADAL" clId="{F8862023-77AB-7944-AEA4-F5B90929875E}" dt="2025-03-27T19:10:34.867" v="5748" actId="2696"/>
        <pc:sldMkLst>
          <pc:docMk/>
          <pc:sldMk cId="1928417399" sldId="326"/>
        </pc:sldMkLst>
      </pc:sldChg>
      <pc:sldChg chg="delSp modSp add mod">
        <pc:chgData name="Benedikt Riedel" userId="ab44b247-b54a-48ae-896d-4a56a123ca7a" providerId="ADAL" clId="{F8862023-77AB-7944-AEA4-F5B90929875E}" dt="2025-03-31T23:54:35.865" v="6745" actId="20577"/>
        <pc:sldMkLst>
          <pc:docMk/>
          <pc:sldMk cId="3864598027" sldId="326"/>
        </pc:sldMkLst>
        <pc:spChg chg="mod">
          <ac:chgData name="Benedikt Riedel" userId="ab44b247-b54a-48ae-896d-4a56a123ca7a" providerId="ADAL" clId="{F8862023-77AB-7944-AEA4-F5B90929875E}" dt="2025-03-31T23:52:57.064" v="6408" actId="20577"/>
          <ac:spMkLst>
            <pc:docMk/>
            <pc:sldMk cId="3864598027" sldId="326"/>
            <ac:spMk id="2" creationId="{C21FBC10-4901-5C47-2AB9-3775CA7F4536}"/>
          </ac:spMkLst>
        </pc:spChg>
        <pc:spChg chg="mod">
          <ac:chgData name="Benedikt Riedel" userId="ab44b247-b54a-48ae-896d-4a56a123ca7a" providerId="ADAL" clId="{F8862023-77AB-7944-AEA4-F5B90929875E}" dt="2025-03-31T23:54:35.865" v="6745" actId="20577"/>
          <ac:spMkLst>
            <pc:docMk/>
            <pc:sldMk cId="3864598027" sldId="326"/>
            <ac:spMk id="3" creationId="{45D13516-6EED-0372-0BF8-2677CE6EDE21}"/>
          </ac:spMkLst>
        </pc:spChg>
        <pc:spChg chg="del">
          <ac:chgData name="Benedikt Riedel" userId="ab44b247-b54a-48ae-896d-4a56a123ca7a" providerId="ADAL" clId="{F8862023-77AB-7944-AEA4-F5B90929875E}" dt="2025-03-31T23:52:54.452" v="6399" actId="478"/>
          <ac:spMkLst>
            <pc:docMk/>
            <pc:sldMk cId="3864598027" sldId="326"/>
            <ac:spMk id="4" creationId="{7727FDBB-E252-5B4C-F224-022A313B5EBC}"/>
          </ac:spMkLst>
        </pc:spChg>
      </pc:sldChg>
    </pc:docChg>
  </pc:docChgLst>
  <pc:docChgLst>
    <pc:chgData name="Benedikt Riedel" userId="ab44b247-b54a-48ae-896d-4a56a123ca7a" providerId="ADAL" clId="{F7635E6E-1973-4048-BE1E-9810FF738895}"/>
    <pc:docChg chg="custSel modSld">
      <pc:chgData name="Benedikt Riedel" userId="ab44b247-b54a-48ae-896d-4a56a123ca7a" providerId="ADAL" clId="{F7635E6E-1973-4048-BE1E-9810FF738895}" dt="2023-04-13T20:53:26.557" v="31" actId="27636"/>
      <pc:docMkLst>
        <pc:docMk/>
      </pc:docMkLst>
      <pc:sldChg chg="modSp mod">
        <pc:chgData name="Benedikt Riedel" userId="ab44b247-b54a-48ae-896d-4a56a123ca7a" providerId="ADAL" clId="{F7635E6E-1973-4048-BE1E-9810FF738895}" dt="2023-04-13T20:53:26.557" v="31" actId="27636"/>
        <pc:sldMkLst>
          <pc:docMk/>
          <pc:sldMk cId="3438618247" sldId="279"/>
        </pc:sldMkLst>
      </pc:sldChg>
    </pc:docChg>
  </pc:docChgLst>
  <pc:docChgLst>
    <pc:chgData name="Benedikt Riedel" userId="ab44b247-b54a-48ae-896d-4a56a123ca7a" providerId="ADAL" clId="{D6387DFF-AF0B-E340-9CE5-207E38511731}"/>
    <pc:docChg chg="undo custSel addSld delSld modSld">
      <pc:chgData name="Benedikt Riedel" userId="ab44b247-b54a-48ae-896d-4a56a123ca7a" providerId="ADAL" clId="{D6387DFF-AF0B-E340-9CE5-207E38511731}" dt="2025-03-24T20:55:36.498" v="835" actId="20577"/>
      <pc:docMkLst>
        <pc:docMk/>
      </pc:docMkLst>
      <pc:sldChg chg="del">
        <pc:chgData name="Benedikt Riedel" userId="ab44b247-b54a-48ae-896d-4a56a123ca7a" providerId="ADAL" clId="{D6387DFF-AF0B-E340-9CE5-207E38511731}" dt="2025-03-24T20:36:16.299" v="79" actId="2696"/>
        <pc:sldMkLst>
          <pc:docMk/>
          <pc:sldMk cId="1718004454" sldId="261"/>
        </pc:sldMkLst>
      </pc:sldChg>
      <pc:sldChg chg="del">
        <pc:chgData name="Benedikt Riedel" userId="ab44b247-b54a-48ae-896d-4a56a123ca7a" providerId="ADAL" clId="{D6387DFF-AF0B-E340-9CE5-207E38511731}" dt="2025-03-24T20:36:18.474" v="81" actId="2696"/>
        <pc:sldMkLst>
          <pc:docMk/>
          <pc:sldMk cId="0" sldId="262"/>
        </pc:sldMkLst>
      </pc:sldChg>
      <pc:sldChg chg="delSp modSp add del mod">
        <pc:chgData name="Benedikt Riedel" userId="ab44b247-b54a-48ae-896d-4a56a123ca7a" providerId="ADAL" clId="{D6387DFF-AF0B-E340-9CE5-207E38511731}" dt="2025-03-24T20:41:08.839" v="340" actId="20577"/>
        <pc:sldMkLst>
          <pc:docMk/>
          <pc:sldMk cId="3438618247" sldId="279"/>
        </pc:sldMkLst>
        <pc:spChg chg="mod">
          <ac:chgData name="Benedikt Riedel" userId="ab44b247-b54a-48ae-896d-4a56a123ca7a" providerId="ADAL" clId="{D6387DFF-AF0B-E340-9CE5-207E38511731}" dt="2025-03-24T20:37:52.804" v="158" actId="20577"/>
          <ac:spMkLst>
            <pc:docMk/>
            <pc:sldMk cId="3438618247" sldId="279"/>
            <ac:spMk id="2" creationId="{47608901-E74D-48E4-B276-C8B6768EC8C6}"/>
          </ac:spMkLst>
        </pc:spChg>
        <pc:spChg chg="mod">
          <ac:chgData name="Benedikt Riedel" userId="ab44b247-b54a-48ae-896d-4a56a123ca7a" providerId="ADAL" clId="{D6387DFF-AF0B-E340-9CE5-207E38511731}" dt="2025-03-24T20:41:08.839" v="340" actId="20577"/>
          <ac:spMkLst>
            <pc:docMk/>
            <pc:sldMk cId="3438618247" sldId="279"/>
            <ac:spMk id="3" creationId="{C6C5EE49-2251-46B8-8326-B5857664141D}"/>
          </ac:spMkLst>
        </pc:spChg>
        <pc:spChg chg="mod">
          <ac:chgData name="Benedikt Riedel" userId="ab44b247-b54a-48ae-896d-4a56a123ca7a" providerId="ADAL" clId="{D6387DFF-AF0B-E340-9CE5-207E38511731}" dt="2025-03-24T20:38:09.430" v="176" actId="20577"/>
          <ac:spMkLst>
            <pc:docMk/>
            <pc:sldMk cId="3438618247" sldId="279"/>
            <ac:spMk id="5" creationId="{14F02403-911A-4DD5-8AE1-C67440E65498}"/>
          </ac:spMkLst>
        </pc:spChg>
      </pc:sldChg>
      <pc:sldChg chg="del">
        <pc:chgData name="Benedikt Riedel" userId="ab44b247-b54a-48ae-896d-4a56a123ca7a" providerId="ADAL" clId="{D6387DFF-AF0B-E340-9CE5-207E38511731}" dt="2025-03-24T20:36:20.428" v="92" actId="2696"/>
        <pc:sldMkLst>
          <pc:docMk/>
          <pc:sldMk cId="1705394623" sldId="280"/>
        </pc:sldMkLst>
      </pc:sldChg>
      <pc:sldChg chg="del">
        <pc:chgData name="Benedikt Riedel" userId="ab44b247-b54a-48ae-896d-4a56a123ca7a" providerId="ADAL" clId="{D6387DFF-AF0B-E340-9CE5-207E38511731}" dt="2025-03-24T20:36:21.897" v="101" actId="2696"/>
        <pc:sldMkLst>
          <pc:docMk/>
          <pc:sldMk cId="1233877660" sldId="281"/>
        </pc:sldMkLst>
      </pc:sldChg>
      <pc:sldChg chg="del">
        <pc:chgData name="Benedikt Riedel" userId="ab44b247-b54a-48ae-896d-4a56a123ca7a" providerId="ADAL" clId="{D6387DFF-AF0B-E340-9CE5-207E38511731}" dt="2025-03-24T20:36:22.416" v="104" actId="2696"/>
        <pc:sldMkLst>
          <pc:docMk/>
          <pc:sldMk cId="1368683837" sldId="285"/>
        </pc:sldMkLst>
      </pc:sldChg>
      <pc:sldChg chg="del">
        <pc:chgData name="Benedikt Riedel" userId="ab44b247-b54a-48ae-896d-4a56a123ca7a" providerId="ADAL" clId="{D6387DFF-AF0B-E340-9CE5-207E38511731}" dt="2025-03-24T20:36:15.667" v="77" actId="2696"/>
        <pc:sldMkLst>
          <pc:docMk/>
          <pc:sldMk cId="1667797545" sldId="286"/>
        </pc:sldMkLst>
      </pc:sldChg>
      <pc:sldChg chg="del">
        <pc:chgData name="Benedikt Riedel" userId="ab44b247-b54a-48ae-896d-4a56a123ca7a" providerId="ADAL" clId="{D6387DFF-AF0B-E340-9CE5-207E38511731}" dt="2025-03-24T20:36:22.590" v="105" actId="2696"/>
        <pc:sldMkLst>
          <pc:docMk/>
          <pc:sldMk cId="1000451412" sldId="290"/>
        </pc:sldMkLst>
      </pc:sldChg>
      <pc:sldChg chg="del">
        <pc:chgData name="Benedikt Riedel" userId="ab44b247-b54a-48ae-896d-4a56a123ca7a" providerId="ADAL" clId="{D6387DFF-AF0B-E340-9CE5-207E38511731}" dt="2025-03-24T20:36:19.009" v="84" actId="2696"/>
        <pc:sldMkLst>
          <pc:docMk/>
          <pc:sldMk cId="3892104431" sldId="294"/>
        </pc:sldMkLst>
      </pc:sldChg>
      <pc:sldChg chg="del">
        <pc:chgData name="Benedikt Riedel" userId="ab44b247-b54a-48ae-896d-4a56a123ca7a" providerId="ADAL" clId="{D6387DFF-AF0B-E340-9CE5-207E38511731}" dt="2025-03-24T20:36:20.248" v="91" actId="2696"/>
        <pc:sldMkLst>
          <pc:docMk/>
          <pc:sldMk cId="219491337" sldId="296"/>
        </pc:sldMkLst>
      </pc:sldChg>
      <pc:sldChg chg="del">
        <pc:chgData name="Benedikt Riedel" userId="ab44b247-b54a-48ae-896d-4a56a123ca7a" providerId="ADAL" clId="{D6387DFF-AF0B-E340-9CE5-207E38511731}" dt="2025-03-24T20:36:18.288" v="80" actId="2696"/>
        <pc:sldMkLst>
          <pc:docMk/>
          <pc:sldMk cId="238160277" sldId="308"/>
        </pc:sldMkLst>
      </pc:sldChg>
      <pc:sldChg chg="del">
        <pc:chgData name="Benedikt Riedel" userId="ab44b247-b54a-48ae-896d-4a56a123ca7a" providerId="ADAL" clId="{D6387DFF-AF0B-E340-9CE5-207E38511731}" dt="2025-03-24T20:36:19.533" v="87" actId="2696"/>
        <pc:sldMkLst>
          <pc:docMk/>
          <pc:sldMk cId="764061068" sldId="310"/>
        </pc:sldMkLst>
      </pc:sldChg>
      <pc:sldChg chg="modSp mod">
        <pc:chgData name="Benedikt Riedel" userId="ab44b247-b54a-48ae-896d-4a56a123ca7a" providerId="ADAL" clId="{D6387DFF-AF0B-E340-9CE5-207E38511731}" dt="2025-03-24T20:35:38.639" v="70" actId="20577"/>
        <pc:sldMkLst>
          <pc:docMk/>
          <pc:sldMk cId="4035615120" sldId="318"/>
        </pc:sldMkLst>
        <pc:spChg chg="mod">
          <ac:chgData name="Benedikt Riedel" userId="ab44b247-b54a-48ae-896d-4a56a123ca7a" providerId="ADAL" clId="{D6387DFF-AF0B-E340-9CE5-207E38511731}" dt="2025-03-24T20:35:17.944" v="55" actId="20577"/>
          <ac:spMkLst>
            <pc:docMk/>
            <pc:sldMk cId="4035615120" sldId="318"/>
            <ac:spMk id="28" creationId="{00000000-0000-0000-0000-000000000000}"/>
          </ac:spMkLst>
        </pc:spChg>
        <pc:spChg chg="mod">
          <ac:chgData name="Benedikt Riedel" userId="ab44b247-b54a-48ae-896d-4a56a123ca7a" providerId="ADAL" clId="{D6387DFF-AF0B-E340-9CE5-207E38511731}" dt="2025-03-24T20:35:38.639" v="70" actId="20577"/>
          <ac:spMkLst>
            <pc:docMk/>
            <pc:sldMk cId="4035615120" sldId="318"/>
            <ac:spMk id="29" creationId="{00000000-0000-0000-0000-000000000000}"/>
          </ac:spMkLst>
        </pc:spChg>
      </pc:sldChg>
      <pc:sldChg chg="modSp add mod">
        <pc:chgData name="Benedikt Riedel" userId="ab44b247-b54a-48ae-896d-4a56a123ca7a" providerId="ADAL" clId="{D6387DFF-AF0B-E340-9CE5-207E38511731}" dt="2025-03-24T20:55:36.498" v="835" actId="20577"/>
        <pc:sldMkLst>
          <pc:docMk/>
          <pc:sldMk cId="1267455195" sldId="319"/>
        </pc:sldMkLst>
      </pc:sldChg>
      <pc:sldChg chg="del">
        <pc:chgData name="Benedikt Riedel" userId="ab44b247-b54a-48ae-896d-4a56a123ca7a" providerId="ADAL" clId="{D6387DFF-AF0B-E340-9CE5-207E38511731}" dt="2025-03-24T20:36:19.344" v="86" actId="2696"/>
        <pc:sldMkLst>
          <pc:docMk/>
          <pc:sldMk cId="3708816384" sldId="442"/>
        </pc:sldMkLst>
      </pc:sldChg>
      <pc:sldChg chg="del">
        <pc:chgData name="Benedikt Riedel" userId="ab44b247-b54a-48ae-896d-4a56a123ca7a" providerId="ADAL" clId="{D6387DFF-AF0B-E340-9CE5-207E38511731}" dt="2025-03-24T20:36:19.706" v="88" actId="2696"/>
        <pc:sldMkLst>
          <pc:docMk/>
          <pc:sldMk cId="1660078060" sldId="448"/>
        </pc:sldMkLst>
      </pc:sldChg>
      <pc:sldChg chg="del">
        <pc:chgData name="Benedikt Riedel" userId="ab44b247-b54a-48ae-896d-4a56a123ca7a" providerId="ADAL" clId="{D6387DFF-AF0B-E340-9CE5-207E38511731}" dt="2025-03-24T20:36:13.948" v="72" actId="2696"/>
        <pc:sldMkLst>
          <pc:docMk/>
          <pc:sldMk cId="1837576903" sldId="452"/>
        </pc:sldMkLst>
      </pc:sldChg>
      <pc:sldChg chg="del">
        <pc:chgData name="Benedikt Riedel" userId="ab44b247-b54a-48ae-896d-4a56a123ca7a" providerId="ADAL" clId="{D6387DFF-AF0B-E340-9CE5-207E38511731}" dt="2025-03-24T20:36:13.715" v="71" actId="2696"/>
        <pc:sldMkLst>
          <pc:docMk/>
          <pc:sldMk cId="3484345414" sldId="453"/>
        </pc:sldMkLst>
      </pc:sldChg>
      <pc:sldChg chg="del">
        <pc:chgData name="Benedikt Riedel" userId="ab44b247-b54a-48ae-896d-4a56a123ca7a" providerId="ADAL" clId="{D6387DFF-AF0B-E340-9CE5-207E38511731}" dt="2025-03-24T20:36:19.183" v="85" actId="2696"/>
        <pc:sldMkLst>
          <pc:docMk/>
          <pc:sldMk cId="565716561" sldId="454"/>
        </pc:sldMkLst>
      </pc:sldChg>
      <pc:sldChg chg="del">
        <pc:chgData name="Benedikt Riedel" userId="ab44b247-b54a-48ae-896d-4a56a123ca7a" providerId="ADAL" clId="{D6387DFF-AF0B-E340-9CE5-207E38511731}" dt="2025-03-24T20:36:14.241" v="73" actId="2696"/>
        <pc:sldMkLst>
          <pc:docMk/>
          <pc:sldMk cId="2779627864" sldId="455"/>
        </pc:sldMkLst>
      </pc:sldChg>
      <pc:sldChg chg="del">
        <pc:chgData name="Benedikt Riedel" userId="ab44b247-b54a-48ae-896d-4a56a123ca7a" providerId="ADAL" clId="{D6387DFF-AF0B-E340-9CE5-207E38511731}" dt="2025-03-24T20:36:14.706" v="74" actId="2696"/>
        <pc:sldMkLst>
          <pc:docMk/>
          <pc:sldMk cId="3720977949" sldId="456"/>
        </pc:sldMkLst>
      </pc:sldChg>
      <pc:sldChg chg="del">
        <pc:chgData name="Benedikt Riedel" userId="ab44b247-b54a-48ae-896d-4a56a123ca7a" providerId="ADAL" clId="{D6387DFF-AF0B-E340-9CE5-207E38511731}" dt="2025-03-24T20:36:18.842" v="83" actId="2696"/>
        <pc:sldMkLst>
          <pc:docMk/>
          <pc:sldMk cId="2822077824" sldId="462"/>
        </pc:sldMkLst>
      </pc:sldChg>
      <pc:sldChg chg="del">
        <pc:chgData name="Benedikt Riedel" userId="ab44b247-b54a-48ae-896d-4a56a123ca7a" providerId="ADAL" clId="{D6387DFF-AF0B-E340-9CE5-207E38511731}" dt="2025-03-24T20:36:20.078" v="90" actId="2696"/>
        <pc:sldMkLst>
          <pc:docMk/>
          <pc:sldMk cId="3896520857" sldId="463"/>
        </pc:sldMkLst>
      </pc:sldChg>
      <pc:sldChg chg="del">
        <pc:chgData name="Benedikt Riedel" userId="ab44b247-b54a-48ae-896d-4a56a123ca7a" providerId="ADAL" clId="{D6387DFF-AF0B-E340-9CE5-207E38511731}" dt="2025-03-24T20:36:19.898" v="89" actId="2696"/>
        <pc:sldMkLst>
          <pc:docMk/>
          <pc:sldMk cId="3874988164" sldId="465"/>
        </pc:sldMkLst>
      </pc:sldChg>
      <pc:sldChg chg="del">
        <pc:chgData name="Benedikt Riedel" userId="ab44b247-b54a-48ae-896d-4a56a123ca7a" providerId="ADAL" clId="{D6387DFF-AF0B-E340-9CE5-207E38511731}" dt="2025-03-24T20:36:22.229" v="103" actId="2696"/>
        <pc:sldMkLst>
          <pc:docMk/>
          <pc:sldMk cId="4093011872" sldId="466"/>
        </pc:sldMkLst>
      </pc:sldChg>
      <pc:sldChg chg="del">
        <pc:chgData name="Benedikt Riedel" userId="ab44b247-b54a-48ae-896d-4a56a123ca7a" providerId="ADAL" clId="{D6387DFF-AF0B-E340-9CE5-207E38511731}" dt="2025-03-24T20:36:21.238" v="97" actId="2696"/>
        <pc:sldMkLst>
          <pc:docMk/>
          <pc:sldMk cId="3916474682" sldId="472"/>
        </pc:sldMkLst>
      </pc:sldChg>
      <pc:sldChg chg="del">
        <pc:chgData name="Benedikt Riedel" userId="ab44b247-b54a-48ae-896d-4a56a123ca7a" providerId="ADAL" clId="{D6387DFF-AF0B-E340-9CE5-207E38511731}" dt="2025-03-24T20:36:21.403" v="98" actId="2696"/>
        <pc:sldMkLst>
          <pc:docMk/>
          <pc:sldMk cId="3337018709" sldId="473"/>
        </pc:sldMkLst>
      </pc:sldChg>
      <pc:sldChg chg="del">
        <pc:chgData name="Benedikt Riedel" userId="ab44b247-b54a-48ae-896d-4a56a123ca7a" providerId="ADAL" clId="{D6387DFF-AF0B-E340-9CE5-207E38511731}" dt="2025-03-24T20:36:21.743" v="100" actId="2696"/>
        <pc:sldMkLst>
          <pc:docMk/>
          <pc:sldMk cId="3251228541" sldId="476"/>
        </pc:sldMkLst>
      </pc:sldChg>
      <pc:sldChg chg="del">
        <pc:chgData name="Benedikt Riedel" userId="ab44b247-b54a-48ae-896d-4a56a123ca7a" providerId="ADAL" clId="{D6387DFF-AF0B-E340-9CE5-207E38511731}" dt="2025-03-24T20:36:21.067" v="96" actId="2696"/>
        <pc:sldMkLst>
          <pc:docMk/>
          <pc:sldMk cId="3837254418" sldId="477"/>
        </pc:sldMkLst>
      </pc:sldChg>
      <pc:sldChg chg="del">
        <pc:chgData name="Benedikt Riedel" userId="ab44b247-b54a-48ae-896d-4a56a123ca7a" providerId="ADAL" clId="{D6387DFF-AF0B-E340-9CE5-207E38511731}" dt="2025-03-24T20:36:22.107" v="102" actId="2696"/>
        <pc:sldMkLst>
          <pc:docMk/>
          <pc:sldMk cId="2460634298" sldId="479"/>
        </pc:sldMkLst>
      </pc:sldChg>
      <pc:sldChg chg="del">
        <pc:chgData name="Benedikt Riedel" userId="ab44b247-b54a-48ae-896d-4a56a123ca7a" providerId="ADAL" clId="{D6387DFF-AF0B-E340-9CE5-207E38511731}" dt="2025-03-24T20:36:20.748" v="94" actId="2696"/>
        <pc:sldMkLst>
          <pc:docMk/>
          <pc:sldMk cId="1535621207" sldId="482"/>
        </pc:sldMkLst>
      </pc:sldChg>
      <pc:sldChg chg="del">
        <pc:chgData name="Benedikt Riedel" userId="ab44b247-b54a-48ae-896d-4a56a123ca7a" providerId="ADAL" clId="{D6387DFF-AF0B-E340-9CE5-207E38511731}" dt="2025-03-24T20:36:21.578" v="99" actId="2696"/>
        <pc:sldMkLst>
          <pc:docMk/>
          <pc:sldMk cId="3805120174" sldId="483"/>
        </pc:sldMkLst>
      </pc:sldChg>
      <pc:sldChg chg="del">
        <pc:chgData name="Benedikt Riedel" userId="ab44b247-b54a-48ae-896d-4a56a123ca7a" providerId="ADAL" clId="{D6387DFF-AF0B-E340-9CE5-207E38511731}" dt="2025-03-24T20:36:20.591" v="93" actId="2696"/>
        <pc:sldMkLst>
          <pc:docMk/>
          <pc:sldMk cId="1388074109" sldId="488"/>
        </pc:sldMkLst>
      </pc:sldChg>
      <pc:sldChg chg="del">
        <pc:chgData name="Benedikt Riedel" userId="ab44b247-b54a-48ae-896d-4a56a123ca7a" providerId="ADAL" clId="{D6387DFF-AF0B-E340-9CE5-207E38511731}" dt="2025-03-24T20:36:15.986" v="78" actId="2696"/>
        <pc:sldMkLst>
          <pc:docMk/>
          <pc:sldMk cId="1836739962" sldId="489"/>
        </pc:sldMkLst>
      </pc:sldChg>
      <pc:sldChg chg="del">
        <pc:chgData name="Benedikt Riedel" userId="ab44b247-b54a-48ae-896d-4a56a123ca7a" providerId="ADAL" clId="{D6387DFF-AF0B-E340-9CE5-207E38511731}" dt="2025-03-24T20:36:18.644" v="82" actId="2696"/>
        <pc:sldMkLst>
          <pc:docMk/>
          <pc:sldMk cId="1109940557" sldId="502"/>
        </pc:sldMkLst>
      </pc:sldChg>
      <pc:sldChg chg="del">
        <pc:chgData name="Benedikt Riedel" userId="ab44b247-b54a-48ae-896d-4a56a123ca7a" providerId="ADAL" clId="{D6387DFF-AF0B-E340-9CE5-207E38511731}" dt="2025-03-24T20:36:15.045" v="75" actId="2696"/>
        <pc:sldMkLst>
          <pc:docMk/>
          <pc:sldMk cId="814787974" sldId="513"/>
        </pc:sldMkLst>
      </pc:sldChg>
      <pc:sldChg chg="del">
        <pc:chgData name="Benedikt Riedel" userId="ab44b247-b54a-48ae-896d-4a56a123ca7a" providerId="ADAL" clId="{D6387DFF-AF0B-E340-9CE5-207E38511731}" dt="2025-03-24T20:36:15.499" v="76" actId="2696"/>
        <pc:sldMkLst>
          <pc:docMk/>
          <pc:sldMk cId="2196345758" sldId="514"/>
        </pc:sldMkLst>
      </pc:sldChg>
      <pc:sldChg chg="del">
        <pc:chgData name="Benedikt Riedel" userId="ab44b247-b54a-48ae-896d-4a56a123ca7a" providerId="ADAL" clId="{D6387DFF-AF0B-E340-9CE5-207E38511731}" dt="2025-03-24T20:36:20.908" v="95" actId="2696"/>
        <pc:sldMkLst>
          <pc:docMk/>
          <pc:sldMk cId="1174490448" sldId="515"/>
        </pc:sldMkLst>
      </pc:sldChg>
    </pc:docChg>
  </pc:docChgLst>
  <pc:docChgLst>
    <pc:chgData name="Benedikt Riedel" userId="ab44b247-b54a-48ae-896d-4a56a123ca7a" providerId="ADAL" clId="{99FD9E77-CBF4-FB44-AEA8-E73DF7E5C35C}"/>
    <pc:docChg chg="undo custSel addSld delSld modSld sldOrd modMainMaster">
      <pc:chgData name="Benedikt Riedel" userId="ab44b247-b54a-48ae-896d-4a56a123ca7a" providerId="ADAL" clId="{99FD9E77-CBF4-FB44-AEA8-E73DF7E5C35C}" dt="2024-08-20T20:00:10.788" v="515" actId="20578"/>
      <pc:docMkLst>
        <pc:docMk/>
      </pc:docMkLst>
      <pc:sldChg chg="add">
        <pc:chgData name="Benedikt Riedel" userId="ab44b247-b54a-48ae-896d-4a56a123ca7a" providerId="ADAL" clId="{99FD9E77-CBF4-FB44-AEA8-E73DF7E5C35C}" dt="2024-08-20T20:00:03.918" v="514"/>
        <pc:sldMkLst>
          <pc:docMk/>
          <pc:sldMk cId="1718004454" sldId="261"/>
        </pc:sldMkLst>
      </pc:sldChg>
      <pc:sldChg chg="modSp add mod ord">
        <pc:chgData name="Benedikt Riedel" userId="ab44b247-b54a-48ae-896d-4a56a123ca7a" providerId="ADAL" clId="{99FD9E77-CBF4-FB44-AEA8-E73DF7E5C35C}" dt="2024-08-19T19:34:57.759" v="319" actId="2711"/>
        <pc:sldMkLst>
          <pc:docMk/>
          <pc:sldMk cId="0" sldId="262"/>
        </pc:sldMkLst>
      </pc:sldChg>
      <pc:sldChg chg="modSp mod">
        <pc:chgData name="Benedikt Riedel" userId="ab44b247-b54a-48ae-896d-4a56a123ca7a" providerId="ADAL" clId="{99FD9E77-CBF4-FB44-AEA8-E73DF7E5C35C}" dt="2024-08-19T19:27:44.273" v="162" actId="1076"/>
        <pc:sldMkLst>
          <pc:docMk/>
          <pc:sldMk cId="3438618247" sldId="279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1705394623" sldId="280"/>
        </pc:sldMkLst>
      </pc:sldChg>
      <pc:sldChg chg="modSp mod">
        <pc:chgData name="Benedikt Riedel" userId="ab44b247-b54a-48ae-896d-4a56a123ca7a" providerId="ADAL" clId="{99FD9E77-CBF4-FB44-AEA8-E73DF7E5C35C}" dt="2024-08-19T19:27:16.497" v="146" actId="27636"/>
        <pc:sldMkLst>
          <pc:docMk/>
          <pc:sldMk cId="1233877660" sldId="281"/>
        </pc:sldMkLst>
      </pc:sldChg>
      <pc:sldChg chg="modSp mod ord">
        <pc:chgData name="Benedikt Riedel" userId="ab44b247-b54a-48ae-896d-4a56a123ca7a" providerId="ADAL" clId="{99FD9E77-CBF4-FB44-AEA8-E73DF7E5C35C}" dt="2024-08-19T19:27:16.505" v="147" actId="27636"/>
        <pc:sldMkLst>
          <pc:docMk/>
          <pc:sldMk cId="1368683837" sldId="285"/>
        </pc:sldMkLst>
      </pc:sldChg>
      <pc:sldChg chg="modSp add mod">
        <pc:chgData name="Benedikt Riedel" userId="ab44b247-b54a-48ae-896d-4a56a123ca7a" providerId="ADAL" clId="{99FD9E77-CBF4-FB44-AEA8-E73DF7E5C35C}" dt="2024-08-20T19:59:39.655" v="513" actId="1076"/>
        <pc:sldMkLst>
          <pc:docMk/>
          <pc:sldMk cId="1667797545" sldId="286"/>
        </pc:sldMkLst>
      </pc:sldChg>
      <pc:sldChg chg="modSp ord">
        <pc:chgData name="Benedikt Riedel" userId="ab44b247-b54a-48ae-896d-4a56a123ca7a" providerId="ADAL" clId="{99FD9E77-CBF4-FB44-AEA8-E73DF7E5C35C}" dt="2024-08-19T19:27:16.368" v="141"/>
        <pc:sldMkLst>
          <pc:docMk/>
          <pc:sldMk cId="1000451412" sldId="290"/>
        </pc:sldMkLst>
      </pc:sldChg>
      <pc:sldChg chg="delSp modSp del mod">
        <pc:chgData name="Benedikt Riedel" userId="ab44b247-b54a-48ae-896d-4a56a123ca7a" providerId="ADAL" clId="{99FD9E77-CBF4-FB44-AEA8-E73DF7E5C35C}" dt="2024-08-19T19:31:31.280" v="234" actId="2696"/>
        <pc:sldMkLst>
          <pc:docMk/>
          <pc:sldMk cId="1393670391" sldId="293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892104431" sldId="294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219491337" sldId="296"/>
        </pc:sldMkLst>
      </pc:sldChg>
      <pc:sldChg chg="modSp mod">
        <pc:chgData name="Benedikt Riedel" userId="ab44b247-b54a-48ae-896d-4a56a123ca7a" providerId="ADAL" clId="{99FD9E77-CBF4-FB44-AEA8-E73DF7E5C35C}" dt="2024-08-19T19:27:56.874" v="173" actId="14100"/>
        <pc:sldMkLst>
          <pc:docMk/>
          <pc:sldMk cId="238160277" sldId="308"/>
        </pc:sldMkLst>
      </pc:sldChg>
      <pc:sldChg chg="addSp delSp modSp mod">
        <pc:chgData name="Benedikt Riedel" userId="ab44b247-b54a-48ae-896d-4a56a123ca7a" providerId="ADAL" clId="{99FD9E77-CBF4-FB44-AEA8-E73DF7E5C35C}" dt="2024-08-19T19:35:42.126" v="326" actId="1076"/>
        <pc:sldMkLst>
          <pc:docMk/>
          <pc:sldMk cId="764061068" sldId="310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4035615120" sldId="318"/>
        </pc:sldMkLst>
      </pc:sldChg>
      <pc:sldChg chg="addSp delSp modSp mod">
        <pc:chgData name="Benedikt Riedel" userId="ab44b247-b54a-48ae-896d-4a56a123ca7a" providerId="ADAL" clId="{99FD9E77-CBF4-FB44-AEA8-E73DF7E5C35C}" dt="2024-08-19T19:27:16.449" v="144" actId="27636"/>
        <pc:sldMkLst>
          <pc:docMk/>
          <pc:sldMk cId="3708816384" sldId="44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1660078060" sldId="448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1837576903" sldId="45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484345414" sldId="453"/>
        </pc:sldMkLst>
      </pc:sldChg>
      <pc:sldChg chg="modSp mod">
        <pc:chgData name="Benedikt Riedel" userId="ab44b247-b54a-48ae-896d-4a56a123ca7a" providerId="ADAL" clId="{99FD9E77-CBF4-FB44-AEA8-E73DF7E5C35C}" dt="2024-08-19T19:27:16.438" v="143" actId="27636"/>
        <pc:sldMkLst>
          <pc:docMk/>
          <pc:sldMk cId="565716561" sldId="454"/>
        </pc:sldMkLst>
      </pc:sldChg>
      <pc:sldChg chg="modSp mod">
        <pc:chgData name="Benedikt Riedel" userId="ab44b247-b54a-48ae-896d-4a56a123ca7a" providerId="ADAL" clId="{99FD9E77-CBF4-FB44-AEA8-E73DF7E5C35C}" dt="2024-08-19T19:27:16.368" v="141"/>
        <pc:sldMkLst>
          <pc:docMk/>
          <pc:sldMk cId="2779627864" sldId="455"/>
        </pc:sldMkLst>
      </pc:sldChg>
      <pc:sldChg chg="addSp modSp mod">
        <pc:chgData name="Benedikt Riedel" userId="ab44b247-b54a-48ae-896d-4a56a123ca7a" providerId="ADAL" clId="{99FD9E77-CBF4-FB44-AEA8-E73DF7E5C35C}" dt="2024-08-19T19:27:16.418" v="142" actId="27636"/>
        <pc:sldMkLst>
          <pc:docMk/>
          <pc:sldMk cId="3720977949" sldId="456"/>
        </pc:sldMkLst>
      </pc:sldChg>
      <pc:sldChg chg="modSp ord">
        <pc:chgData name="Benedikt Riedel" userId="ab44b247-b54a-48ae-896d-4a56a123ca7a" providerId="ADAL" clId="{99FD9E77-CBF4-FB44-AEA8-E73DF7E5C35C}" dt="2024-08-19T19:27:16.368" v="141"/>
        <pc:sldMkLst>
          <pc:docMk/>
          <pc:sldMk cId="2822077824" sldId="46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896520857" sldId="463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874988164" sldId="465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4093011872" sldId="466"/>
        </pc:sldMkLst>
      </pc:sldChg>
      <pc:sldChg chg="del">
        <pc:chgData name="Benedikt Riedel" userId="ab44b247-b54a-48ae-896d-4a56a123ca7a" providerId="ADAL" clId="{99FD9E77-CBF4-FB44-AEA8-E73DF7E5C35C}" dt="2024-08-19T19:16:31.824" v="18" actId="2696"/>
        <pc:sldMkLst>
          <pc:docMk/>
          <pc:sldMk cId="3137994048" sldId="468"/>
        </pc:sldMkLst>
      </pc:sldChg>
      <pc:sldChg chg="modSp del">
        <pc:chgData name="Benedikt Riedel" userId="ab44b247-b54a-48ae-896d-4a56a123ca7a" providerId="ADAL" clId="{99FD9E77-CBF4-FB44-AEA8-E73DF7E5C35C}" dt="2024-08-19T19:31:40.365" v="235" actId="2696"/>
        <pc:sldMkLst>
          <pc:docMk/>
          <pc:sldMk cId="1822202991" sldId="470"/>
        </pc:sldMkLst>
      </pc:sldChg>
      <pc:sldChg chg="modSp del">
        <pc:chgData name="Benedikt Riedel" userId="ab44b247-b54a-48ae-896d-4a56a123ca7a" providerId="ADAL" clId="{99FD9E77-CBF4-FB44-AEA8-E73DF7E5C35C}" dt="2024-08-19T19:35:50.980" v="328" actId="2696"/>
        <pc:sldMkLst>
          <pc:docMk/>
          <pc:sldMk cId="1022757787" sldId="471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916474682" sldId="472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337018709" sldId="473"/>
        </pc:sldMkLst>
      </pc:sldChg>
      <pc:sldChg chg="modSp del">
        <pc:chgData name="Benedikt Riedel" userId="ab44b247-b54a-48ae-896d-4a56a123ca7a" providerId="ADAL" clId="{99FD9E77-CBF4-FB44-AEA8-E73DF7E5C35C}" dt="2024-08-19T19:36:06.818" v="329" actId="2696"/>
        <pc:sldMkLst>
          <pc:docMk/>
          <pc:sldMk cId="966746354" sldId="474"/>
        </pc:sldMkLst>
      </pc:sldChg>
      <pc:sldChg chg="modSp">
        <pc:chgData name="Benedikt Riedel" userId="ab44b247-b54a-48ae-896d-4a56a123ca7a" providerId="ADAL" clId="{99FD9E77-CBF4-FB44-AEA8-E73DF7E5C35C}" dt="2024-08-19T19:27:16.368" v="141"/>
        <pc:sldMkLst>
          <pc:docMk/>
          <pc:sldMk cId="3251228541" sldId="476"/>
        </pc:sldMkLst>
      </pc:sldChg>
      <pc:sldChg chg="modSp">
        <pc:chgData name="Benedikt Riedel" userId="ab44b247-b54a-48ae-896d-4a56a123ca7a" providerId="ADAL" clId="{99FD9E77-CBF4-FB44-AEA8-E73DF7E5C35C}" dt="2024-08-19T19:47:05.661" v="478" actId="1076"/>
        <pc:sldMkLst>
          <pc:docMk/>
          <pc:sldMk cId="3837254418" sldId="477"/>
        </pc:sldMkLst>
      </pc:sldChg>
      <pc:sldChg chg="modSp del">
        <pc:chgData name="Benedikt Riedel" userId="ab44b247-b54a-48ae-896d-4a56a123ca7a" providerId="ADAL" clId="{99FD9E77-CBF4-FB44-AEA8-E73DF7E5C35C}" dt="2024-08-19T19:46:43.217" v="477" actId="2696"/>
        <pc:sldMkLst>
          <pc:docMk/>
          <pc:sldMk cId="2722116286" sldId="478"/>
        </pc:sldMkLst>
      </pc:sldChg>
      <pc:sldChg chg="modSp mod">
        <pc:chgData name="Benedikt Riedel" userId="ab44b247-b54a-48ae-896d-4a56a123ca7a" providerId="ADAL" clId="{99FD9E77-CBF4-FB44-AEA8-E73DF7E5C35C}" dt="2024-08-19T19:52:49.647" v="506" actId="20577"/>
        <pc:sldMkLst>
          <pc:docMk/>
          <pc:sldMk cId="2460634298" sldId="479"/>
        </pc:sldMkLst>
      </pc:sldChg>
      <pc:sldChg chg="modSp del">
        <pc:chgData name="Benedikt Riedel" userId="ab44b247-b54a-48ae-896d-4a56a123ca7a" providerId="ADAL" clId="{99FD9E77-CBF4-FB44-AEA8-E73DF7E5C35C}" dt="2024-08-19T19:35:49.574" v="327" actId="2696"/>
        <pc:sldMkLst>
          <pc:docMk/>
          <pc:sldMk cId="2617316005" sldId="481"/>
        </pc:sldMkLst>
      </pc:sldChg>
      <pc:sldChg chg="modSp mod">
        <pc:chgData name="Benedikt Riedel" userId="ab44b247-b54a-48ae-896d-4a56a123ca7a" providerId="ADAL" clId="{99FD9E77-CBF4-FB44-AEA8-E73DF7E5C35C}" dt="2024-08-19T19:36:49.167" v="474" actId="20577"/>
        <pc:sldMkLst>
          <pc:docMk/>
          <pc:sldMk cId="1535621207" sldId="482"/>
        </pc:sldMkLst>
      </pc:sldChg>
      <pc:sldChg chg="modSp mod">
        <pc:chgData name="Benedikt Riedel" userId="ab44b247-b54a-48ae-896d-4a56a123ca7a" providerId="ADAL" clId="{99FD9E77-CBF4-FB44-AEA8-E73DF7E5C35C}" dt="2024-08-19T19:27:16.486" v="145" actId="27636"/>
        <pc:sldMkLst>
          <pc:docMk/>
          <pc:sldMk cId="3805120174" sldId="483"/>
        </pc:sldMkLst>
      </pc:sldChg>
      <pc:sldChg chg="modSp del">
        <pc:chgData name="Benedikt Riedel" userId="ab44b247-b54a-48ae-896d-4a56a123ca7a" providerId="ADAL" clId="{99FD9E77-CBF4-FB44-AEA8-E73DF7E5C35C}" dt="2024-08-19T19:46:36.730" v="476" actId="2696"/>
        <pc:sldMkLst>
          <pc:docMk/>
          <pc:sldMk cId="1775832071" sldId="484"/>
        </pc:sldMkLst>
      </pc:sldChg>
      <pc:sldChg chg="modSp new del">
        <pc:chgData name="Benedikt Riedel" userId="ab44b247-b54a-48ae-896d-4a56a123ca7a" providerId="ADAL" clId="{99FD9E77-CBF4-FB44-AEA8-E73DF7E5C35C}" dt="2024-08-19T19:28:03.379" v="174" actId="2696"/>
        <pc:sldMkLst>
          <pc:docMk/>
          <pc:sldMk cId="3971922635" sldId="485"/>
        </pc:sldMkLst>
      </pc:sldChg>
      <pc:sldChg chg="modSp add">
        <pc:chgData name="Benedikt Riedel" userId="ab44b247-b54a-48ae-896d-4a56a123ca7a" providerId="ADAL" clId="{99FD9E77-CBF4-FB44-AEA8-E73DF7E5C35C}" dt="2024-08-19T19:27:16.368" v="141"/>
        <pc:sldMkLst>
          <pc:docMk/>
          <pc:sldMk cId="1388074109" sldId="488"/>
        </pc:sldMkLst>
      </pc:sldChg>
      <pc:sldChg chg="add ord">
        <pc:chgData name="Benedikt Riedel" userId="ab44b247-b54a-48ae-896d-4a56a123ca7a" providerId="ADAL" clId="{99FD9E77-CBF4-FB44-AEA8-E73DF7E5C35C}" dt="2024-08-20T20:00:10.788" v="515" actId="20578"/>
        <pc:sldMkLst>
          <pc:docMk/>
          <pc:sldMk cId="1836739962" sldId="489"/>
        </pc:sldMkLst>
      </pc:sldChg>
      <pc:sldChg chg="addSp delSp modSp add mod ord">
        <pc:chgData name="Benedikt Riedel" userId="ab44b247-b54a-48ae-896d-4a56a123ca7a" providerId="ADAL" clId="{99FD9E77-CBF4-FB44-AEA8-E73DF7E5C35C}" dt="2024-08-19T19:31:25.286" v="233" actId="1076"/>
        <pc:sldMkLst>
          <pc:docMk/>
          <pc:sldMk cId="1109940557" sldId="502"/>
        </pc:sldMkLst>
      </pc:sldChg>
      <pc:sldChg chg="addSp delSp modSp add mod">
        <pc:chgData name="Benedikt Riedel" userId="ab44b247-b54a-48ae-896d-4a56a123ca7a" providerId="ADAL" clId="{99FD9E77-CBF4-FB44-AEA8-E73DF7E5C35C}" dt="2024-08-19T19:27:16.368" v="141"/>
        <pc:sldMkLst>
          <pc:docMk/>
          <pc:sldMk cId="814787974" sldId="513"/>
        </pc:sldMkLst>
      </pc:sldChg>
      <pc:sldChg chg="new del">
        <pc:chgData name="Benedikt Riedel" userId="ab44b247-b54a-48ae-896d-4a56a123ca7a" providerId="ADAL" clId="{99FD9E77-CBF4-FB44-AEA8-E73DF7E5C35C}" dt="2024-08-19T19:33:42.746" v="237" actId="2696"/>
        <pc:sldMkLst>
          <pc:docMk/>
          <pc:sldMk cId="2000611354" sldId="514"/>
        </pc:sldMkLst>
      </pc:sldChg>
      <pc:sldChg chg="addSp delSp modSp add mod ord">
        <pc:chgData name="Benedikt Riedel" userId="ab44b247-b54a-48ae-896d-4a56a123ca7a" providerId="ADAL" clId="{99FD9E77-CBF4-FB44-AEA8-E73DF7E5C35C}" dt="2024-08-20T19:59:05.763" v="507"/>
        <pc:sldMkLst>
          <pc:docMk/>
          <pc:sldMk cId="2196345758" sldId="514"/>
        </pc:sldMkLst>
      </pc:sldChg>
      <pc:sldChg chg="add ord">
        <pc:chgData name="Benedikt Riedel" userId="ab44b247-b54a-48ae-896d-4a56a123ca7a" providerId="ADAL" clId="{99FD9E77-CBF4-FB44-AEA8-E73DF7E5C35C}" dt="2024-08-19T19:47:32.704" v="482" actId="20578"/>
        <pc:sldMkLst>
          <pc:docMk/>
          <pc:sldMk cId="1174490448" sldId="515"/>
        </pc:sldMkLst>
      </pc:sldChg>
      <pc:sldChg chg="new del">
        <pc:chgData name="Benedikt Riedel" userId="ab44b247-b54a-48ae-896d-4a56a123ca7a" providerId="ADAL" clId="{99FD9E77-CBF4-FB44-AEA8-E73DF7E5C35C}" dt="2024-08-19T19:47:30.748" v="480" actId="2696"/>
        <pc:sldMkLst>
          <pc:docMk/>
          <pc:sldMk cId="2205612128" sldId="515"/>
        </pc:sldMkLst>
      </pc:sldChg>
      <pc:sldMasterChg chg="modSp modSldLayout">
        <pc:chgData name="Benedikt Riedel" userId="ab44b247-b54a-48ae-896d-4a56a123ca7a" providerId="ADAL" clId="{99FD9E77-CBF4-FB44-AEA8-E73DF7E5C35C}" dt="2024-08-19T19:27:16.368" v="141"/>
        <pc:sldMasterMkLst>
          <pc:docMk/>
          <pc:sldMasterMk cId="3060875453" sldId="2147483706"/>
        </pc:sldMasterMkLst>
        <pc:sldLayoutChg chg="modSp">
          <pc:chgData name="Benedikt Riedel" userId="ab44b247-b54a-48ae-896d-4a56a123ca7a" providerId="ADAL" clId="{99FD9E77-CBF4-FB44-AEA8-E73DF7E5C35C}" dt="2024-08-19T19:27:16.368" v="141"/>
          <pc:sldLayoutMkLst>
            <pc:docMk/>
            <pc:sldMasterMk cId="3060875453" sldId="2147483706"/>
            <pc:sldLayoutMk cId="1524549669" sldId="2147483707"/>
          </pc:sldLayoutMkLst>
        </pc:sldLayoutChg>
        <pc:sldLayoutChg chg="modSp">
          <pc:chgData name="Benedikt Riedel" userId="ab44b247-b54a-48ae-896d-4a56a123ca7a" providerId="ADAL" clId="{99FD9E77-CBF4-FB44-AEA8-E73DF7E5C35C}" dt="2024-08-19T19:27:16.368" v="141"/>
          <pc:sldLayoutMkLst>
            <pc:docMk/>
            <pc:sldMasterMk cId="3060875453" sldId="2147483706"/>
            <pc:sldLayoutMk cId="4260883511" sldId="2147483709"/>
          </pc:sldLayoutMkLst>
        </pc:sldLayoutChg>
        <pc:sldLayoutChg chg="modSp">
          <pc:chgData name="Benedikt Riedel" userId="ab44b247-b54a-48ae-896d-4a56a123ca7a" providerId="ADAL" clId="{99FD9E77-CBF4-FB44-AEA8-E73DF7E5C35C}" dt="2024-08-19T19:27:16.368" v="141"/>
          <pc:sldLayoutMkLst>
            <pc:docMk/>
            <pc:sldMasterMk cId="3060875453" sldId="2147483706"/>
            <pc:sldLayoutMk cId="2010560911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A599-6F46-48C3-9E01-C891ACDD1800}" type="datetimeFigureOut">
              <a:rPr lang="en-US" smtClean="0"/>
              <a:t>3/31/25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5700-C90B-4671-90B5-AEAF746CF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C5700-C90B-4671-90B5-AEAF746CF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2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E330-CF41-4845-B3AE-380BC1E7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943AB-67FD-5746-9639-7BE5ED8DB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D60E-6728-8E41-AC3B-4E424B32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111" y="6142493"/>
            <a:ext cx="5609778" cy="3651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2BC8C-EF6B-0549-9F54-4466FC17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2325" y="6145207"/>
            <a:ext cx="343873" cy="365125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fld id="{472BAD65-9C2C-2F47-8CFF-56575FDFF3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eCube Upg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2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A413D-6473-9B49-967F-AF5531B7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111" y="6173787"/>
            <a:ext cx="5609778" cy="3651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E4271-166A-9844-B261-58145285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4676" y="6173787"/>
            <a:ext cx="2056451" cy="365125"/>
          </a:xfrm>
        </p:spPr>
        <p:txBody>
          <a:bodyPr/>
          <a:lstStyle/>
          <a:p>
            <a:fld id="{472BAD65-9C2C-2F47-8CFF-56575FDFF3E4}" type="slidenum">
              <a:rPr lang="en-US" smtClean="0">
                <a:latin typeface="Aptos" panose="020B0004020202020204" pitchFamily="34" charset="0"/>
              </a:rPr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  <a:p>
            <a:fld id="{987A77AF-8DD4-4BC8-AEF0-F8DF643C73DE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8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253E-912C-5E41-8C31-AA16D3A7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>
            <a:normAutofit/>
          </a:bodyPr>
          <a:lstStyle>
            <a:lvl1pPr>
              <a:defRPr sz="36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6CE9-B1E2-9142-9184-68907B64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40944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A848-B0AA-934C-8179-1E33AFFE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8283" y="6173787"/>
            <a:ext cx="5615434" cy="365125"/>
          </a:xfrm>
        </p:spPr>
        <p:txBody>
          <a:bodyPr/>
          <a:lstStyle>
            <a:lvl1pPr>
              <a:defRPr b="0" i="0"/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2C56-7FC9-BD48-B7A7-EAE6B06A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7087" y="6173787"/>
            <a:ext cx="2090315" cy="365125"/>
          </a:xfrm>
        </p:spPr>
        <p:txBody>
          <a:bodyPr/>
          <a:lstStyle>
            <a:lvl1pPr>
              <a:defRPr>
                <a:latin typeface="Halyard Display Light" panose="020B0604020202020204" charset="0"/>
              </a:defRPr>
            </a:lvl1pPr>
          </a:lstStyle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  <a:p>
            <a:fld id="{DB6E8E61-B5C2-4D79-894E-75D09FC0F34F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6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eCube Upg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1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AB5773-5AF4-6340-965F-466971386C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348"/>
          <a:stretch/>
        </p:blipFill>
        <p:spPr>
          <a:xfrm>
            <a:off x="11174082" y="5935065"/>
            <a:ext cx="820730" cy="84256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BAB93-CEA7-4C4E-A891-7992B564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210C9-B66D-4141-9CD5-8BAC0123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FFD74-7AA4-E44F-BF0F-9EF4C6720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1111" y="6173785"/>
            <a:ext cx="5609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  <a:ea typeface="Halyard Display Light" panose="020B0604020202020204" charset="0"/>
                <a:cs typeface="Aptos" panose="020B0004020202020204" pitchFamily="34" charset="0"/>
              </a:defRPr>
            </a:lvl1pPr>
          </a:lstStyle>
          <a:p>
            <a:r>
              <a:rPr lang="pt-BR" dirty="0"/>
              <a:t>Madison "Virtual" </a:t>
            </a:r>
            <a:r>
              <a:rPr lang="pt-BR" dirty="0" err="1"/>
              <a:t>Collaboration</a:t>
            </a:r>
            <a:r>
              <a:rPr lang="pt-BR" dirty="0"/>
              <a:t>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1641C-3BE3-E445-B54F-3027DB687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2299" y="6173785"/>
            <a:ext cx="2083448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alyard Display Light" pitchFamily="50" charset="0"/>
                <a:ea typeface="Halyard Display Light" pitchFamily="50" charset="0"/>
              </a:defRPr>
            </a:lvl1pPr>
          </a:lstStyle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‹#›</a:t>
            </a:fld>
            <a:endParaRPr lang="en-US" dirty="0">
              <a:latin typeface="Aptos" panose="020B0004020202020204" pitchFamily="34" charset="0"/>
            </a:endParaRPr>
          </a:p>
          <a:p>
            <a:fld id="{DB6E8E61-B5C2-4D79-894E-75D09FC0F34F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3D5E2-13E4-A84D-A8BB-BF3DA092091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543159" y="34073"/>
            <a:ext cx="2451653" cy="6469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A117E9-6202-6840-BA14-B1303BB12F71}"/>
              </a:ext>
            </a:extLst>
          </p:cNvPr>
          <p:cNvSpPr/>
          <p:nvPr/>
        </p:nvSpPr>
        <p:spPr>
          <a:xfrm>
            <a:off x="838200" y="0"/>
            <a:ext cx="1519989" cy="136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, food, shirt&#10;&#10;Description automatically generated">
            <a:extLst>
              <a:ext uri="{FF2B5EF4-FFF2-40B4-BE49-F238E27FC236}">
                <a16:creationId xmlns:a16="http://schemas.microsoft.com/office/drawing/2014/main" id="{A363D225-50B2-44B0-9760-D082BF0D9D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1826" y="6059676"/>
            <a:ext cx="1762416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3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40" baseline="0">
          <a:solidFill>
            <a:schemeClr val="tx1"/>
          </a:solidFill>
          <a:latin typeface="Aptos" panose="020B0004020202020204" pitchFamily="34" charset="0"/>
          <a:ea typeface="Halyard Display Light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sf-gov-resources.nsf.gov/files/Research-Infrastructure-Guide-January-2025.pdf?VersionId=U9Twwu5MTzJsPoyCqhYqxH8L7d7r7uU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CF588-F172-E544-AAB6-852EF21A7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623" y="-74599"/>
            <a:ext cx="12324623" cy="69325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1373" y="1061265"/>
            <a:ext cx="77308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  <a:ea typeface="Halyard Display SemiBold" pitchFamily="2" charset="77"/>
              </a:rPr>
              <a:t>Resource Allocation for next O&amp;M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21776" y="2399930"/>
            <a:ext cx="419021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Benedikt Riedel</a:t>
            </a:r>
          </a:p>
          <a:p>
            <a: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UW-Madison</a:t>
            </a:r>
          </a:p>
          <a:p>
            <a:endParaRPr lang="en-US" sz="2400" dirty="0">
              <a:solidFill>
                <a:schemeClr val="bg1"/>
              </a:solidFill>
              <a:latin typeface="Aptos" panose="020B0004020202020204" pitchFamily="34" charset="0"/>
              <a:ea typeface="Halyard Display Light" pitchFamily="2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SCAP 2025</a:t>
            </a:r>
          </a:p>
          <a:p>
            <a:fld id="{18A80588-3EF2-405A-B21D-D1CC302F6ABF}" type="datetime3">
              <a:rPr lang="en-US" sz="2000" smtClean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31 March 2025</a:t>
            </a:fld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  <a:t> </a:t>
            </a:r>
          </a:p>
          <a:p>
            <a:br>
              <a:rPr lang="en-US" sz="2400" dirty="0">
                <a:solidFill>
                  <a:schemeClr val="bg1"/>
                </a:solidFill>
                <a:latin typeface="Aptos" panose="020B0004020202020204" pitchFamily="34" charset="0"/>
                <a:ea typeface="Halyard Display Light" pitchFamily="2" charset="77"/>
              </a:rPr>
            </a:br>
            <a:endParaRPr lang="en-US" sz="2400" dirty="0">
              <a:solidFill>
                <a:schemeClr val="bg1"/>
              </a:solidFill>
              <a:latin typeface="Aptos" panose="020B0004020202020204" pitchFamily="34" charset="0"/>
              <a:ea typeface="Halyard Display Light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6697" y="5794726"/>
            <a:ext cx="3136398" cy="773094"/>
          </a:xfrm>
          <a:prstGeom prst="rect">
            <a:avLst/>
          </a:prstGeom>
        </p:spPr>
      </p:pic>
      <p:pic>
        <p:nvPicPr>
          <p:cNvPr id="2054" name="Picture 6" descr="https://www.nsf.gov/images/logos/NSF_4-Color_bitmap_Logo.png">
            <a:extLst>
              <a:ext uri="{FF2B5EF4-FFF2-40B4-BE49-F238E27FC236}">
                <a16:creationId xmlns:a16="http://schemas.microsoft.com/office/drawing/2014/main" id="{92D5CF8E-7B17-4B55-ABC2-B1697BB7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081" y="5699184"/>
            <a:ext cx="1074852" cy="10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425E1F9-70D5-4A26-BC0F-8777ED5BA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04860" y="5717354"/>
            <a:ext cx="663884" cy="10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8901-E74D-48E4-B276-C8B6768E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O&amp;M and Gen2 MSRI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EE49-2251-46B8-8326-B5857664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73480"/>
            <a:ext cx="10429356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Preliminary – Still waiting on guidance from NSF on O&amp;M budget and results on Gen2 MSRI</a:t>
            </a:r>
          </a:p>
          <a:p>
            <a:r>
              <a:rPr lang="en-US" dirty="0"/>
              <a:t>Transition of FTE  from Upgrade to O&amp;M and </a:t>
            </a:r>
            <a:r>
              <a:rPr lang="en-US" spc="30" dirty="0"/>
              <a:t>Gen2 MSRI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en-US" spc="30" dirty="0"/>
              <a:t> FTE from Upgrade will need to move to O&amp;M</a:t>
            </a:r>
          </a:p>
          <a:p>
            <a:pPr lvl="1"/>
            <a:r>
              <a:rPr lang="en-US" spc="30" dirty="0"/>
              <a:t>2 FTE from Upgrade will move into potential Gen2 MSRI</a:t>
            </a:r>
          </a:p>
          <a:p>
            <a:pPr marL="228600" lvl="1">
              <a:spcBef>
                <a:spcPts val="1000"/>
              </a:spcBef>
            </a:pPr>
            <a:r>
              <a:rPr lang="en-US" sz="2400" spc="30" dirty="0"/>
              <a:t>We will be requesting 4 additional FTE for 2026-31 O&amp;M cycle:</a:t>
            </a:r>
          </a:p>
          <a:p>
            <a:pPr marL="685800" lvl="2">
              <a:spcBef>
                <a:spcPts val="1000"/>
              </a:spcBef>
            </a:pPr>
            <a:r>
              <a:rPr lang="en-US" sz="2400" spc="30" dirty="0"/>
              <a:t>1 FTE AI/ML workflow software developer</a:t>
            </a:r>
          </a:p>
          <a:p>
            <a:pPr marL="685800" lvl="2">
              <a:spcBef>
                <a:spcPts val="1000"/>
              </a:spcBef>
            </a:pPr>
            <a:r>
              <a:rPr lang="en-US" sz="2400" spc="30" dirty="0"/>
              <a:t>1 FTE visualization and core software developer</a:t>
            </a:r>
          </a:p>
          <a:p>
            <a:pPr marL="685800" lvl="2">
              <a:spcBef>
                <a:spcPts val="1000"/>
              </a:spcBef>
            </a:pPr>
            <a:r>
              <a:rPr lang="en-US" sz="2400" spc="30" dirty="0"/>
              <a:t>1 FTE cybersecurity system administrator</a:t>
            </a:r>
          </a:p>
          <a:p>
            <a:pPr marL="685800" lvl="2">
              <a:spcBef>
                <a:spcPts val="1000"/>
              </a:spcBef>
            </a:pPr>
            <a:r>
              <a:rPr lang="en-US" sz="2400" spc="30" dirty="0"/>
              <a:t>1 FTE firmware engineer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2403-911A-4DD5-8AE1-C67440E6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01AE071-43D4-4CB6-BFE7-B7C28F56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2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FB701-8802-328D-9DDB-48118C5BAB57}"/>
              </a:ext>
            </a:extLst>
          </p:cNvPr>
          <p:cNvSpPr txBox="1"/>
          <p:nvPr/>
        </p:nvSpPr>
        <p:spPr>
          <a:xfrm>
            <a:off x="10116600" y="804148"/>
            <a:ext cx="17620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3438618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23E0-AA42-5A9F-5965-799C7C4A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O&amp;M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8C57-BB61-D418-CCE2-30B4CB90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n-US" dirty="0"/>
              <a:t>1</a:t>
            </a:r>
            <a:r>
              <a:rPr lang="en-US" spc="30" dirty="0"/>
              <a:t> FTE from Upgrade → O&amp;M </a:t>
            </a:r>
          </a:p>
          <a:p>
            <a:pPr lvl="1"/>
            <a:r>
              <a:rPr lang="en-US" spc="30" dirty="0"/>
              <a:t>Support Upgrade in DAQ, South Pole system, etc.</a:t>
            </a:r>
          </a:p>
          <a:p>
            <a:r>
              <a:rPr lang="en-US" spc="30" dirty="0"/>
              <a:t> </a:t>
            </a:r>
            <a:r>
              <a:rPr lang="en-US" sz="2400" spc="30" dirty="0"/>
              <a:t>1 FTE AI/ML workflow software developer</a:t>
            </a:r>
          </a:p>
          <a:p>
            <a:pPr lvl="1"/>
            <a:r>
              <a:rPr lang="en-US" spc="30" dirty="0"/>
              <a:t>AI Inferencing as a Service – Make it a production level service</a:t>
            </a:r>
          </a:p>
          <a:p>
            <a:pPr lvl="1"/>
            <a:r>
              <a:rPr lang="en-US" spc="30" dirty="0"/>
              <a:t>Better integration of AI/ML frameworks with </a:t>
            </a:r>
            <a:r>
              <a:rPr lang="en-US" spc="30" dirty="0" err="1"/>
              <a:t>IceCube</a:t>
            </a:r>
            <a:r>
              <a:rPr lang="en-US" spc="30" dirty="0"/>
              <a:t> software</a:t>
            </a:r>
          </a:p>
          <a:p>
            <a:r>
              <a:rPr lang="en-US" sz="2400" spc="30" dirty="0"/>
              <a:t>1 FTE visualization and core software developer</a:t>
            </a:r>
          </a:p>
          <a:p>
            <a:pPr lvl="1"/>
            <a:r>
              <a:rPr lang="en-US" spc="30" dirty="0"/>
              <a:t>Detector virtualization software is on life support, hasn’t had dedicated support in about a decade</a:t>
            </a:r>
          </a:p>
          <a:p>
            <a:pPr lvl="1"/>
            <a:r>
              <a:rPr lang="en-US" spc="30" dirty="0"/>
              <a:t>Multiple different virtualization prototypes are floating around, but none are production quality/ready</a:t>
            </a:r>
          </a:p>
          <a:p>
            <a:pPr lvl="1"/>
            <a:r>
              <a:rPr lang="en-US" spc="30" dirty="0"/>
              <a:t>“Web-</a:t>
            </a:r>
            <a:r>
              <a:rPr lang="en-US" spc="30" dirty="0" err="1"/>
              <a:t>ification</a:t>
            </a:r>
            <a:r>
              <a:rPr lang="en-US" spc="30" dirty="0"/>
              <a:t>” of services – More self-service, more modern standard focused development</a:t>
            </a:r>
          </a:p>
          <a:p>
            <a:r>
              <a:rPr lang="en-US" dirty="0"/>
              <a:t>1 FTE </a:t>
            </a:r>
            <a:r>
              <a:rPr lang="en-US" sz="2400" spc="30" dirty="0"/>
              <a:t>cybersecurity system administrator</a:t>
            </a:r>
          </a:p>
          <a:p>
            <a:pPr lvl="1"/>
            <a:r>
              <a:rPr lang="en-US" spc="30" dirty="0"/>
              <a:t>Increasingly complex cybersecurity landscape</a:t>
            </a:r>
          </a:p>
          <a:p>
            <a:pPr lvl="1"/>
            <a:r>
              <a:rPr lang="en-US" spc="30" dirty="0"/>
              <a:t>Increased requirements from NSF, see </a:t>
            </a:r>
            <a:r>
              <a:rPr lang="en-US" spc="30" dirty="0">
                <a:hlinkClick r:id="rId2"/>
              </a:rPr>
              <a:t>Research Infrastructure Guide</a:t>
            </a:r>
            <a:r>
              <a:rPr lang="en-US" spc="30" dirty="0"/>
              <a:t> </a:t>
            </a:r>
          </a:p>
          <a:p>
            <a:r>
              <a:rPr lang="en-US" sz="2400" spc="30" dirty="0"/>
              <a:t>1 FTE firmware engineer</a:t>
            </a:r>
          </a:p>
          <a:p>
            <a:pPr lvl="1"/>
            <a:r>
              <a:rPr lang="en-US" spc="30" dirty="0"/>
              <a:t>Support Upgrade module firmware over the long-run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65C78-60E0-FB3A-BE3C-0B9E8004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SCAP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9A417-6BEE-7EA4-3F14-B23DF3FE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3</a:t>
            </a:fld>
            <a:endParaRPr lang="en-US">
              <a:latin typeface="Aptos" panose="020B0004020202020204" pitchFamily="34" charset="0"/>
            </a:endParaRPr>
          </a:p>
          <a:p>
            <a:fld id="{DB6E8E61-B5C2-4D79-894E-75D09FC0F34F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FE903-A6CE-2EB3-EE34-96DEB5BF10E3}"/>
              </a:ext>
            </a:extLst>
          </p:cNvPr>
          <p:cNvSpPr txBox="1"/>
          <p:nvPr/>
        </p:nvSpPr>
        <p:spPr>
          <a:xfrm>
            <a:off x="9989786" y="796923"/>
            <a:ext cx="17620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386973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08AE7-8C68-C730-7D22-B99E4469B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4BB3-1268-02C4-319C-97FF44045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In-Kind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EF4D-2182-E9CB-D727-2C69CD2C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73480"/>
            <a:ext cx="10429356" cy="497966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err="1"/>
              <a:t>IceCube</a:t>
            </a:r>
            <a:r>
              <a:rPr lang="en-US" dirty="0"/>
              <a:t> is a “bottoms-up” organization,</a:t>
            </a:r>
          </a:p>
          <a:p>
            <a:pPr lvl="1"/>
            <a:r>
              <a:rPr lang="en-US" dirty="0"/>
              <a:t>O&amp;M personnel can suggest tasks, but these need not be taken up by collaboration</a:t>
            </a:r>
          </a:p>
          <a:p>
            <a:pPr lvl="1"/>
            <a:r>
              <a:rPr lang="en-US" dirty="0"/>
              <a:t>Out-of-date “Task List” for technical work</a:t>
            </a:r>
          </a:p>
          <a:p>
            <a:pPr lvl="1"/>
            <a:r>
              <a:rPr lang="en-US" dirty="0"/>
              <a:t>Difficulty publishing technical work outside of conference proceedings</a:t>
            </a:r>
          </a:p>
          <a:p>
            <a:pPr lvl="1"/>
            <a:r>
              <a:rPr lang="en-US" dirty="0"/>
              <a:t>Limited lifetime for Ph.D. students</a:t>
            </a:r>
          </a:p>
          <a:p>
            <a:r>
              <a:rPr lang="en-US" dirty="0"/>
              <a:t>Collaboration organizations have struggled to remain impactful with transition to “steady-state” operations</a:t>
            </a:r>
          </a:p>
          <a:p>
            <a:pPr lvl="1"/>
            <a:r>
              <a:rPr lang="en-US" dirty="0"/>
              <a:t>On a high-level the detector is well understood – Considerable effort required for impactful changes</a:t>
            </a:r>
          </a:p>
          <a:p>
            <a:pPr lvl="1"/>
            <a:r>
              <a:rPr lang="en-US" dirty="0"/>
              <a:t>Transition from discovery to precision measurement – Focus has shifted to analysis</a:t>
            </a:r>
          </a:p>
          <a:p>
            <a:pPr lvl="1"/>
            <a:r>
              <a:rPr lang="en-US" dirty="0"/>
              <a:t>Trigger-Transmission-Filtering Board (TFT) and </a:t>
            </a:r>
            <a:r>
              <a:rPr lang="en-US" dirty="0" err="1"/>
              <a:t>IceCube</a:t>
            </a:r>
            <a:r>
              <a:rPr lang="en-US" dirty="0"/>
              <a:t> Coordination Committee (ICC) have not been as active as previously due to shift in analysis/detector landscape, pandemic, and shifts in Upgrade timelines</a:t>
            </a:r>
          </a:p>
          <a:p>
            <a:r>
              <a:rPr lang="en-US" dirty="0"/>
              <a:t>Recent changes (AI/ML, KM3Net, Upgrade, etc.) have or will alter need for technical contributions</a:t>
            </a:r>
          </a:p>
          <a:p>
            <a:pPr lvl="1"/>
            <a:r>
              <a:rPr lang="en-US" dirty="0"/>
              <a:t>Improving sensitivity in the Southern sky</a:t>
            </a:r>
          </a:p>
          <a:p>
            <a:pPr lvl="1"/>
            <a:r>
              <a:rPr lang="en-US" dirty="0"/>
              <a:t>AI/ML provide “easy” path for progress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27F5-4C32-3071-518C-5C46470F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37E28AE-9601-4085-60D3-609AA52E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4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D8179-3B57-3C53-FB1C-CC2725971D14}"/>
              </a:ext>
            </a:extLst>
          </p:cNvPr>
          <p:cNvSpPr txBox="1"/>
          <p:nvPr/>
        </p:nvSpPr>
        <p:spPr>
          <a:xfrm>
            <a:off x="10143298" y="829676"/>
            <a:ext cx="176205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2021-2, -6, -7 </a:t>
            </a:r>
          </a:p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</a:t>
            </a:r>
          </a:p>
        </p:txBody>
      </p:sp>
    </p:spTree>
    <p:extLst>
      <p:ext uri="{BB962C8B-B14F-4D97-AF65-F5344CB8AC3E}">
        <p14:creationId xmlns:p14="http://schemas.microsoft.com/office/powerpoint/2010/main" val="347246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EAE9-D6F2-D2F6-9F70-EA04D252D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514C-C97D-3A24-D92F-699126EA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IceCube</a:t>
            </a:r>
            <a:r>
              <a:rPr lang="en-US" dirty="0"/>
              <a:t> In-Kind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6E87-2760-7EE5-6BF4-C72DB9F1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73480"/>
            <a:ext cx="10429356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Improving the impact of ICC and O&amp;M in collaboration through</a:t>
            </a:r>
          </a:p>
          <a:p>
            <a:pPr lvl="1"/>
            <a:r>
              <a:rPr lang="en-US" dirty="0"/>
              <a:t>Creation of a “Task List”</a:t>
            </a:r>
          </a:p>
          <a:p>
            <a:pPr lvl="1"/>
            <a:r>
              <a:rPr lang="en-US" dirty="0"/>
              <a:t>“Auditing” the self-reported contributions that are older than 1 year to ensure completion or support in case of issues</a:t>
            </a:r>
          </a:p>
          <a:p>
            <a:r>
              <a:rPr lang="en-US" dirty="0"/>
              <a:t>TFT and ICC have been focused on new offline processing for past couple years in preparation for Upgrade</a:t>
            </a:r>
          </a:p>
          <a:p>
            <a:r>
              <a:rPr lang="en-US" dirty="0"/>
              <a:t>Software group has developed </a:t>
            </a:r>
          </a:p>
          <a:p>
            <a:pPr lvl="1"/>
            <a:r>
              <a:rPr lang="en-US" dirty="0"/>
              <a:t>“Task List” with focus on Upgrade</a:t>
            </a:r>
          </a:p>
          <a:p>
            <a:pPr lvl="1"/>
            <a:r>
              <a:rPr lang="en-US" dirty="0"/>
              <a:t>Proactive about breaking software changes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F7E6-F30F-4148-0442-7901211A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3067C6E-6579-BB42-739B-F179B082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5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AAA0F-F99B-69E1-99E6-9E2B5726D477}"/>
              </a:ext>
            </a:extLst>
          </p:cNvPr>
          <p:cNvSpPr txBox="1"/>
          <p:nvPr/>
        </p:nvSpPr>
        <p:spPr>
          <a:xfrm>
            <a:off x="9956414" y="804148"/>
            <a:ext cx="176205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2025-2, -3, -4</a:t>
            </a:r>
          </a:p>
        </p:txBody>
      </p:sp>
    </p:spTree>
    <p:extLst>
      <p:ext uri="{BB962C8B-B14F-4D97-AF65-F5344CB8AC3E}">
        <p14:creationId xmlns:p14="http://schemas.microsoft.com/office/powerpoint/2010/main" val="105600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EFD9-5486-C0D4-5069-CE9C1E06B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BC10-4901-5C47-2AB9-3775CA7F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3516-6EED-0372-0BF8-2677CE6ED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73480"/>
            <a:ext cx="10429356" cy="4979669"/>
          </a:xfrm>
        </p:spPr>
        <p:txBody>
          <a:bodyPr anchor="ctr">
            <a:normAutofit/>
          </a:bodyPr>
          <a:lstStyle/>
          <a:p>
            <a:r>
              <a:rPr lang="en-US" dirty="0"/>
              <a:t>O&amp;M is looking at 5 additional FTE for 2026-31 cycle</a:t>
            </a:r>
          </a:p>
          <a:p>
            <a:r>
              <a:rPr lang="en-US" dirty="0"/>
              <a:t>TFT and ICC are making changes to accommodate Upgrade requirements and changes</a:t>
            </a:r>
          </a:p>
          <a:p>
            <a:r>
              <a:rPr lang="en-US" dirty="0"/>
              <a:t>O&amp;M and ICC will continue to develop “Task Lists”  to collaboration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3218-79F6-A3CC-E727-E9B36580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SCAP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A34037B-C39F-E00B-AC25-1D4C482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967" y="6173787"/>
            <a:ext cx="1905000" cy="365125"/>
          </a:xfrm>
        </p:spPr>
        <p:txBody>
          <a:bodyPr/>
          <a:lstStyle/>
          <a:p>
            <a:fld id="{3B2F5AE6-D9C6-3B4B-B87A-CB7DB7AFAE46}" type="slidenum">
              <a:rPr lang="en-US" smtClean="0">
                <a:latin typeface="Aptos" panose="020B0004020202020204" pitchFamily="34" charset="0"/>
              </a:rPr>
              <a:pPr/>
              <a:t>6</a:t>
            </a:fld>
            <a:endParaRPr lang="en-US" dirty="0">
              <a:latin typeface="Aptos" panose="020B0004020202020204" pitchFamily="34" charset="0"/>
            </a:endParaRPr>
          </a:p>
          <a:p>
            <a:fld id="{00700E85-4900-4661-A6C1-77BE135AAF33}" type="datetime2">
              <a:rPr lang="en-US" smtClean="0">
                <a:latin typeface="Aptos" panose="020B0004020202020204" pitchFamily="34" charset="0"/>
              </a:rPr>
              <a:pPr/>
              <a:t>Monday, March 31, 2025</a:t>
            </a:fld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9802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-Helvetica">
  <a:themeElements>
    <a:clrScheme name="Custom 6">
      <a:dk1>
        <a:srgbClr val="343434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 Site Visit M&amp;O 2020" id="{85DB73B6-5A7A-4E8E-9AC5-CF46FDDCEEA4}" vid="{6094844C-6AD2-4CF1-9247-B8CD94D8C3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FB37A88402B47AC516BB54B6EF513" ma:contentTypeVersion="9" ma:contentTypeDescription="Create a new document." ma:contentTypeScope="" ma:versionID="3bb5be531a548bcf9a361eeaef4220d7">
  <xsd:schema xmlns:xsd="http://www.w3.org/2001/XMLSchema" xmlns:xs="http://www.w3.org/2001/XMLSchema" xmlns:p="http://schemas.microsoft.com/office/2006/metadata/properties" xmlns:ns3="b38c4756-49e2-4abe-a613-ff56eb04d8ee" targetNamespace="http://schemas.microsoft.com/office/2006/metadata/properties" ma:root="true" ma:fieldsID="e8b42d4de946efb7d7a2655faad77c1d" ns3:_="">
    <xsd:import namespace="b38c4756-49e2-4abe-a613-ff56eb04d8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c4756-49e2-4abe-a613-ff56eb04d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F78BF-4491-4C74-8505-2CB31B09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35E063-FB44-4790-860C-0648B8CAFF0C}">
  <ds:schemaRefs>
    <ds:schemaRef ds:uri="b38c4756-49e2-4abe-a613-ff56eb04d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4FAAA96-040D-45D4-B597-9E7CC6B7AC19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b38c4756-49e2-4abe-a613-ff56eb04d8e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NSF Site Visit M&amp;O 2020 PPT Template</Template>
  <TotalTime>17130</TotalTime>
  <Words>581</Words>
  <Application>Microsoft Macintosh PowerPoint</Application>
  <PresentationFormat>Widescreen</PresentationFormat>
  <Paragraphs>78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Halyard Display Light</vt:lpstr>
      <vt:lpstr>Aptos</vt:lpstr>
      <vt:lpstr>Arial</vt:lpstr>
      <vt:lpstr>Calibri</vt:lpstr>
      <vt:lpstr>Theme1-Helvetica</vt:lpstr>
      <vt:lpstr>PowerPoint Presentation</vt:lpstr>
      <vt:lpstr>IceCube O&amp;M and Gen2 MSRI</vt:lpstr>
      <vt:lpstr>IceCube O&amp;M Core</vt:lpstr>
      <vt:lpstr>IceCube In-Kind Contributions</vt:lpstr>
      <vt:lpstr>IceCube In-Kind Contributions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Riedel</dc:creator>
  <cp:lastModifiedBy>Benedikt Riedel</cp:lastModifiedBy>
  <cp:revision>5</cp:revision>
  <cp:lastPrinted>2020-03-08T21:26:45Z</cp:lastPrinted>
  <dcterms:created xsi:type="dcterms:W3CDTF">2020-03-02T16:36:22Z</dcterms:created>
  <dcterms:modified xsi:type="dcterms:W3CDTF">2025-03-31T23:56:03Z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0x010100A75FB37A88402B47AC516BB54B6EF513</vt:lpwstr>
  </property>
</Properties>
</file>