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6" r:id="rId4"/>
  </p:sldMasterIdLst>
  <p:notesMasterIdLst>
    <p:notesMasterId r:id="rId13"/>
  </p:notesMasterIdLst>
  <p:sldIdLst>
    <p:sldId id="318" r:id="rId5"/>
    <p:sldId id="279" r:id="rId6"/>
    <p:sldId id="323" r:id="rId7"/>
    <p:sldId id="322" r:id="rId8"/>
    <p:sldId id="324" r:id="rId9"/>
    <p:sldId id="325" r:id="rId10"/>
    <p:sldId id="326" r:id="rId11"/>
    <p:sldId id="327" r:id="rId12"/>
  </p:sldIdLst>
  <p:sldSz cx="12192000" cy="6858000"/>
  <p:notesSz cx="6858000" cy="9144000"/>
  <p:embeddedFontLst>
    <p:embeddedFont>
      <p:font typeface="Halyard Display Light" pitchFamily="2" charset="77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8D35E7-9E95-124D-8760-1ECE30DE2B1C}" v="21" dt="2025-03-31T23:49:03.6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38" autoAdjust="0"/>
    <p:restoredTop sz="96323" autoAdjust="0"/>
  </p:normalViewPr>
  <p:slideViewPr>
    <p:cSldViewPr snapToGrid="0" snapToObjects="1" showGuides="1">
      <p:cViewPr varScale="1">
        <p:scale>
          <a:sx n="191" d="100"/>
          <a:sy n="191" d="100"/>
        </p:scale>
        <p:origin x="49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dikt Riedel" userId="ab44b247-b54a-48ae-896d-4a56a123ca7a" providerId="ADAL" clId="{8B8D35E7-9E95-124D-8760-1ECE30DE2B1C}"/>
    <pc:docChg chg="undo custSel addSld delSld modSld sldOrd">
      <pc:chgData name="Benedikt Riedel" userId="ab44b247-b54a-48ae-896d-4a56a123ca7a" providerId="ADAL" clId="{8B8D35E7-9E95-124D-8760-1ECE30DE2B1C}" dt="2025-04-01T00:04:32.163" v="5290" actId="20577"/>
      <pc:docMkLst>
        <pc:docMk/>
      </pc:docMkLst>
      <pc:sldChg chg="modSp mod">
        <pc:chgData name="Benedikt Riedel" userId="ab44b247-b54a-48ae-896d-4a56a123ca7a" providerId="ADAL" clId="{8B8D35E7-9E95-124D-8760-1ECE30DE2B1C}" dt="2025-03-27T20:12:20.550" v="4603" actId="313"/>
        <pc:sldMkLst>
          <pc:docMk/>
          <pc:sldMk cId="3438618247" sldId="279"/>
        </pc:sldMkLst>
        <pc:spChg chg="mod">
          <ac:chgData name="Benedikt Riedel" userId="ab44b247-b54a-48ae-896d-4a56a123ca7a" providerId="ADAL" clId="{8B8D35E7-9E95-124D-8760-1ECE30DE2B1C}" dt="2025-03-25T19:26:37.927" v="369" actId="20577"/>
          <ac:spMkLst>
            <pc:docMk/>
            <pc:sldMk cId="3438618247" sldId="279"/>
            <ac:spMk id="2" creationId="{47608901-E74D-48E4-B276-C8B6768EC8C6}"/>
          </ac:spMkLst>
        </pc:spChg>
        <pc:spChg chg="mod">
          <ac:chgData name="Benedikt Riedel" userId="ab44b247-b54a-48ae-896d-4a56a123ca7a" providerId="ADAL" clId="{8B8D35E7-9E95-124D-8760-1ECE30DE2B1C}" dt="2025-03-27T20:12:20.550" v="4603" actId="313"/>
          <ac:spMkLst>
            <pc:docMk/>
            <pc:sldMk cId="3438618247" sldId="279"/>
            <ac:spMk id="3" creationId="{C6C5EE49-2251-46B8-8326-B5857664141D}"/>
          </ac:spMkLst>
        </pc:spChg>
      </pc:sldChg>
      <pc:sldChg chg="modSp mod">
        <pc:chgData name="Benedikt Riedel" userId="ab44b247-b54a-48ae-896d-4a56a123ca7a" providerId="ADAL" clId="{8B8D35E7-9E95-124D-8760-1ECE30DE2B1C}" dt="2025-03-25T19:24:26.077" v="45" actId="20577"/>
        <pc:sldMkLst>
          <pc:docMk/>
          <pc:sldMk cId="4035615120" sldId="318"/>
        </pc:sldMkLst>
        <pc:spChg chg="mod">
          <ac:chgData name="Benedikt Riedel" userId="ab44b247-b54a-48ae-896d-4a56a123ca7a" providerId="ADAL" clId="{8B8D35E7-9E95-124D-8760-1ECE30DE2B1C}" dt="2025-03-25T19:24:26.077" v="45" actId="20577"/>
          <ac:spMkLst>
            <pc:docMk/>
            <pc:sldMk cId="4035615120" sldId="318"/>
            <ac:spMk id="28" creationId="{00000000-0000-0000-0000-000000000000}"/>
          </ac:spMkLst>
        </pc:spChg>
      </pc:sldChg>
      <pc:sldChg chg="del">
        <pc:chgData name="Benedikt Riedel" userId="ab44b247-b54a-48ae-896d-4a56a123ca7a" providerId="ADAL" clId="{8B8D35E7-9E95-124D-8760-1ECE30DE2B1C}" dt="2025-03-25T19:39:10.070" v="760" actId="2696"/>
        <pc:sldMkLst>
          <pc:docMk/>
          <pc:sldMk cId="1267455195" sldId="319"/>
        </pc:sldMkLst>
      </pc:sldChg>
      <pc:sldChg chg="del">
        <pc:chgData name="Benedikt Riedel" userId="ab44b247-b54a-48ae-896d-4a56a123ca7a" providerId="ADAL" clId="{8B8D35E7-9E95-124D-8760-1ECE30DE2B1C}" dt="2025-03-25T19:40:52.720" v="1027" actId="2696"/>
        <pc:sldMkLst>
          <pc:docMk/>
          <pc:sldMk cId="3271600097" sldId="321"/>
        </pc:sldMkLst>
      </pc:sldChg>
      <pc:sldChg chg="addSp delSp modSp add mod">
        <pc:chgData name="Benedikt Riedel" userId="ab44b247-b54a-48ae-896d-4a56a123ca7a" providerId="ADAL" clId="{8B8D35E7-9E95-124D-8760-1ECE30DE2B1C}" dt="2025-03-31T23:48:41.471" v="4657"/>
        <pc:sldMkLst>
          <pc:docMk/>
          <pc:sldMk cId="2719378323" sldId="322"/>
        </pc:sldMkLst>
        <pc:spChg chg="mod">
          <ac:chgData name="Benedikt Riedel" userId="ab44b247-b54a-48ae-896d-4a56a123ca7a" providerId="ADAL" clId="{8B8D35E7-9E95-124D-8760-1ECE30DE2B1C}" dt="2025-03-25T19:39:19.580" v="769" actId="20577"/>
          <ac:spMkLst>
            <pc:docMk/>
            <pc:sldMk cId="2719378323" sldId="322"/>
            <ac:spMk id="2" creationId="{96A35B56-109B-F596-795D-2FDC0FE817E9}"/>
          </ac:spMkLst>
        </pc:spChg>
        <pc:spChg chg="mod">
          <ac:chgData name="Benedikt Riedel" userId="ab44b247-b54a-48ae-896d-4a56a123ca7a" providerId="ADAL" clId="{8B8D35E7-9E95-124D-8760-1ECE30DE2B1C}" dt="2025-03-27T20:04:18.866" v="4130" actId="14"/>
          <ac:spMkLst>
            <pc:docMk/>
            <pc:sldMk cId="2719378323" sldId="322"/>
            <ac:spMk id="3" creationId="{6B37185C-6B6C-DE61-AAF4-15D6142ADEAC}"/>
          </ac:spMkLst>
        </pc:spChg>
        <pc:spChg chg="add mod">
          <ac:chgData name="Benedikt Riedel" userId="ab44b247-b54a-48ae-896d-4a56a123ca7a" providerId="ADAL" clId="{8B8D35E7-9E95-124D-8760-1ECE30DE2B1C}" dt="2025-03-31T23:48:41.471" v="4657"/>
          <ac:spMkLst>
            <pc:docMk/>
            <pc:sldMk cId="2719378323" sldId="322"/>
            <ac:spMk id="4" creationId="{8B895816-922D-D8F4-7839-A56764A2FBDA}"/>
          </ac:spMkLst>
        </pc:spChg>
        <pc:picChg chg="add mod">
          <ac:chgData name="Benedikt Riedel" userId="ab44b247-b54a-48ae-896d-4a56a123ca7a" providerId="ADAL" clId="{8B8D35E7-9E95-124D-8760-1ECE30DE2B1C}" dt="2025-03-25T21:36:46.170" v="3157" actId="1076"/>
          <ac:picMkLst>
            <pc:docMk/>
            <pc:sldMk cId="2719378323" sldId="322"/>
            <ac:picMk id="11" creationId="{60C5E0E6-29A3-A98E-EF3C-CDD2DD7171AC}"/>
          </ac:picMkLst>
        </pc:picChg>
      </pc:sldChg>
      <pc:sldChg chg="addSp delSp modSp add mod ord">
        <pc:chgData name="Benedikt Riedel" userId="ab44b247-b54a-48ae-896d-4a56a123ca7a" providerId="ADAL" clId="{8B8D35E7-9E95-124D-8760-1ECE30DE2B1C}" dt="2025-03-31T23:48:30.729" v="4656"/>
        <pc:sldMkLst>
          <pc:docMk/>
          <pc:sldMk cId="1787891364" sldId="323"/>
        </pc:sldMkLst>
        <pc:spChg chg="mod">
          <ac:chgData name="Benedikt Riedel" userId="ab44b247-b54a-48ae-896d-4a56a123ca7a" providerId="ADAL" clId="{8B8D35E7-9E95-124D-8760-1ECE30DE2B1C}" dt="2025-03-27T20:12:42.524" v="4610" actId="20577"/>
          <ac:spMkLst>
            <pc:docMk/>
            <pc:sldMk cId="1787891364" sldId="323"/>
            <ac:spMk id="3" creationId="{8E5CC1A0-38F5-CBDE-32C0-789633B8FCBD}"/>
          </ac:spMkLst>
        </pc:spChg>
        <pc:spChg chg="add mod">
          <ac:chgData name="Benedikt Riedel" userId="ab44b247-b54a-48ae-896d-4a56a123ca7a" providerId="ADAL" clId="{8B8D35E7-9E95-124D-8760-1ECE30DE2B1C}" dt="2025-03-31T23:48:30.729" v="4656"/>
          <ac:spMkLst>
            <pc:docMk/>
            <pc:sldMk cId="1787891364" sldId="323"/>
            <ac:spMk id="4" creationId="{12CA2AC8-7976-CAEF-ED4E-C7CC1BD132B4}"/>
          </ac:spMkLst>
        </pc:spChg>
        <pc:picChg chg="add mod">
          <ac:chgData name="Benedikt Riedel" userId="ab44b247-b54a-48ae-896d-4a56a123ca7a" providerId="ADAL" clId="{8B8D35E7-9E95-124D-8760-1ECE30DE2B1C}" dt="2025-03-26T18:32:36.529" v="3606" actId="14100"/>
          <ac:picMkLst>
            <pc:docMk/>
            <pc:sldMk cId="1787891364" sldId="323"/>
            <ac:picMk id="7" creationId="{595ED22C-9F0E-4090-27E0-C382C8DDCA68}"/>
          </ac:picMkLst>
        </pc:picChg>
      </pc:sldChg>
      <pc:sldChg chg="addSp modSp add mod">
        <pc:chgData name="Benedikt Riedel" userId="ab44b247-b54a-48ae-896d-4a56a123ca7a" providerId="ADAL" clId="{8B8D35E7-9E95-124D-8760-1ECE30DE2B1C}" dt="2025-04-01T00:04:18.928" v="5284" actId="1076"/>
        <pc:sldMkLst>
          <pc:docMk/>
          <pc:sldMk cId="3731591451" sldId="324"/>
        </pc:sldMkLst>
        <pc:spChg chg="mod">
          <ac:chgData name="Benedikt Riedel" userId="ab44b247-b54a-48ae-896d-4a56a123ca7a" providerId="ADAL" clId="{8B8D35E7-9E95-124D-8760-1ECE30DE2B1C}" dt="2025-03-25T19:41:23.385" v="1053" actId="20577"/>
          <ac:spMkLst>
            <pc:docMk/>
            <pc:sldMk cId="3731591451" sldId="324"/>
            <ac:spMk id="2" creationId="{64C82D62-435A-3237-DC0A-68850FB70CD3}"/>
          </ac:spMkLst>
        </pc:spChg>
        <pc:spChg chg="mod">
          <ac:chgData name="Benedikt Riedel" userId="ab44b247-b54a-48ae-896d-4a56a123ca7a" providerId="ADAL" clId="{8B8D35E7-9E95-124D-8760-1ECE30DE2B1C}" dt="2025-03-31T14:57:37.051" v="4631" actId="20577"/>
          <ac:spMkLst>
            <pc:docMk/>
            <pc:sldMk cId="3731591451" sldId="324"/>
            <ac:spMk id="3" creationId="{5D7842B6-9FAA-97B1-58E5-C4B2596FE2C1}"/>
          </ac:spMkLst>
        </pc:spChg>
        <pc:spChg chg="add mod">
          <ac:chgData name="Benedikt Riedel" userId="ab44b247-b54a-48ae-896d-4a56a123ca7a" providerId="ADAL" clId="{8B8D35E7-9E95-124D-8760-1ECE30DE2B1C}" dt="2025-04-01T00:04:18.928" v="5284" actId="1076"/>
          <ac:spMkLst>
            <pc:docMk/>
            <pc:sldMk cId="3731591451" sldId="324"/>
            <ac:spMk id="4" creationId="{79A80905-50EE-A84D-7303-C3BB9CE1DF71}"/>
          </ac:spMkLst>
        </pc:spChg>
      </pc:sldChg>
      <pc:sldChg chg="addSp modSp add mod">
        <pc:chgData name="Benedikt Riedel" userId="ab44b247-b54a-48ae-896d-4a56a123ca7a" providerId="ADAL" clId="{8B8D35E7-9E95-124D-8760-1ECE30DE2B1C}" dt="2025-04-01T00:04:12.759" v="5283" actId="1076"/>
        <pc:sldMkLst>
          <pc:docMk/>
          <pc:sldMk cId="2243766053" sldId="325"/>
        </pc:sldMkLst>
        <pc:spChg chg="mod">
          <ac:chgData name="Benedikt Riedel" userId="ab44b247-b54a-48ae-896d-4a56a123ca7a" providerId="ADAL" clId="{8B8D35E7-9E95-124D-8760-1ECE30DE2B1C}" dt="2025-03-25T19:41:15.286" v="1042" actId="20577"/>
          <ac:spMkLst>
            <pc:docMk/>
            <pc:sldMk cId="2243766053" sldId="325"/>
            <ac:spMk id="2" creationId="{62FBD32C-1530-B2DE-A3D8-2D98BFEB36C3}"/>
          </ac:spMkLst>
        </pc:spChg>
        <pc:spChg chg="mod">
          <ac:chgData name="Benedikt Riedel" userId="ab44b247-b54a-48ae-896d-4a56a123ca7a" providerId="ADAL" clId="{8B8D35E7-9E95-124D-8760-1ECE30DE2B1C}" dt="2025-03-27T20:11:05.103" v="4446" actId="20577"/>
          <ac:spMkLst>
            <pc:docMk/>
            <pc:sldMk cId="2243766053" sldId="325"/>
            <ac:spMk id="3" creationId="{34521924-8EE7-976E-315F-723956BAC01B}"/>
          </ac:spMkLst>
        </pc:spChg>
        <pc:spChg chg="add mod">
          <ac:chgData name="Benedikt Riedel" userId="ab44b247-b54a-48ae-896d-4a56a123ca7a" providerId="ADAL" clId="{8B8D35E7-9E95-124D-8760-1ECE30DE2B1C}" dt="2025-04-01T00:04:12.759" v="5283" actId="1076"/>
          <ac:spMkLst>
            <pc:docMk/>
            <pc:sldMk cId="2243766053" sldId="325"/>
            <ac:spMk id="4" creationId="{0CAC4726-2F36-21D1-68F8-FE182273BF80}"/>
          </ac:spMkLst>
        </pc:spChg>
        <pc:picChg chg="add mod">
          <ac:chgData name="Benedikt Riedel" userId="ab44b247-b54a-48ae-896d-4a56a123ca7a" providerId="ADAL" clId="{8B8D35E7-9E95-124D-8760-1ECE30DE2B1C}" dt="2025-03-25T21:36:25.169" v="3152" actId="1076"/>
          <ac:picMkLst>
            <pc:docMk/>
            <pc:sldMk cId="2243766053" sldId="325"/>
            <ac:picMk id="6" creationId="{6B88AA09-6249-C5DC-EA33-54F7427B4574}"/>
          </ac:picMkLst>
        </pc:picChg>
      </pc:sldChg>
      <pc:sldChg chg="addSp modSp add mod">
        <pc:chgData name="Benedikt Riedel" userId="ab44b247-b54a-48ae-896d-4a56a123ca7a" providerId="ADAL" clId="{8B8D35E7-9E95-124D-8760-1ECE30DE2B1C}" dt="2025-04-01T00:04:32.163" v="5290" actId="20577"/>
        <pc:sldMkLst>
          <pc:docMk/>
          <pc:sldMk cId="2258138245" sldId="326"/>
        </pc:sldMkLst>
        <pc:spChg chg="mod">
          <ac:chgData name="Benedikt Riedel" userId="ab44b247-b54a-48ae-896d-4a56a123ca7a" providerId="ADAL" clId="{8B8D35E7-9E95-124D-8760-1ECE30DE2B1C}" dt="2025-03-25T21:49:26.164" v="3168" actId="20577"/>
          <ac:spMkLst>
            <pc:docMk/>
            <pc:sldMk cId="2258138245" sldId="326"/>
            <ac:spMk id="2" creationId="{82FFA02D-CA7D-4108-46A4-64C925BE52A1}"/>
          </ac:spMkLst>
        </pc:spChg>
        <pc:spChg chg="mod">
          <ac:chgData name="Benedikt Riedel" userId="ab44b247-b54a-48ae-896d-4a56a123ca7a" providerId="ADAL" clId="{8B8D35E7-9E95-124D-8760-1ECE30DE2B1C}" dt="2025-03-31T16:18:00.153" v="4655" actId="20577"/>
          <ac:spMkLst>
            <pc:docMk/>
            <pc:sldMk cId="2258138245" sldId="326"/>
            <ac:spMk id="3" creationId="{163E196B-D370-91DE-725A-4E39899754A5}"/>
          </ac:spMkLst>
        </pc:spChg>
        <pc:spChg chg="add mod">
          <ac:chgData name="Benedikt Riedel" userId="ab44b247-b54a-48ae-896d-4a56a123ca7a" providerId="ADAL" clId="{8B8D35E7-9E95-124D-8760-1ECE30DE2B1C}" dt="2025-04-01T00:04:32.163" v="5290" actId="20577"/>
          <ac:spMkLst>
            <pc:docMk/>
            <pc:sldMk cId="2258138245" sldId="326"/>
            <ac:spMk id="4" creationId="{BCF536B0-A519-60D7-49B9-7EE16339FE04}"/>
          </ac:spMkLst>
        </pc:spChg>
      </pc:sldChg>
      <pc:sldChg chg="delSp modSp add mod">
        <pc:chgData name="Benedikt Riedel" userId="ab44b247-b54a-48ae-896d-4a56a123ca7a" providerId="ADAL" clId="{8B8D35E7-9E95-124D-8760-1ECE30DE2B1C}" dt="2025-03-31T23:52:25.889" v="5275" actId="20577"/>
        <pc:sldMkLst>
          <pc:docMk/>
          <pc:sldMk cId="3750872827" sldId="327"/>
        </pc:sldMkLst>
        <pc:spChg chg="mod">
          <ac:chgData name="Benedikt Riedel" userId="ab44b247-b54a-48ae-896d-4a56a123ca7a" providerId="ADAL" clId="{8B8D35E7-9E95-124D-8760-1ECE30DE2B1C}" dt="2025-03-31T23:49:16.042" v="4672" actId="20577"/>
          <ac:spMkLst>
            <pc:docMk/>
            <pc:sldMk cId="3750872827" sldId="327"/>
            <ac:spMk id="2" creationId="{5A218F97-169C-6616-72E7-FDC5212A6502}"/>
          </ac:spMkLst>
        </pc:spChg>
        <pc:spChg chg="mod">
          <ac:chgData name="Benedikt Riedel" userId="ab44b247-b54a-48ae-896d-4a56a123ca7a" providerId="ADAL" clId="{8B8D35E7-9E95-124D-8760-1ECE30DE2B1C}" dt="2025-03-31T23:52:25.889" v="5275" actId="20577"/>
          <ac:spMkLst>
            <pc:docMk/>
            <pc:sldMk cId="3750872827" sldId="327"/>
            <ac:spMk id="3" creationId="{FE7007B1-EEB6-DED0-1A45-D14FC44A59E2}"/>
          </ac:spMkLst>
        </pc:spChg>
        <pc:spChg chg="del">
          <ac:chgData name="Benedikt Riedel" userId="ab44b247-b54a-48ae-896d-4a56a123ca7a" providerId="ADAL" clId="{8B8D35E7-9E95-124D-8760-1ECE30DE2B1C}" dt="2025-03-31T23:49:19.692" v="4673" actId="478"/>
          <ac:spMkLst>
            <pc:docMk/>
            <pc:sldMk cId="3750872827" sldId="327"/>
            <ac:spMk id="4" creationId="{9A676982-9434-98A0-BCA7-01A644CC1C8D}"/>
          </ac:spMkLst>
        </pc:spChg>
      </pc:sldChg>
    </pc:docChg>
  </pc:docChgLst>
  <pc:docChgLst>
    <pc:chgData name="Benedikt Riedel" userId="ab44b247-b54a-48ae-896d-4a56a123ca7a" providerId="ADAL" clId="{F7635E6E-1973-4048-BE1E-9810FF738895}"/>
    <pc:docChg chg="custSel modSld">
      <pc:chgData name="Benedikt Riedel" userId="ab44b247-b54a-48ae-896d-4a56a123ca7a" providerId="ADAL" clId="{F7635E6E-1973-4048-BE1E-9810FF738895}" dt="2023-04-13T20:53:26.557" v="31" actId="27636"/>
      <pc:docMkLst>
        <pc:docMk/>
      </pc:docMkLst>
      <pc:sldChg chg="modSp mod">
        <pc:chgData name="Benedikt Riedel" userId="ab44b247-b54a-48ae-896d-4a56a123ca7a" providerId="ADAL" clId="{F7635E6E-1973-4048-BE1E-9810FF738895}" dt="2023-04-13T20:53:26.557" v="31" actId="27636"/>
        <pc:sldMkLst>
          <pc:docMk/>
          <pc:sldMk cId="3438618247" sldId="279"/>
        </pc:sldMkLst>
      </pc:sldChg>
    </pc:docChg>
  </pc:docChgLst>
  <pc:docChgLst>
    <pc:chgData name="Benedikt Riedel" userId="ab44b247-b54a-48ae-896d-4a56a123ca7a" providerId="ADAL" clId="{D6387DFF-AF0B-E340-9CE5-207E38511731}"/>
    <pc:docChg chg="undo custSel addSld delSld modSld">
      <pc:chgData name="Benedikt Riedel" userId="ab44b247-b54a-48ae-896d-4a56a123ca7a" providerId="ADAL" clId="{D6387DFF-AF0B-E340-9CE5-207E38511731}" dt="2025-03-24T21:56:03.689" v="841"/>
      <pc:docMkLst>
        <pc:docMk/>
      </pc:docMkLst>
      <pc:sldChg chg="del">
        <pc:chgData name="Benedikt Riedel" userId="ab44b247-b54a-48ae-896d-4a56a123ca7a" providerId="ADAL" clId="{D6387DFF-AF0B-E340-9CE5-207E38511731}" dt="2025-03-24T20:36:16.299" v="79" actId="2696"/>
        <pc:sldMkLst>
          <pc:docMk/>
          <pc:sldMk cId="1718004454" sldId="261"/>
        </pc:sldMkLst>
      </pc:sldChg>
      <pc:sldChg chg="del">
        <pc:chgData name="Benedikt Riedel" userId="ab44b247-b54a-48ae-896d-4a56a123ca7a" providerId="ADAL" clId="{D6387DFF-AF0B-E340-9CE5-207E38511731}" dt="2025-03-24T20:36:18.474" v="81" actId="2696"/>
        <pc:sldMkLst>
          <pc:docMk/>
          <pc:sldMk cId="0" sldId="262"/>
        </pc:sldMkLst>
      </pc:sldChg>
      <pc:sldChg chg="delSp modSp add del mod">
        <pc:chgData name="Benedikt Riedel" userId="ab44b247-b54a-48ae-896d-4a56a123ca7a" providerId="ADAL" clId="{D6387DFF-AF0B-E340-9CE5-207E38511731}" dt="2025-03-24T20:41:08.839" v="340" actId="20577"/>
        <pc:sldMkLst>
          <pc:docMk/>
          <pc:sldMk cId="3438618247" sldId="279"/>
        </pc:sldMkLst>
        <pc:spChg chg="mod">
          <ac:chgData name="Benedikt Riedel" userId="ab44b247-b54a-48ae-896d-4a56a123ca7a" providerId="ADAL" clId="{D6387DFF-AF0B-E340-9CE5-207E38511731}" dt="2025-03-24T20:37:52.804" v="158" actId="20577"/>
          <ac:spMkLst>
            <pc:docMk/>
            <pc:sldMk cId="3438618247" sldId="279"/>
            <ac:spMk id="2" creationId="{47608901-E74D-48E4-B276-C8B6768EC8C6}"/>
          </ac:spMkLst>
        </pc:spChg>
        <pc:spChg chg="mod">
          <ac:chgData name="Benedikt Riedel" userId="ab44b247-b54a-48ae-896d-4a56a123ca7a" providerId="ADAL" clId="{D6387DFF-AF0B-E340-9CE5-207E38511731}" dt="2025-03-24T20:41:08.839" v="340" actId="20577"/>
          <ac:spMkLst>
            <pc:docMk/>
            <pc:sldMk cId="3438618247" sldId="279"/>
            <ac:spMk id="3" creationId="{C6C5EE49-2251-46B8-8326-B5857664141D}"/>
          </ac:spMkLst>
        </pc:spChg>
        <pc:spChg chg="mod">
          <ac:chgData name="Benedikt Riedel" userId="ab44b247-b54a-48ae-896d-4a56a123ca7a" providerId="ADAL" clId="{D6387DFF-AF0B-E340-9CE5-207E38511731}" dt="2025-03-24T20:38:09.430" v="176" actId="20577"/>
          <ac:spMkLst>
            <pc:docMk/>
            <pc:sldMk cId="3438618247" sldId="279"/>
            <ac:spMk id="5" creationId="{14F02403-911A-4DD5-8AE1-C67440E65498}"/>
          </ac:spMkLst>
        </pc:spChg>
      </pc:sldChg>
      <pc:sldChg chg="del">
        <pc:chgData name="Benedikt Riedel" userId="ab44b247-b54a-48ae-896d-4a56a123ca7a" providerId="ADAL" clId="{D6387DFF-AF0B-E340-9CE5-207E38511731}" dt="2025-03-24T20:36:20.428" v="92" actId="2696"/>
        <pc:sldMkLst>
          <pc:docMk/>
          <pc:sldMk cId="1705394623" sldId="280"/>
        </pc:sldMkLst>
      </pc:sldChg>
      <pc:sldChg chg="del">
        <pc:chgData name="Benedikt Riedel" userId="ab44b247-b54a-48ae-896d-4a56a123ca7a" providerId="ADAL" clId="{D6387DFF-AF0B-E340-9CE5-207E38511731}" dt="2025-03-24T20:36:21.897" v="101" actId="2696"/>
        <pc:sldMkLst>
          <pc:docMk/>
          <pc:sldMk cId="1233877660" sldId="281"/>
        </pc:sldMkLst>
      </pc:sldChg>
      <pc:sldChg chg="del">
        <pc:chgData name="Benedikt Riedel" userId="ab44b247-b54a-48ae-896d-4a56a123ca7a" providerId="ADAL" clId="{D6387DFF-AF0B-E340-9CE5-207E38511731}" dt="2025-03-24T20:36:22.416" v="104" actId="2696"/>
        <pc:sldMkLst>
          <pc:docMk/>
          <pc:sldMk cId="1368683837" sldId="285"/>
        </pc:sldMkLst>
      </pc:sldChg>
      <pc:sldChg chg="del">
        <pc:chgData name="Benedikt Riedel" userId="ab44b247-b54a-48ae-896d-4a56a123ca7a" providerId="ADAL" clId="{D6387DFF-AF0B-E340-9CE5-207E38511731}" dt="2025-03-24T20:36:15.667" v="77" actId="2696"/>
        <pc:sldMkLst>
          <pc:docMk/>
          <pc:sldMk cId="1667797545" sldId="286"/>
        </pc:sldMkLst>
      </pc:sldChg>
      <pc:sldChg chg="del">
        <pc:chgData name="Benedikt Riedel" userId="ab44b247-b54a-48ae-896d-4a56a123ca7a" providerId="ADAL" clId="{D6387DFF-AF0B-E340-9CE5-207E38511731}" dt="2025-03-24T20:36:22.590" v="105" actId="2696"/>
        <pc:sldMkLst>
          <pc:docMk/>
          <pc:sldMk cId="1000451412" sldId="290"/>
        </pc:sldMkLst>
      </pc:sldChg>
      <pc:sldChg chg="del">
        <pc:chgData name="Benedikt Riedel" userId="ab44b247-b54a-48ae-896d-4a56a123ca7a" providerId="ADAL" clId="{D6387DFF-AF0B-E340-9CE5-207E38511731}" dt="2025-03-24T20:36:19.009" v="84" actId="2696"/>
        <pc:sldMkLst>
          <pc:docMk/>
          <pc:sldMk cId="3892104431" sldId="294"/>
        </pc:sldMkLst>
      </pc:sldChg>
      <pc:sldChg chg="del">
        <pc:chgData name="Benedikt Riedel" userId="ab44b247-b54a-48ae-896d-4a56a123ca7a" providerId="ADAL" clId="{D6387DFF-AF0B-E340-9CE5-207E38511731}" dt="2025-03-24T20:36:20.248" v="91" actId="2696"/>
        <pc:sldMkLst>
          <pc:docMk/>
          <pc:sldMk cId="219491337" sldId="296"/>
        </pc:sldMkLst>
      </pc:sldChg>
      <pc:sldChg chg="del">
        <pc:chgData name="Benedikt Riedel" userId="ab44b247-b54a-48ae-896d-4a56a123ca7a" providerId="ADAL" clId="{D6387DFF-AF0B-E340-9CE5-207E38511731}" dt="2025-03-24T20:36:18.288" v="80" actId="2696"/>
        <pc:sldMkLst>
          <pc:docMk/>
          <pc:sldMk cId="238160277" sldId="308"/>
        </pc:sldMkLst>
      </pc:sldChg>
      <pc:sldChg chg="del">
        <pc:chgData name="Benedikt Riedel" userId="ab44b247-b54a-48ae-896d-4a56a123ca7a" providerId="ADAL" clId="{D6387DFF-AF0B-E340-9CE5-207E38511731}" dt="2025-03-24T20:36:19.533" v="87" actId="2696"/>
        <pc:sldMkLst>
          <pc:docMk/>
          <pc:sldMk cId="764061068" sldId="310"/>
        </pc:sldMkLst>
      </pc:sldChg>
      <pc:sldChg chg="modSp mod">
        <pc:chgData name="Benedikt Riedel" userId="ab44b247-b54a-48ae-896d-4a56a123ca7a" providerId="ADAL" clId="{D6387DFF-AF0B-E340-9CE5-207E38511731}" dt="2025-03-24T20:35:38.639" v="70" actId="20577"/>
        <pc:sldMkLst>
          <pc:docMk/>
          <pc:sldMk cId="4035615120" sldId="318"/>
        </pc:sldMkLst>
        <pc:spChg chg="mod">
          <ac:chgData name="Benedikt Riedel" userId="ab44b247-b54a-48ae-896d-4a56a123ca7a" providerId="ADAL" clId="{D6387DFF-AF0B-E340-9CE5-207E38511731}" dt="2025-03-24T20:35:17.944" v="55" actId="20577"/>
          <ac:spMkLst>
            <pc:docMk/>
            <pc:sldMk cId="4035615120" sldId="318"/>
            <ac:spMk id="28" creationId="{00000000-0000-0000-0000-000000000000}"/>
          </ac:spMkLst>
        </pc:spChg>
        <pc:spChg chg="mod">
          <ac:chgData name="Benedikt Riedel" userId="ab44b247-b54a-48ae-896d-4a56a123ca7a" providerId="ADAL" clId="{D6387DFF-AF0B-E340-9CE5-207E38511731}" dt="2025-03-24T20:35:38.639" v="70" actId="20577"/>
          <ac:spMkLst>
            <pc:docMk/>
            <pc:sldMk cId="4035615120" sldId="318"/>
            <ac:spMk id="29" creationId="{00000000-0000-0000-0000-000000000000}"/>
          </ac:spMkLst>
        </pc:spChg>
      </pc:sldChg>
      <pc:sldChg chg="modSp add mod">
        <pc:chgData name="Benedikt Riedel" userId="ab44b247-b54a-48ae-896d-4a56a123ca7a" providerId="ADAL" clId="{D6387DFF-AF0B-E340-9CE5-207E38511731}" dt="2025-03-24T21:55:55.716" v="840" actId="20577"/>
        <pc:sldMkLst>
          <pc:docMk/>
          <pc:sldMk cId="1267455195" sldId="319"/>
        </pc:sldMkLst>
      </pc:sldChg>
      <pc:sldChg chg="add">
        <pc:chgData name="Benedikt Riedel" userId="ab44b247-b54a-48ae-896d-4a56a123ca7a" providerId="ADAL" clId="{D6387DFF-AF0B-E340-9CE5-207E38511731}" dt="2025-03-24T21:56:03.689" v="841"/>
        <pc:sldMkLst>
          <pc:docMk/>
          <pc:sldMk cId="3271600097" sldId="321"/>
        </pc:sldMkLst>
      </pc:sldChg>
      <pc:sldChg chg="del">
        <pc:chgData name="Benedikt Riedel" userId="ab44b247-b54a-48ae-896d-4a56a123ca7a" providerId="ADAL" clId="{D6387DFF-AF0B-E340-9CE5-207E38511731}" dt="2025-03-24T20:36:19.344" v="86" actId="2696"/>
        <pc:sldMkLst>
          <pc:docMk/>
          <pc:sldMk cId="3708816384" sldId="442"/>
        </pc:sldMkLst>
      </pc:sldChg>
      <pc:sldChg chg="del">
        <pc:chgData name="Benedikt Riedel" userId="ab44b247-b54a-48ae-896d-4a56a123ca7a" providerId="ADAL" clId="{D6387DFF-AF0B-E340-9CE5-207E38511731}" dt="2025-03-24T20:36:19.706" v="88" actId="2696"/>
        <pc:sldMkLst>
          <pc:docMk/>
          <pc:sldMk cId="1660078060" sldId="448"/>
        </pc:sldMkLst>
      </pc:sldChg>
      <pc:sldChg chg="del">
        <pc:chgData name="Benedikt Riedel" userId="ab44b247-b54a-48ae-896d-4a56a123ca7a" providerId="ADAL" clId="{D6387DFF-AF0B-E340-9CE5-207E38511731}" dt="2025-03-24T20:36:13.948" v="72" actId="2696"/>
        <pc:sldMkLst>
          <pc:docMk/>
          <pc:sldMk cId="1837576903" sldId="452"/>
        </pc:sldMkLst>
      </pc:sldChg>
      <pc:sldChg chg="del">
        <pc:chgData name="Benedikt Riedel" userId="ab44b247-b54a-48ae-896d-4a56a123ca7a" providerId="ADAL" clId="{D6387DFF-AF0B-E340-9CE5-207E38511731}" dt="2025-03-24T20:36:13.715" v="71" actId="2696"/>
        <pc:sldMkLst>
          <pc:docMk/>
          <pc:sldMk cId="3484345414" sldId="453"/>
        </pc:sldMkLst>
      </pc:sldChg>
      <pc:sldChg chg="del">
        <pc:chgData name="Benedikt Riedel" userId="ab44b247-b54a-48ae-896d-4a56a123ca7a" providerId="ADAL" clId="{D6387DFF-AF0B-E340-9CE5-207E38511731}" dt="2025-03-24T20:36:19.183" v="85" actId="2696"/>
        <pc:sldMkLst>
          <pc:docMk/>
          <pc:sldMk cId="565716561" sldId="454"/>
        </pc:sldMkLst>
      </pc:sldChg>
      <pc:sldChg chg="del">
        <pc:chgData name="Benedikt Riedel" userId="ab44b247-b54a-48ae-896d-4a56a123ca7a" providerId="ADAL" clId="{D6387DFF-AF0B-E340-9CE5-207E38511731}" dt="2025-03-24T20:36:14.241" v="73" actId="2696"/>
        <pc:sldMkLst>
          <pc:docMk/>
          <pc:sldMk cId="2779627864" sldId="455"/>
        </pc:sldMkLst>
      </pc:sldChg>
      <pc:sldChg chg="del">
        <pc:chgData name="Benedikt Riedel" userId="ab44b247-b54a-48ae-896d-4a56a123ca7a" providerId="ADAL" clId="{D6387DFF-AF0B-E340-9CE5-207E38511731}" dt="2025-03-24T20:36:14.706" v="74" actId="2696"/>
        <pc:sldMkLst>
          <pc:docMk/>
          <pc:sldMk cId="3720977949" sldId="456"/>
        </pc:sldMkLst>
      </pc:sldChg>
      <pc:sldChg chg="del">
        <pc:chgData name="Benedikt Riedel" userId="ab44b247-b54a-48ae-896d-4a56a123ca7a" providerId="ADAL" clId="{D6387DFF-AF0B-E340-9CE5-207E38511731}" dt="2025-03-24T20:36:18.842" v="83" actId="2696"/>
        <pc:sldMkLst>
          <pc:docMk/>
          <pc:sldMk cId="2822077824" sldId="462"/>
        </pc:sldMkLst>
      </pc:sldChg>
      <pc:sldChg chg="del">
        <pc:chgData name="Benedikt Riedel" userId="ab44b247-b54a-48ae-896d-4a56a123ca7a" providerId="ADAL" clId="{D6387DFF-AF0B-E340-9CE5-207E38511731}" dt="2025-03-24T20:36:20.078" v="90" actId="2696"/>
        <pc:sldMkLst>
          <pc:docMk/>
          <pc:sldMk cId="3896520857" sldId="463"/>
        </pc:sldMkLst>
      </pc:sldChg>
      <pc:sldChg chg="del">
        <pc:chgData name="Benedikt Riedel" userId="ab44b247-b54a-48ae-896d-4a56a123ca7a" providerId="ADAL" clId="{D6387DFF-AF0B-E340-9CE5-207E38511731}" dt="2025-03-24T20:36:19.898" v="89" actId="2696"/>
        <pc:sldMkLst>
          <pc:docMk/>
          <pc:sldMk cId="3874988164" sldId="465"/>
        </pc:sldMkLst>
      </pc:sldChg>
      <pc:sldChg chg="del">
        <pc:chgData name="Benedikt Riedel" userId="ab44b247-b54a-48ae-896d-4a56a123ca7a" providerId="ADAL" clId="{D6387DFF-AF0B-E340-9CE5-207E38511731}" dt="2025-03-24T20:36:22.229" v="103" actId="2696"/>
        <pc:sldMkLst>
          <pc:docMk/>
          <pc:sldMk cId="4093011872" sldId="466"/>
        </pc:sldMkLst>
      </pc:sldChg>
      <pc:sldChg chg="del">
        <pc:chgData name="Benedikt Riedel" userId="ab44b247-b54a-48ae-896d-4a56a123ca7a" providerId="ADAL" clId="{D6387DFF-AF0B-E340-9CE5-207E38511731}" dt="2025-03-24T20:36:21.238" v="97" actId="2696"/>
        <pc:sldMkLst>
          <pc:docMk/>
          <pc:sldMk cId="3916474682" sldId="472"/>
        </pc:sldMkLst>
      </pc:sldChg>
      <pc:sldChg chg="del">
        <pc:chgData name="Benedikt Riedel" userId="ab44b247-b54a-48ae-896d-4a56a123ca7a" providerId="ADAL" clId="{D6387DFF-AF0B-E340-9CE5-207E38511731}" dt="2025-03-24T20:36:21.403" v="98" actId="2696"/>
        <pc:sldMkLst>
          <pc:docMk/>
          <pc:sldMk cId="3337018709" sldId="473"/>
        </pc:sldMkLst>
      </pc:sldChg>
      <pc:sldChg chg="del">
        <pc:chgData name="Benedikt Riedel" userId="ab44b247-b54a-48ae-896d-4a56a123ca7a" providerId="ADAL" clId="{D6387DFF-AF0B-E340-9CE5-207E38511731}" dt="2025-03-24T20:36:21.743" v="100" actId="2696"/>
        <pc:sldMkLst>
          <pc:docMk/>
          <pc:sldMk cId="3251228541" sldId="476"/>
        </pc:sldMkLst>
      </pc:sldChg>
      <pc:sldChg chg="del">
        <pc:chgData name="Benedikt Riedel" userId="ab44b247-b54a-48ae-896d-4a56a123ca7a" providerId="ADAL" clId="{D6387DFF-AF0B-E340-9CE5-207E38511731}" dt="2025-03-24T20:36:21.067" v="96" actId="2696"/>
        <pc:sldMkLst>
          <pc:docMk/>
          <pc:sldMk cId="3837254418" sldId="477"/>
        </pc:sldMkLst>
      </pc:sldChg>
      <pc:sldChg chg="del">
        <pc:chgData name="Benedikt Riedel" userId="ab44b247-b54a-48ae-896d-4a56a123ca7a" providerId="ADAL" clId="{D6387DFF-AF0B-E340-9CE5-207E38511731}" dt="2025-03-24T20:36:22.107" v="102" actId="2696"/>
        <pc:sldMkLst>
          <pc:docMk/>
          <pc:sldMk cId="2460634298" sldId="479"/>
        </pc:sldMkLst>
      </pc:sldChg>
      <pc:sldChg chg="del">
        <pc:chgData name="Benedikt Riedel" userId="ab44b247-b54a-48ae-896d-4a56a123ca7a" providerId="ADAL" clId="{D6387DFF-AF0B-E340-9CE5-207E38511731}" dt="2025-03-24T20:36:20.748" v="94" actId="2696"/>
        <pc:sldMkLst>
          <pc:docMk/>
          <pc:sldMk cId="1535621207" sldId="482"/>
        </pc:sldMkLst>
      </pc:sldChg>
      <pc:sldChg chg="del">
        <pc:chgData name="Benedikt Riedel" userId="ab44b247-b54a-48ae-896d-4a56a123ca7a" providerId="ADAL" clId="{D6387DFF-AF0B-E340-9CE5-207E38511731}" dt="2025-03-24T20:36:21.578" v="99" actId="2696"/>
        <pc:sldMkLst>
          <pc:docMk/>
          <pc:sldMk cId="3805120174" sldId="483"/>
        </pc:sldMkLst>
      </pc:sldChg>
      <pc:sldChg chg="del">
        <pc:chgData name="Benedikt Riedel" userId="ab44b247-b54a-48ae-896d-4a56a123ca7a" providerId="ADAL" clId="{D6387DFF-AF0B-E340-9CE5-207E38511731}" dt="2025-03-24T20:36:20.591" v="93" actId="2696"/>
        <pc:sldMkLst>
          <pc:docMk/>
          <pc:sldMk cId="1388074109" sldId="488"/>
        </pc:sldMkLst>
      </pc:sldChg>
      <pc:sldChg chg="del">
        <pc:chgData name="Benedikt Riedel" userId="ab44b247-b54a-48ae-896d-4a56a123ca7a" providerId="ADAL" clId="{D6387DFF-AF0B-E340-9CE5-207E38511731}" dt="2025-03-24T20:36:15.986" v="78" actId="2696"/>
        <pc:sldMkLst>
          <pc:docMk/>
          <pc:sldMk cId="1836739962" sldId="489"/>
        </pc:sldMkLst>
      </pc:sldChg>
      <pc:sldChg chg="del">
        <pc:chgData name="Benedikt Riedel" userId="ab44b247-b54a-48ae-896d-4a56a123ca7a" providerId="ADAL" clId="{D6387DFF-AF0B-E340-9CE5-207E38511731}" dt="2025-03-24T20:36:18.644" v="82" actId="2696"/>
        <pc:sldMkLst>
          <pc:docMk/>
          <pc:sldMk cId="1109940557" sldId="502"/>
        </pc:sldMkLst>
      </pc:sldChg>
      <pc:sldChg chg="del">
        <pc:chgData name="Benedikt Riedel" userId="ab44b247-b54a-48ae-896d-4a56a123ca7a" providerId="ADAL" clId="{D6387DFF-AF0B-E340-9CE5-207E38511731}" dt="2025-03-24T20:36:15.045" v="75" actId="2696"/>
        <pc:sldMkLst>
          <pc:docMk/>
          <pc:sldMk cId="814787974" sldId="513"/>
        </pc:sldMkLst>
      </pc:sldChg>
      <pc:sldChg chg="del">
        <pc:chgData name="Benedikt Riedel" userId="ab44b247-b54a-48ae-896d-4a56a123ca7a" providerId="ADAL" clId="{D6387DFF-AF0B-E340-9CE5-207E38511731}" dt="2025-03-24T20:36:15.499" v="76" actId="2696"/>
        <pc:sldMkLst>
          <pc:docMk/>
          <pc:sldMk cId="2196345758" sldId="514"/>
        </pc:sldMkLst>
      </pc:sldChg>
      <pc:sldChg chg="del">
        <pc:chgData name="Benedikt Riedel" userId="ab44b247-b54a-48ae-896d-4a56a123ca7a" providerId="ADAL" clId="{D6387DFF-AF0B-E340-9CE5-207E38511731}" dt="2025-03-24T20:36:20.908" v="95" actId="2696"/>
        <pc:sldMkLst>
          <pc:docMk/>
          <pc:sldMk cId="1174490448" sldId="515"/>
        </pc:sldMkLst>
      </pc:sldChg>
    </pc:docChg>
  </pc:docChgLst>
  <pc:docChgLst>
    <pc:chgData name="Benedikt Riedel" userId="ab44b247-b54a-48ae-896d-4a56a123ca7a" providerId="ADAL" clId="{99FD9E77-CBF4-FB44-AEA8-E73DF7E5C35C}"/>
    <pc:docChg chg="undo custSel addSld delSld modSld sldOrd modMainMaster">
      <pc:chgData name="Benedikt Riedel" userId="ab44b247-b54a-48ae-896d-4a56a123ca7a" providerId="ADAL" clId="{99FD9E77-CBF4-FB44-AEA8-E73DF7E5C35C}" dt="2024-08-20T20:00:10.788" v="515" actId="20578"/>
      <pc:docMkLst>
        <pc:docMk/>
      </pc:docMkLst>
      <pc:sldChg chg="add">
        <pc:chgData name="Benedikt Riedel" userId="ab44b247-b54a-48ae-896d-4a56a123ca7a" providerId="ADAL" clId="{99FD9E77-CBF4-FB44-AEA8-E73DF7E5C35C}" dt="2024-08-20T20:00:03.918" v="514"/>
        <pc:sldMkLst>
          <pc:docMk/>
          <pc:sldMk cId="1718004454" sldId="261"/>
        </pc:sldMkLst>
      </pc:sldChg>
      <pc:sldChg chg="modSp add mod ord">
        <pc:chgData name="Benedikt Riedel" userId="ab44b247-b54a-48ae-896d-4a56a123ca7a" providerId="ADAL" clId="{99FD9E77-CBF4-FB44-AEA8-E73DF7E5C35C}" dt="2024-08-19T19:34:57.759" v="319" actId="2711"/>
        <pc:sldMkLst>
          <pc:docMk/>
          <pc:sldMk cId="0" sldId="262"/>
        </pc:sldMkLst>
      </pc:sldChg>
      <pc:sldChg chg="modSp mod">
        <pc:chgData name="Benedikt Riedel" userId="ab44b247-b54a-48ae-896d-4a56a123ca7a" providerId="ADAL" clId="{99FD9E77-CBF4-FB44-AEA8-E73DF7E5C35C}" dt="2024-08-19T19:27:44.273" v="162" actId="1076"/>
        <pc:sldMkLst>
          <pc:docMk/>
          <pc:sldMk cId="3438618247" sldId="279"/>
        </pc:sldMkLst>
      </pc:sldChg>
      <pc:sldChg chg="modSp mod">
        <pc:chgData name="Benedikt Riedel" userId="ab44b247-b54a-48ae-896d-4a56a123ca7a" providerId="ADAL" clId="{99FD9E77-CBF4-FB44-AEA8-E73DF7E5C35C}" dt="2024-08-19T19:27:16.368" v="141"/>
        <pc:sldMkLst>
          <pc:docMk/>
          <pc:sldMk cId="1705394623" sldId="280"/>
        </pc:sldMkLst>
      </pc:sldChg>
      <pc:sldChg chg="modSp mod">
        <pc:chgData name="Benedikt Riedel" userId="ab44b247-b54a-48ae-896d-4a56a123ca7a" providerId="ADAL" clId="{99FD9E77-CBF4-FB44-AEA8-E73DF7E5C35C}" dt="2024-08-19T19:27:16.497" v="146" actId="27636"/>
        <pc:sldMkLst>
          <pc:docMk/>
          <pc:sldMk cId="1233877660" sldId="281"/>
        </pc:sldMkLst>
      </pc:sldChg>
      <pc:sldChg chg="modSp mod ord">
        <pc:chgData name="Benedikt Riedel" userId="ab44b247-b54a-48ae-896d-4a56a123ca7a" providerId="ADAL" clId="{99FD9E77-CBF4-FB44-AEA8-E73DF7E5C35C}" dt="2024-08-19T19:27:16.505" v="147" actId="27636"/>
        <pc:sldMkLst>
          <pc:docMk/>
          <pc:sldMk cId="1368683837" sldId="285"/>
        </pc:sldMkLst>
      </pc:sldChg>
      <pc:sldChg chg="modSp add mod">
        <pc:chgData name="Benedikt Riedel" userId="ab44b247-b54a-48ae-896d-4a56a123ca7a" providerId="ADAL" clId="{99FD9E77-CBF4-FB44-AEA8-E73DF7E5C35C}" dt="2024-08-20T19:59:39.655" v="513" actId="1076"/>
        <pc:sldMkLst>
          <pc:docMk/>
          <pc:sldMk cId="1667797545" sldId="286"/>
        </pc:sldMkLst>
      </pc:sldChg>
      <pc:sldChg chg="modSp ord">
        <pc:chgData name="Benedikt Riedel" userId="ab44b247-b54a-48ae-896d-4a56a123ca7a" providerId="ADAL" clId="{99FD9E77-CBF4-FB44-AEA8-E73DF7E5C35C}" dt="2024-08-19T19:27:16.368" v="141"/>
        <pc:sldMkLst>
          <pc:docMk/>
          <pc:sldMk cId="1000451412" sldId="290"/>
        </pc:sldMkLst>
      </pc:sldChg>
      <pc:sldChg chg="delSp modSp del mod">
        <pc:chgData name="Benedikt Riedel" userId="ab44b247-b54a-48ae-896d-4a56a123ca7a" providerId="ADAL" clId="{99FD9E77-CBF4-FB44-AEA8-E73DF7E5C35C}" dt="2024-08-19T19:31:31.280" v="234" actId="2696"/>
        <pc:sldMkLst>
          <pc:docMk/>
          <pc:sldMk cId="1393670391" sldId="293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3892104431" sldId="294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219491337" sldId="296"/>
        </pc:sldMkLst>
      </pc:sldChg>
      <pc:sldChg chg="modSp mod">
        <pc:chgData name="Benedikt Riedel" userId="ab44b247-b54a-48ae-896d-4a56a123ca7a" providerId="ADAL" clId="{99FD9E77-CBF4-FB44-AEA8-E73DF7E5C35C}" dt="2024-08-19T19:27:56.874" v="173" actId="14100"/>
        <pc:sldMkLst>
          <pc:docMk/>
          <pc:sldMk cId="238160277" sldId="308"/>
        </pc:sldMkLst>
      </pc:sldChg>
      <pc:sldChg chg="addSp delSp modSp mod">
        <pc:chgData name="Benedikt Riedel" userId="ab44b247-b54a-48ae-896d-4a56a123ca7a" providerId="ADAL" clId="{99FD9E77-CBF4-FB44-AEA8-E73DF7E5C35C}" dt="2024-08-19T19:35:42.126" v="326" actId="1076"/>
        <pc:sldMkLst>
          <pc:docMk/>
          <pc:sldMk cId="764061068" sldId="310"/>
        </pc:sldMkLst>
      </pc:sldChg>
      <pc:sldChg chg="modSp mod">
        <pc:chgData name="Benedikt Riedel" userId="ab44b247-b54a-48ae-896d-4a56a123ca7a" providerId="ADAL" clId="{99FD9E77-CBF4-FB44-AEA8-E73DF7E5C35C}" dt="2024-08-19T19:27:16.368" v="141"/>
        <pc:sldMkLst>
          <pc:docMk/>
          <pc:sldMk cId="4035615120" sldId="318"/>
        </pc:sldMkLst>
      </pc:sldChg>
      <pc:sldChg chg="addSp delSp modSp mod">
        <pc:chgData name="Benedikt Riedel" userId="ab44b247-b54a-48ae-896d-4a56a123ca7a" providerId="ADAL" clId="{99FD9E77-CBF4-FB44-AEA8-E73DF7E5C35C}" dt="2024-08-19T19:27:16.449" v="144" actId="27636"/>
        <pc:sldMkLst>
          <pc:docMk/>
          <pc:sldMk cId="3708816384" sldId="442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1660078060" sldId="448"/>
        </pc:sldMkLst>
      </pc:sldChg>
      <pc:sldChg chg="modSp mod">
        <pc:chgData name="Benedikt Riedel" userId="ab44b247-b54a-48ae-896d-4a56a123ca7a" providerId="ADAL" clId="{99FD9E77-CBF4-FB44-AEA8-E73DF7E5C35C}" dt="2024-08-19T19:27:16.368" v="141"/>
        <pc:sldMkLst>
          <pc:docMk/>
          <pc:sldMk cId="1837576903" sldId="452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3484345414" sldId="453"/>
        </pc:sldMkLst>
      </pc:sldChg>
      <pc:sldChg chg="modSp mod">
        <pc:chgData name="Benedikt Riedel" userId="ab44b247-b54a-48ae-896d-4a56a123ca7a" providerId="ADAL" clId="{99FD9E77-CBF4-FB44-AEA8-E73DF7E5C35C}" dt="2024-08-19T19:27:16.438" v="143" actId="27636"/>
        <pc:sldMkLst>
          <pc:docMk/>
          <pc:sldMk cId="565716561" sldId="454"/>
        </pc:sldMkLst>
      </pc:sldChg>
      <pc:sldChg chg="modSp mod">
        <pc:chgData name="Benedikt Riedel" userId="ab44b247-b54a-48ae-896d-4a56a123ca7a" providerId="ADAL" clId="{99FD9E77-CBF4-FB44-AEA8-E73DF7E5C35C}" dt="2024-08-19T19:27:16.368" v="141"/>
        <pc:sldMkLst>
          <pc:docMk/>
          <pc:sldMk cId="2779627864" sldId="455"/>
        </pc:sldMkLst>
      </pc:sldChg>
      <pc:sldChg chg="addSp modSp mod">
        <pc:chgData name="Benedikt Riedel" userId="ab44b247-b54a-48ae-896d-4a56a123ca7a" providerId="ADAL" clId="{99FD9E77-CBF4-FB44-AEA8-E73DF7E5C35C}" dt="2024-08-19T19:27:16.418" v="142" actId="27636"/>
        <pc:sldMkLst>
          <pc:docMk/>
          <pc:sldMk cId="3720977949" sldId="456"/>
        </pc:sldMkLst>
      </pc:sldChg>
      <pc:sldChg chg="modSp ord">
        <pc:chgData name="Benedikt Riedel" userId="ab44b247-b54a-48ae-896d-4a56a123ca7a" providerId="ADAL" clId="{99FD9E77-CBF4-FB44-AEA8-E73DF7E5C35C}" dt="2024-08-19T19:27:16.368" v="141"/>
        <pc:sldMkLst>
          <pc:docMk/>
          <pc:sldMk cId="2822077824" sldId="462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3896520857" sldId="463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3874988164" sldId="465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4093011872" sldId="466"/>
        </pc:sldMkLst>
      </pc:sldChg>
      <pc:sldChg chg="del">
        <pc:chgData name="Benedikt Riedel" userId="ab44b247-b54a-48ae-896d-4a56a123ca7a" providerId="ADAL" clId="{99FD9E77-CBF4-FB44-AEA8-E73DF7E5C35C}" dt="2024-08-19T19:16:31.824" v="18" actId="2696"/>
        <pc:sldMkLst>
          <pc:docMk/>
          <pc:sldMk cId="3137994048" sldId="468"/>
        </pc:sldMkLst>
      </pc:sldChg>
      <pc:sldChg chg="modSp del">
        <pc:chgData name="Benedikt Riedel" userId="ab44b247-b54a-48ae-896d-4a56a123ca7a" providerId="ADAL" clId="{99FD9E77-CBF4-FB44-AEA8-E73DF7E5C35C}" dt="2024-08-19T19:31:40.365" v="235" actId="2696"/>
        <pc:sldMkLst>
          <pc:docMk/>
          <pc:sldMk cId="1822202991" sldId="470"/>
        </pc:sldMkLst>
      </pc:sldChg>
      <pc:sldChg chg="modSp del">
        <pc:chgData name="Benedikt Riedel" userId="ab44b247-b54a-48ae-896d-4a56a123ca7a" providerId="ADAL" clId="{99FD9E77-CBF4-FB44-AEA8-E73DF7E5C35C}" dt="2024-08-19T19:35:50.980" v="328" actId="2696"/>
        <pc:sldMkLst>
          <pc:docMk/>
          <pc:sldMk cId="1022757787" sldId="471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3916474682" sldId="472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3337018709" sldId="473"/>
        </pc:sldMkLst>
      </pc:sldChg>
      <pc:sldChg chg="modSp del">
        <pc:chgData name="Benedikt Riedel" userId="ab44b247-b54a-48ae-896d-4a56a123ca7a" providerId="ADAL" clId="{99FD9E77-CBF4-FB44-AEA8-E73DF7E5C35C}" dt="2024-08-19T19:36:06.818" v="329" actId="2696"/>
        <pc:sldMkLst>
          <pc:docMk/>
          <pc:sldMk cId="966746354" sldId="474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3251228541" sldId="476"/>
        </pc:sldMkLst>
      </pc:sldChg>
      <pc:sldChg chg="modSp">
        <pc:chgData name="Benedikt Riedel" userId="ab44b247-b54a-48ae-896d-4a56a123ca7a" providerId="ADAL" clId="{99FD9E77-CBF4-FB44-AEA8-E73DF7E5C35C}" dt="2024-08-19T19:47:05.661" v="478" actId="1076"/>
        <pc:sldMkLst>
          <pc:docMk/>
          <pc:sldMk cId="3837254418" sldId="477"/>
        </pc:sldMkLst>
      </pc:sldChg>
      <pc:sldChg chg="modSp del">
        <pc:chgData name="Benedikt Riedel" userId="ab44b247-b54a-48ae-896d-4a56a123ca7a" providerId="ADAL" clId="{99FD9E77-CBF4-FB44-AEA8-E73DF7E5C35C}" dt="2024-08-19T19:46:43.217" v="477" actId="2696"/>
        <pc:sldMkLst>
          <pc:docMk/>
          <pc:sldMk cId="2722116286" sldId="478"/>
        </pc:sldMkLst>
      </pc:sldChg>
      <pc:sldChg chg="modSp mod">
        <pc:chgData name="Benedikt Riedel" userId="ab44b247-b54a-48ae-896d-4a56a123ca7a" providerId="ADAL" clId="{99FD9E77-CBF4-FB44-AEA8-E73DF7E5C35C}" dt="2024-08-19T19:52:49.647" v="506" actId="20577"/>
        <pc:sldMkLst>
          <pc:docMk/>
          <pc:sldMk cId="2460634298" sldId="479"/>
        </pc:sldMkLst>
      </pc:sldChg>
      <pc:sldChg chg="modSp del">
        <pc:chgData name="Benedikt Riedel" userId="ab44b247-b54a-48ae-896d-4a56a123ca7a" providerId="ADAL" clId="{99FD9E77-CBF4-FB44-AEA8-E73DF7E5C35C}" dt="2024-08-19T19:35:49.574" v="327" actId="2696"/>
        <pc:sldMkLst>
          <pc:docMk/>
          <pc:sldMk cId="2617316005" sldId="481"/>
        </pc:sldMkLst>
      </pc:sldChg>
      <pc:sldChg chg="modSp mod">
        <pc:chgData name="Benedikt Riedel" userId="ab44b247-b54a-48ae-896d-4a56a123ca7a" providerId="ADAL" clId="{99FD9E77-CBF4-FB44-AEA8-E73DF7E5C35C}" dt="2024-08-19T19:36:49.167" v="474" actId="20577"/>
        <pc:sldMkLst>
          <pc:docMk/>
          <pc:sldMk cId="1535621207" sldId="482"/>
        </pc:sldMkLst>
      </pc:sldChg>
      <pc:sldChg chg="modSp mod">
        <pc:chgData name="Benedikt Riedel" userId="ab44b247-b54a-48ae-896d-4a56a123ca7a" providerId="ADAL" clId="{99FD9E77-CBF4-FB44-AEA8-E73DF7E5C35C}" dt="2024-08-19T19:27:16.486" v="145" actId="27636"/>
        <pc:sldMkLst>
          <pc:docMk/>
          <pc:sldMk cId="3805120174" sldId="483"/>
        </pc:sldMkLst>
      </pc:sldChg>
      <pc:sldChg chg="modSp del">
        <pc:chgData name="Benedikt Riedel" userId="ab44b247-b54a-48ae-896d-4a56a123ca7a" providerId="ADAL" clId="{99FD9E77-CBF4-FB44-AEA8-E73DF7E5C35C}" dt="2024-08-19T19:46:36.730" v="476" actId="2696"/>
        <pc:sldMkLst>
          <pc:docMk/>
          <pc:sldMk cId="1775832071" sldId="484"/>
        </pc:sldMkLst>
      </pc:sldChg>
      <pc:sldChg chg="modSp new del">
        <pc:chgData name="Benedikt Riedel" userId="ab44b247-b54a-48ae-896d-4a56a123ca7a" providerId="ADAL" clId="{99FD9E77-CBF4-FB44-AEA8-E73DF7E5C35C}" dt="2024-08-19T19:28:03.379" v="174" actId="2696"/>
        <pc:sldMkLst>
          <pc:docMk/>
          <pc:sldMk cId="3971922635" sldId="485"/>
        </pc:sldMkLst>
      </pc:sldChg>
      <pc:sldChg chg="modSp add">
        <pc:chgData name="Benedikt Riedel" userId="ab44b247-b54a-48ae-896d-4a56a123ca7a" providerId="ADAL" clId="{99FD9E77-CBF4-FB44-AEA8-E73DF7E5C35C}" dt="2024-08-19T19:27:16.368" v="141"/>
        <pc:sldMkLst>
          <pc:docMk/>
          <pc:sldMk cId="1388074109" sldId="488"/>
        </pc:sldMkLst>
      </pc:sldChg>
      <pc:sldChg chg="add ord">
        <pc:chgData name="Benedikt Riedel" userId="ab44b247-b54a-48ae-896d-4a56a123ca7a" providerId="ADAL" clId="{99FD9E77-CBF4-FB44-AEA8-E73DF7E5C35C}" dt="2024-08-20T20:00:10.788" v="515" actId="20578"/>
        <pc:sldMkLst>
          <pc:docMk/>
          <pc:sldMk cId="1836739962" sldId="489"/>
        </pc:sldMkLst>
      </pc:sldChg>
      <pc:sldChg chg="addSp delSp modSp add mod ord">
        <pc:chgData name="Benedikt Riedel" userId="ab44b247-b54a-48ae-896d-4a56a123ca7a" providerId="ADAL" clId="{99FD9E77-CBF4-FB44-AEA8-E73DF7E5C35C}" dt="2024-08-19T19:31:25.286" v="233" actId="1076"/>
        <pc:sldMkLst>
          <pc:docMk/>
          <pc:sldMk cId="1109940557" sldId="502"/>
        </pc:sldMkLst>
      </pc:sldChg>
      <pc:sldChg chg="addSp delSp modSp add mod">
        <pc:chgData name="Benedikt Riedel" userId="ab44b247-b54a-48ae-896d-4a56a123ca7a" providerId="ADAL" clId="{99FD9E77-CBF4-FB44-AEA8-E73DF7E5C35C}" dt="2024-08-19T19:27:16.368" v="141"/>
        <pc:sldMkLst>
          <pc:docMk/>
          <pc:sldMk cId="814787974" sldId="513"/>
        </pc:sldMkLst>
      </pc:sldChg>
      <pc:sldChg chg="new del">
        <pc:chgData name="Benedikt Riedel" userId="ab44b247-b54a-48ae-896d-4a56a123ca7a" providerId="ADAL" clId="{99FD9E77-CBF4-FB44-AEA8-E73DF7E5C35C}" dt="2024-08-19T19:33:42.746" v="237" actId="2696"/>
        <pc:sldMkLst>
          <pc:docMk/>
          <pc:sldMk cId="2000611354" sldId="514"/>
        </pc:sldMkLst>
      </pc:sldChg>
      <pc:sldChg chg="addSp delSp modSp add mod ord">
        <pc:chgData name="Benedikt Riedel" userId="ab44b247-b54a-48ae-896d-4a56a123ca7a" providerId="ADAL" clId="{99FD9E77-CBF4-FB44-AEA8-E73DF7E5C35C}" dt="2024-08-20T19:59:05.763" v="507"/>
        <pc:sldMkLst>
          <pc:docMk/>
          <pc:sldMk cId="2196345758" sldId="514"/>
        </pc:sldMkLst>
      </pc:sldChg>
      <pc:sldChg chg="add ord">
        <pc:chgData name="Benedikt Riedel" userId="ab44b247-b54a-48ae-896d-4a56a123ca7a" providerId="ADAL" clId="{99FD9E77-CBF4-FB44-AEA8-E73DF7E5C35C}" dt="2024-08-19T19:47:32.704" v="482" actId="20578"/>
        <pc:sldMkLst>
          <pc:docMk/>
          <pc:sldMk cId="1174490448" sldId="515"/>
        </pc:sldMkLst>
      </pc:sldChg>
      <pc:sldChg chg="new del">
        <pc:chgData name="Benedikt Riedel" userId="ab44b247-b54a-48ae-896d-4a56a123ca7a" providerId="ADAL" clId="{99FD9E77-CBF4-FB44-AEA8-E73DF7E5C35C}" dt="2024-08-19T19:47:30.748" v="480" actId="2696"/>
        <pc:sldMkLst>
          <pc:docMk/>
          <pc:sldMk cId="2205612128" sldId="515"/>
        </pc:sldMkLst>
      </pc:sldChg>
      <pc:sldMasterChg chg="modSp modSldLayout">
        <pc:chgData name="Benedikt Riedel" userId="ab44b247-b54a-48ae-896d-4a56a123ca7a" providerId="ADAL" clId="{99FD9E77-CBF4-FB44-AEA8-E73DF7E5C35C}" dt="2024-08-19T19:27:16.368" v="141"/>
        <pc:sldMasterMkLst>
          <pc:docMk/>
          <pc:sldMasterMk cId="3060875453" sldId="2147483706"/>
        </pc:sldMasterMkLst>
        <pc:sldLayoutChg chg="modSp">
          <pc:chgData name="Benedikt Riedel" userId="ab44b247-b54a-48ae-896d-4a56a123ca7a" providerId="ADAL" clId="{99FD9E77-CBF4-FB44-AEA8-E73DF7E5C35C}" dt="2024-08-19T19:27:16.368" v="141"/>
          <pc:sldLayoutMkLst>
            <pc:docMk/>
            <pc:sldMasterMk cId="3060875453" sldId="2147483706"/>
            <pc:sldLayoutMk cId="1524549669" sldId="2147483707"/>
          </pc:sldLayoutMkLst>
        </pc:sldLayoutChg>
        <pc:sldLayoutChg chg="modSp">
          <pc:chgData name="Benedikt Riedel" userId="ab44b247-b54a-48ae-896d-4a56a123ca7a" providerId="ADAL" clId="{99FD9E77-CBF4-FB44-AEA8-E73DF7E5C35C}" dt="2024-08-19T19:27:16.368" v="141"/>
          <pc:sldLayoutMkLst>
            <pc:docMk/>
            <pc:sldMasterMk cId="3060875453" sldId="2147483706"/>
            <pc:sldLayoutMk cId="4260883511" sldId="2147483709"/>
          </pc:sldLayoutMkLst>
        </pc:sldLayoutChg>
        <pc:sldLayoutChg chg="modSp">
          <pc:chgData name="Benedikt Riedel" userId="ab44b247-b54a-48ae-896d-4a56a123ca7a" providerId="ADAL" clId="{99FD9E77-CBF4-FB44-AEA8-E73DF7E5C35C}" dt="2024-08-19T19:27:16.368" v="141"/>
          <pc:sldLayoutMkLst>
            <pc:docMk/>
            <pc:sldMasterMk cId="3060875453" sldId="2147483706"/>
            <pc:sldLayoutMk cId="2010560911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FA599-6F46-48C3-9E01-C891ACDD1800}" type="datetimeFigureOut">
              <a:rPr lang="en-US" smtClean="0"/>
              <a:t>3/31/25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5700-C90B-4671-90B5-AEAF746CF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C5700-C90B-4671-90B5-AEAF746CF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2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9E330-CF41-4845-B3AE-380BC1E7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943AB-67FD-5746-9639-7BE5ED8DB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CD60E-6728-8E41-AC3B-4E424B32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111" y="6142493"/>
            <a:ext cx="5609778" cy="365125"/>
          </a:xfrm>
        </p:spPr>
        <p:txBody>
          <a:bodyPr/>
          <a:lstStyle>
            <a:lvl1pPr>
              <a:defRPr b="0" i="0"/>
            </a:lvl1pPr>
          </a:lstStyle>
          <a:p>
            <a:r>
              <a:rPr lang="pt-BR" dirty="0"/>
              <a:t>Madison "Virtual" </a:t>
            </a:r>
            <a:r>
              <a:rPr lang="pt-BR" dirty="0" err="1"/>
              <a:t>Collaboration</a:t>
            </a:r>
            <a:r>
              <a:rPr lang="pt-BR" dirty="0"/>
              <a:t>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2BC8C-EF6B-0549-9F54-4466FC17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325" y="6145207"/>
            <a:ext cx="343873" cy="365125"/>
          </a:xfr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fld id="{472BAD65-9C2C-2F47-8CFF-56575FDFF3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4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eCube Upgr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22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A413D-6473-9B49-967F-AF5531B7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111" y="6173787"/>
            <a:ext cx="5609778" cy="365125"/>
          </a:xfrm>
        </p:spPr>
        <p:txBody>
          <a:bodyPr/>
          <a:lstStyle>
            <a:lvl1pPr>
              <a:defRPr b="0" i="0"/>
            </a:lvl1pPr>
          </a:lstStyle>
          <a:p>
            <a:r>
              <a:rPr lang="pt-BR" dirty="0"/>
              <a:t>Madison "Virtual" </a:t>
            </a:r>
            <a:r>
              <a:rPr lang="pt-BR" dirty="0" err="1"/>
              <a:t>Collaboration</a:t>
            </a:r>
            <a:r>
              <a:rPr lang="pt-BR" dirty="0"/>
              <a:t> Meeting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E4271-166A-9844-B261-58145285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676" y="6173787"/>
            <a:ext cx="2056451" cy="365125"/>
          </a:xfrm>
        </p:spPr>
        <p:txBody>
          <a:bodyPr/>
          <a:lstStyle/>
          <a:p>
            <a:fld id="{472BAD65-9C2C-2F47-8CFF-56575FDFF3E4}" type="slidenum">
              <a:rPr lang="en-US" smtClean="0">
                <a:latin typeface="Aptos" panose="020B0004020202020204" pitchFamily="34" charset="0"/>
              </a:rPr>
              <a:pPr/>
              <a:t>‹#›</a:t>
            </a:fld>
            <a:endParaRPr lang="en-US" dirty="0">
              <a:latin typeface="Aptos" panose="020B0004020202020204" pitchFamily="34" charset="0"/>
            </a:endParaRPr>
          </a:p>
          <a:p>
            <a:fld id="{987A77AF-8DD4-4BC8-AEF0-F8DF643C73DE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8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253E-912C-5E41-8C31-AA16D3A7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395"/>
          </a:xfrm>
        </p:spPr>
        <p:txBody>
          <a:bodyPr>
            <a:normAutofit/>
          </a:bodyPr>
          <a:lstStyle>
            <a:lvl1pPr>
              <a:defRPr sz="36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06CE9-B1E2-9142-9184-68907B64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409441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DA848-B0AA-934C-8179-1E33AFFE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8283" y="6173787"/>
            <a:ext cx="5615434" cy="365125"/>
          </a:xfrm>
        </p:spPr>
        <p:txBody>
          <a:bodyPr/>
          <a:lstStyle>
            <a:lvl1pPr>
              <a:defRPr b="0" i="0"/>
            </a:lvl1pPr>
          </a:lstStyle>
          <a:p>
            <a:r>
              <a:rPr lang="pt-BR" dirty="0"/>
              <a:t>Madison "Virtual" </a:t>
            </a:r>
            <a:r>
              <a:rPr lang="pt-BR" dirty="0" err="1"/>
              <a:t>Collaboration</a:t>
            </a:r>
            <a:r>
              <a:rPr lang="pt-BR" dirty="0"/>
              <a:t>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2C56-7FC9-BD48-B7A7-EAE6B06A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087" y="6173787"/>
            <a:ext cx="2090315" cy="365125"/>
          </a:xfrm>
        </p:spPr>
        <p:txBody>
          <a:bodyPr/>
          <a:lstStyle>
            <a:lvl1pPr>
              <a:defRPr>
                <a:latin typeface="Halyard Display Light" panose="020B0604020202020204" charset="0"/>
              </a:defRPr>
            </a:lvl1pPr>
          </a:lstStyle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‹#›</a:t>
            </a:fld>
            <a:endParaRPr lang="en-US" dirty="0">
              <a:latin typeface="Aptos" panose="020B0004020202020204" pitchFamily="34" charset="0"/>
            </a:endParaRPr>
          </a:p>
          <a:p>
            <a:fld id="{DB6E8E61-B5C2-4D79-894E-75D09FC0F34F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6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eCube Upgr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1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AB5773-5AF4-6340-965F-466971386C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348"/>
          <a:stretch/>
        </p:blipFill>
        <p:spPr>
          <a:xfrm>
            <a:off x="11174082" y="5935065"/>
            <a:ext cx="820730" cy="84256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BAB93-CEA7-4C4E-A891-7992B564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210C9-B66D-4141-9CD5-8BAC0123E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FFD74-7AA4-E44F-BF0F-9EF4C6720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111" y="6173785"/>
            <a:ext cx="5609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  <a:ea typeface="Halyard Display Light" panose="020B0604020202020204" charset="0"/>
                <a:cs typeface="Aptos" panose="020B0004020202020204" pitchFamily="34" charset="0"/>
              </a:defRPr>
            </a:lvl1pPr>
          </a:lstStyle>
          <a:p>
            <a:r>
              <a:rPr lang="pt-BR" dirty="0"/>
              <a:t>Madison "Virtual" </a:t>
            </a:r>
            <a:r>
              <a:rPr lang="pt-BR" dirty="0" err="1"/>
              <a:t>Collaboration</a:t>
            </a:r>
            <a:r>
              <a:rPr lang="pt-BR" dirty="0"/>
              <a:t>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1641C-3BE3-E445-B54F-3027DB687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2299" y="6173785"/>
            <a:ext cx="2083448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alyard Display Light" pitchFamily="50" charset="0"/>
                <a:ea typeface="Halyard Display Light" pitchFamily="50" charset="0"/>
              </a:defRPr>
            </a:lvl1pPr>
          </a:lstStyle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‹#›</a:t>
            </a:fld>
            <a:endParaRPr lang="en-US" dirty="0">
              <a:latin typeface="Aptos" panose="020B0004020202020204" pitchFamily="34" charset="0"/>
            </a:endParaRPr>
          </a:p>
          <a:p>
            <a:fld id="{DB6E8E61-B5C2-4D79-894E-75D09FC0F34F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93D5E2-13E4-A84D-A8BB-BF3DA092091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543159" y="34073"/>
            <a:ext cx="2451653" cy="6469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A117E9-6202-6840-BA14-B1303BB12F71}"/>
              </a:ext>
            </a:extLst>
          </p:cNvPr>
          <p:cNvSpPr/>
          <p:nvPr/>
        </p:nvSpPr>
        <p:spPr>
          <a:xfrm>
            <a:off x="838200" y="0"/>
            <a:ext cx="1519989" cy="136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, food, shirt&#10;&#10;Description automatically generated">
            <a:extLst>
              <a:ext uri="{FF2B5EF4-FFF2-40B4-BE49-F238E27FC236}">
                <a16:creationId xmlns:a16="http://schemas.microsoft.com/office/drawing/2014/main" id="{A363D225-50B2-44B0-9760-D082BF0D9D9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1826" y="6059676"/>
            <a:ext cx="1762416" cy="5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7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Aptos" panose="020B0004020202020204" pitchFamily="34" charset="0"/>
          <a:ea typeface="Halyard Display Light" pitchFamily="50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30" baseline="0">
          <a:solidFill>
            <a:schemeClr val="tx1"/>
          </a:solidFill>
          <a:latin typeface="Aptos" panose="020B0004020202020204" pitchFamily="34" charset="0"/>
          <a:ea typeface="Halyard Display Light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40" baseline="0">
          <a:solidFill>
            <a:schemeClr val="tx1"/>
          </a:solidFill>
          <a:latin typeface="Aptos" panose="020B0004020202020204" pitchFamily="34" charset="0"/>
          <a:ea typeface="Halyard Display Light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40" baseline="0">
          <a:solidFill>
            <a:schemeClr val="tx1"/>
          </a:solidFill>
          <a:latin typeface="Aptos" panose="020B0004020202020204" pitchFamily="34" charset="0"/>
          <a:ea typeface="Halyard Display Light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40" baseline="0">
          <a:solidFill>
            <a:schemeClr val="tx1"/>
          </a:solidFill>
          <a:latin typeface="Aptos" panose="020B0004020202020204" pitchFamily="34" charset="0"/>
          <a:ea typeface="Halyard Display Light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40" baseline="0">
          <a:solidFill>
            <a:schemeClr val="tx1"/>
          </a:solidFill>
          <a:latin typeface="Aptos" panose="020B0004020202020204" pitchFamily="34" charset="0"/>
          <a:ea typeface="Halyard Display Light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8CF588-F172-E544-AAB6-852EF21A7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623" y="-74599"/>
            <a:ext cx="12324623" cy="693259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61373" y="1061265"/>
            <a:ext cx="77308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  <a:ea typeface="Halyard Display SemiBold" pitchFamily="2" charset="77"/>
              </a:rPr>
              <a:t>Computing – Upgrade and Beyond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21776" y="2399930"/>
            <a:ext cx="4190214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ea typeface="Halyard Display Light" pitchFamily="2" charset="77"/>
              </a:rPr>
              <a:t>Benedikt Riedel</a:t>
            </a:r>
          </a:p>
          <a:p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ea typeface="Halyard Display Light" pitchFamily="2" charset="77"/>
              </a:rPr>
              <a:t>UW-Madison</a:t>
            </a:r>
          </a:p>
          <a:p>
            <a:endParaRPr lang="en-US" sz="2400" dirty="0">
              <a:solidFill>
                <a:schemeClr val="bg1"/>
              </a:solidFill>
              <a:latin typeface="Aptos" panose="020B0004020202020204" pitchFamily="34" charset="0"/>
              <a:ea typeface="Halyard Display Light" pitchFamily="2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  <a:ea typeface="Halyard Display Light" pitchFamily="2" charset="77"/>
              </a:rPr>
              <a:t>SCAP 2025</a:t>
            </a:r>
          </a:p>
          <a:p>
            <a:fld id="{18A80588-3EF2-405A-B21D-D1CC302F6ABF}" type="datetime3">
              <a:rPr lang="en-US" sz="2000" smtClean="0">
                <a:solidFill>
                  <a:schemeClr val="bg1"/>
                </a:solidFill>
                <a:latin typeface="Aptos" panose="020B0004020202020204" pitchFamily="34" charset="0"/>
                <a:ea typeface="Halyard Display Light" pitchFamily="2" charset="77"/>
              </a:rPr>
              <a:t>31 March 2025</a:t>
            </a:fld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  <a:ea typeface="Halyard Display Light" pitchFamily="2" charset="77"/>
              </a:rPr>
              <a:t> </a:t>
            </a:r>
          </a:p>
          <a:p>
            <a:b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ea typeface="Halyard Display Light" pitchFamily="2" charset="77"/>
              </a:rPr>
            </a:br>
            <a:endParaRPr lang="en-US" sz="2400" dirty="0">
              <a:solidFill>
                <a:schemeClr val="bg1"/>
              </a:solidFill>
              <a:latin typeface="Aptos" panose="020B0004020202020204" pitchFamily="34" charset="0"/>
              <a:ea typeface="Halyard Display Light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6697" y="5794726"/>
            <a:ext cx="3136398" cy="773094"/>
          </a:xfrm>
          <a:prstGeom prst="rect">
            <a:avLst/>
          </a:prstGeom>
        </p:spPr>
      </p:pic>
      <p:pic>
        <p:nvPicPr>
          <p:cNvPr id="2054" name="Picture 6" descr="https://www.nsf.gov/images/logos/NSF_4-Color_bitmap_Logo.png">
            <a:extLst>
              <a:ext uri="{FF2B5EF4-FFF2-40B4-BE49-F238E27FC236}">
                <a16:creationId xmlns:a16="http://schemas.microsoft.com/office/drawing/2014/main" id="{92D5CF8E-7B17-4B55-ABC2-B1697BB7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081" y="5699184"/>
            <a:ext cx="1074852" cy="108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425E1F9-70D5-4A26-BC0F-8777ED5BA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04860" y="5717354"/>
            <a:ext cx="663884" cy="10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8901-E74D-48E4-B276-C8B6768E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and Beyond –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EE49-2251-46B8-8326-B58576641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73480"/>
            <a:ext cx="10429356" cy="4979669"/>
          </a:xfrm>
        </p:spPr>
        <p:txBody>
          <a:bodyPr anchor="ctr">
            <a:normAutofit/>
          </a:bodyPr>
          <a:lstStyle/>
          <a:p>
            <a:r>
              <a:rPr lang="en-US" dirty="0">
                <a:effectLst/>
              </a:rPr>
              <a:t>Upgrade will double the photon collection area</a:t>
            </a:r>
          </a:p>
          <a:p>
            <a:r>
              <a:rPr lang="en-US" dirty="0"/>
              <a:t>Software and analyses will need to adjust to multi-PMT modules, varying readout electronics, etc. – Breaks basic assumptions in software</a:t>
            </a:r>
          </a:p>
          <a:p>
            <a:r>
              <a:rPr lang="en-US" dirty="0"/>
              <a:t>AI/ML becoming more popular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02403-911A-4DD5-8AE1-C67440E6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SCAP 2025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01AE071-43D4-4CB6-BFE7-B7C28F56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967" y="6173787"/>
            <a:ext cx="1905000" cy="365125"/>
          </a:xfrm>
        </p:spPr>
        <p:txBody>
          <a:bodyPr/>
          <a:lstStyle/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2</a:t>
            </a:fld>
            <a:endParaRPr lang="en-US" dirty="0">
              <a:latin typeface="Aptos" panose="020B0004020202020204" pitchFamily="34" charset="0"/>
            </a:endParaRPr>
          </a:p>
          <a:p>
            <a:fld id="{00700E85-4900-4661-A6C1-77BE135AAF33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1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1478F-B039-83FF-DF09-3CC34F0C3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7D1F-8866-1EA2-2D2B-6BDEB0FC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Data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CC1A0-38F5-CBDE-32C0-789633B8F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836" y="1175385"/>
            <a:ext cx="5171557" cy="4979669"/>
          </a:xfrm>
        </p:spPr>
        <p:txBody>
          <a:bodyPr anchor="ctr">
            <a:normAutofit/>
          </a:bodyPr>
          <a:lstStyle/>
          <a:p>
            <a:r>
              <a:rPr lang="en-US" dirty="0"/>
              <a:t>Biggest hurdle to get data from South Pole is the satellite bandwidth</a:t>
            </a:r>
          </a:p>
          <a:p>
            <a:r>
              <a:rPr lang="en-US" dirty="0"/>
              <a:t>There is extra bandwidth that is not officially allocated – Used by other experiments</a:t>
            </a:r>
          </a:p>
          <a:p>
            <a:r>
              <a:rPr lang="en-US" dirty="0"/>
              <a:t>Starlink has been tested – Concerns from CMB </a:t>
            </a:r>
            <a:r>
              <a:rPr lang="en-US"/>
              <a:t>experiments with EM inference</a:t>
            </a:r>
            <a:endParaRPr lang="en-US" dirty="0"/>
          </a:p>
          <a:p>
            <a:r>
              <a:rPr lang="en-US" dirty="0"/>
              <a:t>Alternative locations for Starlink terminal TBD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E03F4-42C6-6FF7-591F-47A62C79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SCAP 2025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2E995DB-C654-9EFD-96B7-EF4E31D4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967" y="6173787"/>
            <a:ext cx="1905000" cy="365125"/>
          </a:xfrm>
        </p:spPr>
        <p:txBody>
          <a:bodyPr/>
          <a:lstStyle/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3</a:t>
            </a:fld>
            <a:endParaRPr lang="en-US" dirty="0">
              <a:latin typeface="Aptos" panose="020B0004020202020204" pitchFamily="34" charset="0"/>
            </a:endParaRPr>
          </a:p>
          <a:p>
            <a:fld id="{00700E85-4900-4661-A6C1-77BE135AAF33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7" name="Picture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595ED22C-9F0E-4090-27E0-C382C8DDC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6" y="1493520"/>
            <a:ext cx="7023100" cy="434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CA2AC8-7976-CAEF-ED4E-C7CC1BD132B4}"/>
              </a:ext>
            </a:extLst>
          </p:cNvPr>
          <p:cNvSpPr txBox="1"/>
          <p:nvPr/>
        </p:nvSpPr>
        <p:spPr>
          <a:xfrm>
            <a:off x="7667076" y="102780"/>
            <a:ext cx="176205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2025-2, -3, -4</a:t>
            </a:r>
          </a:p>
        </p:txBody>
      </p:sp>
    </p:spTree>
    <p:extLst>
      <p:ext uri="{BB962C8B-B14F-4D97-AF65-F5344CB8AC3E}">
        <p14:creationId xmlns:p14="http://schemas.microsoft.com/office/powerpoint/2010/main" val="178789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B8569-5816-CDE1-208F-0516F186D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5B56-109B-F596-795D-2FDC0FE8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7185C-6B6C-DE61-AAF4-15D6142AD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73480"/>
            <a:ext cx="5171556" cy="4979669"/>
          </a:xfrm>
        </p:spPr>
        <p:txBody>
          <a:bodyPr anchor="ctr">
            <a:normAutofit/>
          </a:bodyPr>
          <a:lstStyle/>
          <a:p>
            <a:r>
              <a:rPr lang="en-US" dirty="0"/>
              <a:t>For 2023 storage replacement we assumed a 30% increase in data rate</a:t>
            </a:r>
          </a:p>
          <a:p>
            <a:r>
              <a:rPr lang="en-US" dirty="0"/>
              <a:t>Today 30% is the lower end of the increase</a:t>
            </a:r>
          </a:p>
          <a:p>
            <a:r>
              <a:rPr lang="en-US" dirty="0"/>
              <a:t>New Offline Processing/Pass3 designed with Upgrade (and beyond) storage uncertainty in mind</a:t>
            </a:r>
          </a:p>
          <a:p>
            <a:r>
              <a:rPr lang="en-US" dirty="0"/>
              <a:t>Lower on-disk footprint of data and storage – Trading CPU/GPU cycles for storage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95AAC-843D-7923-7969-5B7E4181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SCAP 2025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E688173-6171-B337-0EF0-1AC58567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967" y="6173787"/>
            <a:ext cx="1905000" cy="365125"/>
          </a:xfrm>
        </p:spPr>
        <p:txBody>
          <a:bodyPr/>
          <a:lstStyle/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4</a:t>
            </a:fld>
            <a:endParaRPr lang="en-US" dirty="0">
              <a:latin typeface="Aptos" panose="020B0004020202020204" pitchFamily="34" charset="0"/>
            </a:endParaRPr>
          </a:p>
          <a:p>
            <a:fld id="{00700E85-4900-4661-A6C1-77BE135AAF33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C5E0E6-29A3-A98E-EF3C-CDD2DD717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56" y="1937778"/>
            <a:ext cx="5614000" cy="3451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895816-922D-D8F4-7839-A56764A2FBDA}"/>
              </a:ext>
            </a:extLst>
          </p:cNvPr>
          <p:cNvSpPr txBox="1"/>
          <p:nvPr/>
        </p:nvSpPr>
        <p:spPr>
          <a:xfrm>
            <a:off x="7667076" y="102780"/>
            <a:ext cx="176205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2025-2, -3, -4</a:t>
            </a:r>
          </a:p>
        </p:txBody>
      </p:sp>
    </p:spTree>
    <p:extLst>
      <p:ext uri="{BB962C8B-B14F-4D97-AF65-F5344CB8AC3E}">
        <p14:creationId xmlns:p14="http://schemas.microsoft.com/office/powerpoint/2010/main" val="271937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08223-2361-DC27-9674-CC0D812CE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2D62-435A-3237-DC0A-68850FB7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842B6-9FAA-97B1-58E5-C4B2596FE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57" y="1173480"/>
            <a:ext cx="10515599" cy="4979669"/>
          </a:xfrm>
        </p:spPr>
        <p:txBody>
          <a:bodyPr anchor="ctr">
            <a:normAutofit/>
          </a:bodyPr>
          <a:lstStyle/>
          <a:p>
            <a:r>
              <a:rPr lang="en-US" dirty="0"/>
              <a:t>Computing requirements for Upgrade are somewhat unclear, particularly on the simulation side</a:t>
            </a:r>
          </a:p>
          <a:p>
            <a:pPr lvl="1"/>
            <a:r>
              <a:rPr lang="en-US" dirty="0"/>
              <a:t>Memory usage for calibration constants, etc. – Development in progress</a:t>
            </a:r>
          </a:p>
          <a:p>
            <a:pPr lvl="1"/>
            <a:r>
              <a:rPr lang="en-US" dirty="0"/>
              <a:t>New Triggers and data processing – Will there be AI? Most likely</a:t>
            </a:r>
          </a:p>
          <a:p>
            <a:pPr lvl="1"/>
            <a:r>
              <a:rPr lang="en-US" dirty="0"/>
              <a:t>Leveraging in module computing to reduce computing and storage needs</a:t>
            </a:r>
          </a:p>
          <a:p>
            <a:r>
              <a:rPr lang="en-US" dirty="0"/>
              <a:t>Upgrade data processing, triggers, etc. will evolve significantly throughout 2026 and 2027 – Plan is to reprocess data (Pass4) in 2027</a:t>
            </a:r>
          </a:p>
          <a:p>
            <a:r>
              <a:rPr lang="en-US" dirty="0"/>
              <a:t>AI Training and Inference demand is biggest question</a:t>
            </a:r>
          </a:p>
          <a:p>
            <a:pPr lvl="1"/>
            <a:r>
              <a:rPr lang="en-US" dirty="0"/>
              <a:t>AI training resources are mostly contributed – Limited easily accessible collaboration-wide resources</a:t>
            </a:r>
          </a:p>
          <a:p>
            <a:pPr lvl="1"/>
            <a:r>
              <a:rPr lang="en-US" dirty="0"/>
              <a:t>AI Inference will need to be optimized in light of GPU needs for simulation</a:t>
            </a:r>
          </a:p>
          <a:p>
            <a:pPr lvl="2"/>
            <a:r>
              <a:rPr lang="en-US" dirty="0"/>
              <a:t>ML-Inference-as-a-Service/SONIC is the most resource efficient option, requires more development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53315-5C66-D1DB-EBA1-2122E576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SCAP 2025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A4E8037-768A-E104-3D1A-0DF542A5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967" y="6173787"/>
            <a:ext cx="1905000" cy="365125"/>
          </a:xfrm>
        </p:spPr>
        <p:txBody>
          <a:bodyPr/>
          <a:lstStyle/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5</a:t>
            </a:fld>
            <a:endParaRPr lang="en-US" dirty="0">
              <a:latin typeface="Aptos" panose="020B0004020202020204" pitchFamily="34" charset="0"/>
            </a:endParaRPr>
          </a:p>
          <a:p>
            <a:fld id="{00700E85-4900-4661-A6C1-77BE135AAF33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80905-50EE-A84D-7303-C3BB9CE1DF71}"/>
              </a:ext>
            </a:extLst>
          </p:cNvPr>
          <p:cNvSpPr txBox="1"/>
          <p:nvPr/>
        </p:nvSpPr>
        <p:spPr>
          <a:xfrm>
            <a:off x="10076554" y="704851"/>
            <a:ext cx="176205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2025-2, -3, -4</a:t>
            </a:r>
          </a:p>
        </p:txBody>
      </p:sp>
    </p:spTree>
    <p:extLst>
      <p:ext uri="{BB962C8B-B14F-4D97-AF65-F5344CB8AC3E}">
        <p14:creationId xmlns:p14="http://schemas.microsoft.com/office/powerpoint/2010/main" val="373159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BADF5-EFF8-B4F2-3777-81F8B353B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D32C-1530-B2DE-A3D8-2D98BFEB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IceCube</a:t>
            </a:r>
            <a:r>
              <a:rPr lang="en-US" dirty="0"/>
              <a:t> Gen2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21924-8EE7-976E-315F-723956BA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73480"/>
            <a:ext cx="5171556" cy="4979669"/>
          </a:xfrm>
        </p:spPr>
        <p:txBody>
          <a:bodyPr anchor="ctr">
            <a:normAutofit/>
          </a:bodyPr>
          <a:lstStyle/>
          <a:p>
            <a:r>
              <a:rPr lang="en-US" dirty="0"/>
              <a:t>200 TB storage in 2023 storage purchase are planned for Gen2 simulation</a:t>
            </a:r>
          </a:p>
          <a:p>
            <a:r>
              <a:rPr lang="en-US" dirty="0"/>
              <a:t>At current stage of project (R&amp;D, ~8 years out) this will be sufficient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3378C-4C3E-6B5D-D94B-DCC97B5F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SCAP 2025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5F9B1F0-1D16-06E3-C425-16560127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967" y="6173787"/>
            <a:ext cx="1905000" cy="365125"/>
          </a:xfrm>
        </p:spPr>
        <p:txBody>
          <a:bodyPr/>
          <a:lstStyle/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6</a:t>
            </a:fld>
            <a:endParaRPr lang="en-US" dirty="0">
              <a:latin typeface="Aptos" panose="020B0004020202020204" pitchFamily="34" charset="0"/>
            </a:endParaRPr>
          </a:p>
          <a:p>
            <a:fld id="{00700E85-4900-4661-A6C1-77BE135AAF33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8AA09-6249-C5DC-EA33-54F7427B4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46" y="1603616"/>
            <a:ext cx="5938854" cy="3650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AC4726-2F36-21D1-68F8-FE182273BF80}"/>
              </a:ext>
            </a:extLst>
          </p:cNvPr>
          <p:cNvSpPr txBox="1"/>
          <p:nvPr/>
        </p:nvSpPr>
        <p:spPr>
          <a:xfrm>
            <a:off x="10049856" y="704851"/>
            <a:ext cx="176205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2021-8</a:t>
            </a:r>
          </a:p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2025-2, -3, -4</a:t>
            </a:r>
          </a:p>
        </p:txBody>
      </p:sp>
    </p:spTree>
    <p:extLst>
      <p:ext uri="{BB962C8B-B14F-4D97-AF65-F5344CB8AC3E}">
        <p14:creationId xmlns:p14="http://schemas.microsoft.com/office/powerpoint/2010/main" val="224376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35B3B-79D0-50AC-748C-36EF62F61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A02D-CA7D-4108-46A4-64C925BE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IceCube</a:t>
            </a:r>
            <a:r>
              <a:rPr lang="en-US" dirty="0"/>
              <a:t> Gen2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196B-D370-91DE-725A-4E3989975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57" y="1173480"/>
            <a:ext cx="10515599" cy="4979669"/>
          </a:xfrm>
        </p:spPr>
        <p:txBody>
          <a:bodyPr anchor="ctr">
            <a:normAutofit/>
          </a:bodyPr>
          <a:lstStyle/>
          <a:p>
            <a:r>
              <a:rPr lang="en-US" dirty="0"/>
              <a:t>Similar concerns as Upgrade </a:t>
            </a:r>
          </a:p>
          <a:p>
            <a:pPr lvl="1"/>
            <a:r>
              <a:rPr lang="en-US" dirty="0"/>
              <a:t>Increased PMT count and corresponding calibration constants, etc. – Increased RAM usage</a:t>
            </a:r>
          </a:p>
          <a:p>
            <a:pPr lvl="1"/>
            <a:r>
              <a:rPr lang="en-US" dirty="0"/>
              <a:t>Number of photons simulated that will not be detected increases considerably – Wasted computing</a:t>
            </a:r>
          </a:p>
          <a:p>
            <a:pPr lvl="1"/>
            <a:r>
              <a:rPr lang="en-US" dirty="0"/>
              <a:t>Longer run times for simulation</a:t>
            </a:r>
          </a:p>
          <a:p>
            <a:r>
              <a:rPr lang="en-US" dirty="0"/>
              <a:t>AI Training for Gen2 is limited by GRAM – Over 80 GB</a:t>
            </a:r>
          </a:p>
          <a:p>
            <a:pPr lvl="1"/>
            <a:r>
              <a:rPr lang="en-US" dirty="0"/>
              <a:t>Multi-GPU training?</a:t>
            </a:r>
          </a:p>
          <a:p>
            <a:pPr lvl="1"/>
            <a:r>
              <a:rPr lang="en-US" dirty="0"/>
              <a:t>Inefficiency in ML code?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6FEE5-62E8-EC17-620E-0D070DC6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SCAP 2025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EB02454-A23F-1098-28D1-DE35982D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967" y="6173787"/>
            <a:ext cx="1905000" cy="365125"/>
          </a:xfrm>
        </p:spPr>
        <p:txBody>
          <a:bodyPr/>
          <a:lstStyle/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7</a:t>
            </a:fld>
            <a:endParaRPr lang="en-US" dirty="0">
              <a:latin typeface="Aptos" panose="020B0004020202020204" pitchFamily="34" charset="0"/>
            </a:endParaRPr>
          </a:p>
          <a:p>
            <a:fld id="{00700E85-4900-4661-A6C1-77BE135AAF33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536B0-A519-60D7-49B9-7EE16339FE04}"/>
              </a:ext>
            </a:extLst>
          </p:cNvPr>
          <p:cNvSpPr txBox="1"/>
          <p:nvPr/>
        </p:nvSpPr>
        <p:spPr>
          <a:xfrm>
            <a:off x="10036507" y="911962"/>
            <a:ext cx="176205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2021-8</a:t>
            </a:r>
          </a:p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2025-2, -3, </a:t>
            </a:r>
            <a:r>
              <a:rPr lang="en-US">
                <a:solidFill>
                  <a:schemeClr val="bg1"/>
                </a:solidFill>
                <a:latin typeface="Aptos" panose="020B0004020202020204" pitchFamily="34" charset="0"/>
              </a:rPr>
              <a:t>-4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3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A15A6-5592-6583-6B41-60A989C5F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8F97-169C-6616-72E7-FDC5212A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007B1-EEB6-DED0-1A45-D14FC44A5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57" y="1173480"/>
            <a:ext cx="10515599" cy="4979669"/>
          </a:xfrm>
        </p:spPr>
        <p:txBody>
          <a:bodyPr anchor="ctr">
            <a:normAutofit/>
          </a:bodyPr>
          <a:lstStyle/>
          <a:p>
            <a:r>
              <a:rPr lang="en-US" dirty="0"/>
              <a:t>Upgrade computing needs are crystalizing</a:t>
            </a:r>
          </a:p>
          <a:p>
            <a:pPr lvl="1"/>
            <a:r>
              <a:rPr lang="en-US" dirty="0"/>
              <a:t>Satellite bandwidth a potential roadblock</a:t>
            </a:r>
          </a:p>
          <a:p>
            <a:pPr lvl="1"/>
            <a:r>
              <a:rPr lang="en-US" dirty="0"/>
              <a:t>New offline processing meant to reduce storage footprint</a:t>
            </a:r>
          </a:p>
          <a:p>
            <a:pPr lvl="1"/>
            <a:r>
              <a:rPr lang="en-US" dirty="0"/>
              <a:t>AI/ML appears the way forward for Upgrade analyses</a:t>
            </a:r>
          </a:p>
          <a:p>
            <a:r>
              <a:rPr lang="en-US" dirty="0"/>
              <a:t>Gen2 requirements are still being worked on</a:t>
            </a:r>
          </a:p>
          <a:p>
            <a:pPr lvl="1"/>
            <a:r>
              <a:rPr lang="en-US" dirty="0"/>
              <a:t>R&amp;D computing requirements are manageable but may require specialized resources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60B5A-AAE8-4B63-36BA-1ACF8DF6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SCAP 2025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ACEED41-F042-D84F-55F5-54D873E0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967" y="6173787"/>
            <a:ext cx="1905000" cy="365125"/>
          </a:xfrm>
        </p:spPr>
        <p:txBody>
          <a:bodyPr/>
          <a:lstStyle/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8</a:t>
            </a:fld>
            <a:endParaRPr lang="en-US" dirty="0">
              <a:latin typeface="Aptos" panose="020B0004020202020204" pitchFamily="34" charset="0"/>
            </a:endParaRPr>
          </a:p>
          <a:p>
            <a:fld id="{00700E85-4900-4661-A6C1-77BE135AAF33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7282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-Helvetica">
  <a:themeElements>
    <a:clrScheme name="Custom 6">
      <a:dk1>
        <a:srgbClr val="343434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F Site Visit M&amp;O 2020" id="{85DB73B6-5A7A-4E8E-9AC5-CF46FDDCEEA4}" vid="{6094844C-6AD2-4CF1-9247-B8CD94D8C3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FB37A88402B47AC516BB54B6EF513" ma:contentTypeVersion="9" ma:contentTypeDescription="Create a new document." ma:contentTypeScope="" ma:versionID="3bb5be531a548bcf9a361eeaef4220d7">
  <xsd:schema xmlns:xsd="http://www.w3.org/2001/XMLSchema" xmlns:xs="http://www.w3.org/2001/XMLSchema" xmlns:p="http://schemas.microsoft.com/office/2006/metadata/properties" xmlns:ns3="b38c4756-49e2-4abe-a613-ff56eb04d8ee" targetNamespace="http://schemas.microsoft.com/office/2006/metadata/properties" ma:root="true" ma:fieldsID="e8b42d4de946efb7d7a2655faad77c1d" ns3:_="">
    <xsd:import namespace="b38c4756-49e2-4abe-a613-ff56eb04d8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c4756-49e2-4abe-a613-ff56eb04d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FAAA96-040D-45D4-B597-9E7CC6B7AC19}">
  <ds:schemaRefs>
    <ds:schemaRef ds:uri="http://www.w3.org/XML/1998/namespace"/>
    <ds:schemaRef ds:uri="http://schemas.microsoft.com/office/2006/documentManagement/types"/>
    <ds:schemaRef ds:uri="b38c4756-49e2-4abe-a613-ff56eb04d8ee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56F78BF-4491-4C74-8505-2CB31B09E1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35E063-FB44-4790-860C-0648B8CAFF0C}">
  <ds:schemaRefs>
    <ds:schemaRef ds:uri="b38c4756-49e2-4abe-a613-ff56eb04d8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NSF Site Visit M&amp;O 2020 PPT Template</Template>
  <TotalTime>15290</TotalTime>
  <Words>488</Words>
  <Application>Microsoft Macintosh PowerPoint</Application>
  <PresentationFormat>Widescreen</PresentationFormat>
  <Paragraphs>78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Halyard Display Light</vt:lpstr>
      <vt:lpstr>Aptos</vt:lpstr>
      <vt:lpstr>Arial</vt:lpstr>
      <vt:lpstr>Calibri</vt:lpstr>
      <vt:lpstr>Theme1-Helvetica</vt:lpstr>
      <vt:lpstr>PowerPoint Presentation</vt:lpstr>
      <vt:lpstr>Upgrade and Beyond – Landscape</vt:lpstr>
      <vt:lpstr>Upgrade Data Rate</vt:lpstr>
      <vt:lpstr>Upgrade Storage</vt:lpstr>
      <vt:lpstr>Upgrade Computing</vt:lpstr>
      <vt:lpstr>IceCube Gen2 Storage</vt:lpstr>
      <vt:lpstr>IceCube Gen2 Computing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Benedikt Riedel</dc:creator>
  <cp:lastModifiedBy>Benedikt Riedel</cp:lastModifiedBy>
  <cp:revision>5</cp:revision>
  <cp:lastPrinted>2020-03-08T21:26:45Z</cp:lastPrinted>
  <dcterms:created xsi:type="dcterms:W3CDTF">2020-03-02T16:36:22Z</dcterms:created>
  <dcterms:modified xsi:type="dcterms:W3CDTF">2025-04-01T00:04:32Z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0x010100A75FB37A88402B47AC516BB54B6EF513</vt:lpwstr>
  </property>
</Properties>
</file>