
<file path=[Content_Types].xml><?xml version="1.0" encoding="utf-8"?>
<Types xmlns="http://schemas.openxmlformats.org/package/2006/content-types">
  <Default Extension="xml" ContentType="application/xml"/>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png" ContentType="image/png"/>
  <Default Extension="jpeg" ContentType="image/jpeg"/>
  <Default Extension="JPG" ContentType="image/.jpg"/>
  <Default Extension="emf" ContentType="image/x-emf"/>
  <Default Extension="rels" ContentType="application/vnd.openxmlformats-package.relationships+xml"/>
  <Override PartName="/customXml/itemProps13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4.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notesMasterIdLst>
    <p:notesMasterId r:id="rId6"/>
  </p:notesMasterIdLst>
  <p:handoutMasterIdLst>
    <p:handoutMasterId r:id="rId23"/>
  </p:handoutMasterIdLst>
  <p:sldIdLst>
    <p:sldId id="473" r:id="rId5"/>
    <p:sldId id="507" r:id="rId7"/>
    <p:sldId id="477" r:id="rId8"/>
    <p:sldId id="506" r:id="rId9"/>
    <p:sldId id="478" r:id="rId10"/>
    <p:sldId id="479" r:id="rId11"/>
    <p:sldId id="491" r:id="rId12"/>
    <p:sldId id="480" r:id="rId13"/>
    <p:sldId id="492" r:id="rId14"/>
    <p:sldId id="493" r:id="rId15"/>
    <p:sldId id="494" r:id="rId16"/>
    <p:sldId id="496" r:id="rId17"/>
    <p:sldId id="495" r:id="rId18"/>
    <p:sldId id="509" r:id="rId19"/>
    <p:sldId id="505" r:id="rId20"/>
    <p:sldId id="498" r:id="rId21"/>
    <p:sldId id="510" r:id="rId22"/>
  </p:sldIdLst>
  <p:sldSz cx="9144000" cy="6858000" type="screen4x3"/>
  <p:notesSz cx="6858000" cy="9144000"/>
  <p:embeddedFontLst>
    <p:embeddedFont>
      <p:font typeface="楷体" panose="02010609060101010101" pitchFamily="49" charset="-122"/>
      <p:regular r:id="rId30"/>
    </p:embeddedFont>
    <p:embeddedFont>
      <p:font typeface="Franklin Gothic Medium" panose="020B0603020102020204" charset="0"/>
      <p:regular r:id="rId31"/>
      <p:italic r:id="rId32"/>
    </p:embeddedFont>
    <p:embeddedFont>
      <p:font typeface="微软雅黑" panose="020B0503020204020204" charset="-122"/>
      <p:regular r:id="rId33"/>
    </p:embeddedFont>
    <p:embeddedFont>
      <p:font typeface="Calibri" panose="020F0502020204030204" charset="0"/>
      <p:regular r:id="rId34"/>
      <p:bold r:id="rId35"/>
      <p:italic r:id="rId36"/>
      <p:boldItalic r:id="rId37"/>
    </p:embeddedFont>
  </p:embeddedFontLst>
  <p:custDataLst>
    <p:tags r:id="rId38"/>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04" userDrawn="1">
          <p15:clr>
            <a:srgbClr val="A4A3A4"/>
          </p15:clr>
        </p15:guide>
        <p15:guide id="2" pos="27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fujia" initials="D" lastIdx="1" clrIdx="0"/>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3333CC"/>
    <a:srgbClr val="6600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D935A72-711F-4D78-8246-35981DD108A3}" styleName="表样式 1 17">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fill>
          <a:solidFill>
            <a:schemeClr val="accent1">
              <a:lumMod val="10000"/>
              <a:lumOff val="90000"/>
            </a:schemeClr>
          </a:solidFill>
        </a:fill>
      </a:tcStyle>
    </a:band1V>
    <a:lastCol>
      <a:tcTxStyle b="on">
        <a:fontRef idx="none">
          <a:srgbClr val="08090C"/>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tcStyle>
    </a:lastRow>
    <a:seCell>
      <a:tcTxStyle b="on">
        <a:fontRef idx="none">
          <a:schemeClr val="accent1"/>
        </a:fontRef>
      </a:tcTxStyle>
      <a:tcStyle>
        <a:tcBdr>
          <a:left>
            <a:ln>
              <a:noFill/>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solidFill>
              <a:prstDash val="solid"/>
            </a:ln>
          </a:insideV>
        </a:tcBdr>
        <a:fill>
          <a:solidFill>
            <a:srgbClr val="FFFFFF"/>
          </a:solidFill>
        </a:fill>
      </a:tcStyle>
    </a:firstRow>
    <a:neCell>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neCell>
    <a:nwCell>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043"/>
    <p:restoredTop sz="94660"/>
  </p:normalViewPr>
  <p:slideViewPr>
    <p:cSldViewPr showGuides="1">
      <p:cViewPr varScale="1">
        <p:scale>
          <a:sx n="74" d="100"/>
          <a:sy n="74" d="100"/>
        </p:scale>
        <p:origin x="1122" y="72"/>
      </p:cViewPr>
      <p:guideLst>
        <p:guide orient="horz" pos="2304"/>
        <p:guide pos="278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tags" Target="tags/tag134.xml"/><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customXml" Target="../customXml/item1.xml"/><Relationship Id="rId28" Type="http://schemas.openxmlformats.org/officeDocument/2006/relationships/customXmlProps" Target="../customXml/itemProps133.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D1\&#24037;&#20316;\&#21457;&#34920;&#25991;&#31456;&#21644;&#19987;&#21033;&#21450;&#35777;&#20070;\&#25991;&#31456;\&#21335;&#26497;dome%20a&#20912;&#38634;&#29289;&#29702;&#29305;&#24615;&#20272;&#31639;&#21450;&#24212;&#29992;\&#21335;&#26497;&#34920;&#23618;&#20912;&#38634;&#23494;&#24230;&#34920;.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D:\D1\&#24037;&#20316;\&#21457;&#34920;&#25991;&#31456;&#21644;&#19987;&#21033;&#21450;&#35777;&#20070;\&#25991;&#31456;\&#21335;&#26497;dome%20a&#20912;&#38634;&#29289;&#29702;&#29305;&#24615;&#20272;&#31639;&#21450;&#24212;&#29992;\&#20844;&#24335;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807693494234"/>
          <c:y val="0.169288330937242"/>
          <c:w val="0.847474423903005"/>
          <c:h val="0.62581450046017"/>
        </c:manualLayout>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delete val="1"/>
          </c:dLbls>
          <c:trendline>
            <c:spPr>
              <a:ln w="12700" cap="rnd" cmpd="sng">
                <a:solidFill>
                  <a:schemeClr val="accent2"/>
                </a:solidFill>
                <a:prstDash val="solid"/>
              </a:ln>
              <a:effectLst/>
            </c:spPr>
            <c:trendlineType val="power"/>
            <c:dispRSqr val="0"/>
            <c:dispEq val="0"/>
          </c:trendline>
          <c:trendline>
            <c:spPr>
              <a:ln w="12700" cap="rnd" cmpd="sng">
                <a:solidFill>
                  <a:schemeClr val="accent3"/>
                </a:solidFill>
                <a:prstDash val="solid"/>
              </a:ln>
              <a:effectLst/>
            </c:spPr>
            <c:trendlineType val="power"/>
            <c:dispRSqr val="0"/>
            <c:dispEq val="0"/>
          </c:trendline>
          <c:xVal>
            <c:numRef>
              <c:f>[南极表层冰雪密度表.xlsx]Sheet1!$C$2:$C$28</c:f>
              <c:numCache>
                <c:formatCode>General</c:formatCode>
                <c:ptCount val="27"/>
                <c:pt idx="0">
                  <c:v>0.1</c:v>
                </c:pt>
                <c:pt idx="1">
                  <c:v>0.2</c:v>
                </c:pt>
                <c:pt idx="2">
                  <c:v>0.3</c:v>
                </c:pt>
                <c:pt idx="3">
                  <c:v>0.4</c:v>
                </c:pt>
                <c:pt idx="4">
                  <c:v>0.5</c:v>
                </c:pt>
                <c:pt idx="5">
                  <c:v>0.6</c:v>
                </c:pt>
                <c:pt idx="6">
                  <c:v>0.7</c:v>
                </c:pt>
                <c:pt idx="7">
                  <c:v>0.8</c:v>
                </c:pt>
                <c:pt idx="8">
                  <c:v>0.9</c:v>
                </c:pt>
                <c:pt idx="9">
                  <c:v>1</c:v>
                </c:pt>
                <c:pt idx="10">
                  <c:v>1.1</c:v>
                </c:pt>
                <c:pt idx="11">
                  <c:v>1.2</c:v>
                </c:pt>
                <c:pt idx="12">
                  <c:v>1.3</c:v>
                </c:pt>
                <c:pt idx="13">
                  <c:v>1.4</c:v>
                </c:pt>
                <c:pt idx="14">
                  <c:v>1.5</c:v>
                </c:pt>
                <c:pt idx="15">
                  <c:v>1.6</c:v>
                </c:pt>
                <c:pt idx="16">
                  <c:v>1.7</c:v>
                </c:pt>
                <c:pt idx="17">
                  <c:v>1.8</c:v>
                </c:pt>
                <c:pt idx="18">
                  <c:v>1.9</c:v>
                </c:pt>
                <c:pt idx="19">
                  <c:v>2.565</c:v>
                </c:pt>
                <c:pt idx="20">
                  <c:v>3.365</c:v>
                </c:pt>
                <c:pt idx="21">
                  <c:v>4.165</c:v>
                </c:pt>
                <c:pt idx="22">
                  <c:v>6.565</c:v>
                </c:pt>
                <c:pt idx="23">
                  <c:v>7.365</c:v>
                </c:pt>
                <c:pt idx="24">
                  <c:v>8.165</c:v>
                </c:pt>
                <c:pt idx="25">
                  <c:v>8.975</c:v>
                </c:pt>
                <c:pt idx="26">
                  <c:v>9.775</c:v>
                </c:pt>
              </c:numCache>
            </c:numRef>
          </c:xVal>
          <c:yVal>
            <c:numRef>
              <c:f>[南极表层冰雪密度表.xlsx]Sheet1!$D$2:$D$28</c:f>
              <c:numCache>
                <c:formatCode>General</c:formatCode>
                <c:ptCount val="27"/>
                <c:pt idx="0">
                  <c:v>266.666667</c:v>
                </c:pt>
                <c:pt idx="1">
                  <c:v>326.666667</c:v>
                </c:pt>
                <c:pt idx="2">
                  <c:v>293.333333</c:v>
                </c:pt>
                <c:pt idx="3">
                  <c:v>343.333333</c:v>
                </c:pt>
                <c:pt idx="4">
                  <c:v>356.666667</c:v>
                </c:pt>
                <c:pt idx="5">
                  <c:v>346.666667</c:v>
                </c:pt>
                <c:pt idx="6">
                  <c:v>330</c:v>
                </c:pt>
                <c:pt idx="7">
                  <c:v>360</c:v>
                </c:pt>
                <c:pt idx="8">
                  <c:v>410</c:v>
                </c:pt>
                <c:pt idx="9">
                  <c:v>323.333333</c:v>
                </c:pt>
                <c:pt idx="10">
                  <c:v>396.666667</c:v>
                </c:pt>
                <c:pt idx="11">
                  <c:v>380</c:v>
                </c:pt>
                <c:pt idx="12">
                  <c:v>356.666667</c:v>
                </c:pt>
                <c:pt idx="13">
                  <c:v>396.666667</c:v>
                </c:pt>
                <c:pt idx="14">
                  <c:v>350</c:v>
                </c:pt>
                <c:pt idx="15">
                  <c:v>376.666667</c:v>
                </c:pt>
                <c:pt idx="16">
                  <c:v>346.666667</c:v>
                </c:pt>
                <c:pt idx="17">
                  <c:v>406.666667</c:v>
                </c:pt>
                <c:pt idx="18">
                  <c:v>470</c:v>
                </c:pt>
                <c:pt idx="19">
                  <c:v>450</c:v>
                </c:pt>
                <c:pt idx="20">
                  <c:v>430</c:v>
                </c:pt>
                <c:pt idx="21">
                  <c:v>390</c:v>
                </c:pt>
                <c:pt idx="22">
                  <c:v>430</c:v>
                </c:pt>
                <c:pt idx="23">
                  <c:v>440</c:v>
                </c:pt>
                <c:pt idx="24">
                  <c:v>440</c:v>
                </c:pt>
                <c:pt idx="25">
                  <c:v>420</c:v>
                </c:pt>
                <c:pt idx="26">
                  <c:v>450</c:v>
                </c:pt>
              </c:numCache>
            </c:numRef>
          </c:yVal>
          <c:smooth val="1"/>
        </c:ser>
        <c:dLbls>
          <c:showLegendKey val="0"/>
          <c:showVal val="0"/>
          <c:showCatName val="0"/>
          <c:showSerName val="0"/>
          <c:showPercent val="0"/>
          <c:showBubbleSize val="0"/>
        </c:dLbls>
        <c:axId val="363783988"/>
        <c:axId val="234708598"/>
      </c:scatterChart>
      <c:valAx>
        <c:axId val="363783988"/>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degree of depth （m）</a:t>
                </a:r>
                <a:endParaRPr lang="en-US"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layout>
            <c:manualLayout>
              <c:xMode val="edge"/>
              <c:yMode val="edge"/>
              <c:x val="0.483381123301242"/>
              <c:y val="0.8871612853560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234708598"/>
        <c:crosses val="autoZero"/>
        <c:crossBetween val="midCat"/>
      </c:valAx>
      <c:valAx>
        <c:axId val="234708598"/>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Density (kg/m 3)</a:t>
                </a:r>
                <a:endParaRPr lang="en-US" altLang="zh-CN">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layout>
            <c:manualLayout>
              <c:xMode val="edge"/>
              <c:yMode val="edge"/>
              <c:x val="0.00512908189434091"/>
              <c:y val="0.2337953694964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363783988"/>
        <c:crosses val="autoZero"/>
        <c:crossBetween val="midCat"/>
      </c:valAx>
      <c:spPr>
        <a:noFill/>
        <a:ln>
          <a:noFill/>
        </a:ln>
        <a:effectLst/>
      </c:spPr>
    </c:plotArea>
    <c:plotVisOnly val="1"/>
    <c:dispBlanksAs val="gap"/>
    <c:showDLblsOverMax val="0"/>
    <c:extLst>
      <c:ext uri="{0b15fc19-7d7d-44ad-8c2d-2c3a37ce22c3}">
        <chartProps xmlns="https://web.wps.cn/et/2018/main" chartId="{b40cecb6-1f9f-43ba-a270-13ee00850398}"/>
      </c:ext>
    </c:extLst>
  </c:chart>
  <c:spPr>
    <a:solidFill>
      <a:schemeClr val="bg1"/>
    </a:solidFill>
    <a:ln w="9525" cap="flat" cmpd="sng" algn="ctr">
      <a:noFill/>
      <a:round/>
    </a:ln>
    <a:effectLst/>
  </c:spPr>
  <c:txPr>
    <a:bodyPr/>
    <a:lstStyle/>
    <a:p>
      <a:pPr>
        <a:defRPr lang="zh-CN">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[平均温度曲线.xlsx]temperature(K)!$I$1</c:f>
              <c:strCache>
                <c:ptCount val="1"/>
                <c:pt idx="0">
                  <c:v>0.1m</c:v>
                </c:pt>
              </c:strCache>
            </c:strRef>
          </c:tx>
          <c:spPr>
            <a:ln w="19050" cap="rnd">
              <a:solidFill>
                <a:schemeClr val="accent1"/>
              </a:solidFill>
              <a:round/>
            </a:ln>
            <a:effectLst/>
          </c:spPr>
          <c:marker>
            <c:symbol val="none"/>
          </c:marker>
          <c:dLbls>
            <c:delete val="1"/>
          </c:dLbls>
          <c:xVal>
            <c:numRef>
              <c:f>[平均温度曲线.xlsx]temperature(K)!$H$2:$H$13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[平均温度曲线.xlsx]temperature(K)!$I$2:$I$13</c:f>
              <c:numCache>
                <c:formatCode>General</c:formatCode>
                <c:ptCount val="12"/>
                <c:pt idx="0">
                  <c:v>-44.978777777778</c:v>
                </c:pt>
                <c:pt idx="1">
                  <c:v>-46.086972222222</c:v>
                </c:pt>
                <c:pt idx="2">
                  <c:v>-53.143722222222</c:v>
                </c:pt>
                <c:pt idx="3">
                  <c:v>-60.115444444444</c:v>
                </c:pt>
                <c:pt idx="4">
                  <c:v>-62.10475</c:v>
                </c:pt>
                <c:pt idx="5">
                  <c:v>-64.382944444444</c:v>
                </c:pt>
                <c:pt idx="6">
                  <c:v>-65.662722222222</c:v>
                </c:pt>
                <c:pt idx="7">
                  <c:v>-63.734416666667</c:v>
                </c:pt>
                <c:pt idx="8">
                  <c:v>-65.189555555555</c:v>
                </c:pt>
                <c:pt idx="9">
                  <c:v>-63.066055555556</c:v>
                </c:pt>
                <c:pt idx="10">
                  <c:v>-57.287972222222</c:v>
                </c:pt>
                <c:pt idx="11">
                  <c:v>-50.418555555556</c:v>
                </c:pt>
              </c:numCache>
            </c:numRef>
          </c:yVal>
          <c:smooth val="1"/>
        </c:ser>
        <c:ser>
          <c:idx val="1"/>
          <c:order val="1"/>
          <c:tx>
            <c:strRef>
              <c:f>[平均温度曲线.xlsx]temperature(K)!$J$1</c:f>
              <c:strCache>
                <c:ptCount val="1"/>
                <c:pt idx="0">
                  <c:v>1m</c:v>
                </c:pt>
              </c:strCache>
            </c:strRef>
          </c:tx>
          <c:spPr>
            <a:ln w="19050" cap="rnd">
              <a:solidFill>
                <a:schemeClr val="accent2"/>
              </a:solidFill>
              <a:round/>
            </a:ln>
            <a:effectLst/>
          </c:spPr>
          <c:marker>
            <c:symbol val="none"/>
          </c:marker>
          <c:dLbls>
            <c:delete val="1"/>
          </c:dLbls>
          <c:xVal>
            <c:numRef>
              <c:f>[平均温度曲线.xlsx]temperature(K)!$H$2:$H$13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[平均温度曲线.xlsx]temperature(K)!$J$2:$J$13</c:f>
              <c:numCache>
                <c:formatCode>General</c:formatCode>
                <c:ptCount val="12"/>
                <c:pt idx="0">
                  <c:v>-50.956083333333</c:v>
                </c:pt>
                <c:pt idx="1">
                  <c:v>-49.593166666667</c:v>
                </c:pt>
                <c:pt idx="2">
                  <c:v>-52.285777777778</c:v>
                </c:pt>
                <c:pt idx="3">
                  <c:v>-56.814666666667</c:v>
                </c:pt>
                <c:pt idx="4">
                  <c:v>-59.232972222222</c:v>
                </c:pt>
                <c:pt idx="5">
                  <c:v>-60.930111111111</c:v>
                </c:pt>
                <c:pt idx="6">
                  <c:v>-62.612194444444</c:v>
                </c:pt>
                <c:pt idx="7">
                  <c:v>-62.284777777778</c:v>
                </c:pt>
                <c:pt idx="8">
                  <c:v>-62.856527777778</c:v>
                </c:pt>
                <c:pt idx="9">
                  <c:v>-62.573583333333</c:v>
                </c:pt>
                <c:pt idx="10">
                  <c:v>-60.197388888889</c:v>
                </c:pt>
                <c:pt idx="11">
                  <c:v>-55.881805555556</c:v>
                </c:pt>
              </c:numCache>
            </c:numRef>
          </c:yVal>
          <c:smooth val="1"/>
        </c:ser>
        <c:ser>
          <c:idx val="2"/>
          <c:order val="2"/>
          <c:tx>
            <c:strRef>
              <c:f>[平均温度曲线.xlsx]temperature(K)!$K$1</c:f>
              <c:strCache>
                <c:ptCount val="1"/>
                <c:pt idx="0">
                  <c:v>3m</c:v>
                </c:pt>
              </c:strCache>
            </c:strRef>
          </c:tx>
          <c:spPr>
            <a:ln w="19050" cap="rnd">
              <a:solidFill>
                <a:schemeClr val="accent5"/>
              </a:solidFill>
              <a:round/>
            </a:ln>
            <a:effectLst/>
          </c:spPr>
          <c:marker>
            <c:symbol val="none"/>
          </c:marker>
          <c:dLbls>
            <c:delete val="1"/>
          </c:dLbls>
          <c:xVal>
            <c:numRef>
              <c:f>[平均温度曲线.xlsx]temperature(K)!$H$2:$H$13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[平均温度曲线.xlsx]temperature(K)!$K$2:$K$13</c:f>
              <c:numCache>
                <c:formatCode>General</c:formatCode>
                <c:ptCount val="12"/>
                <c:pt idx="0">
                  <c:v>-57.434972222222</c:v>
                </c:pt>
                <c:pt idx="1">
                  <c:v>-55.669611111111</c:v>
                </c:pt>
                <c:pt idx="2">
                  <c:v>-54.606111111111</c:v>
                </c:pt>
                <c:pt idx="3">
                  <c:v>-55.428694444444</c:v>
                </c:pt>
                <c:pt idx="4">
                  <c:v>-56.759194444444</c:v>
                </c:pt>
                <c:pt idx="5">
                  <c:v>-57.915416666667</c:v>
                </c:pt>
                <c:pt idx="6">
                  <c:v>-59.050944444444</c:v>
                </c:pt>
                <c:pt idx="7">
                  <c:v>-59.755666666667</c:v>
                </c:pt>
                <c:pt idx="8">
                  <c:v>-60.246805555555</c:v>
                </c:pt>
                <c:pt idx="9">
                  <c:v>-60.599972222222</c:v>
                </c:pt>
                <c:pt idx="10">
                  <c:v>-60.57975</c:v>
                </c:pt>
                <c:pt idx="11">
                  <c:v>-59.696333333333</c:v>
                </c:pt>
              </c:numCache>
            </c:numRef>
          </c:yVal>
          <c:smooth val="1"/>
        </c:ser>
        <c:ser>
          <c:idx val="3"/>
          <c:order val="3"/>
          <c:tx>
            <c:strRef>
              <c:f>[平均温度曲线.xlsx]temperature(K)!$L$1</c:f>
              <c:strCache>
                <c:ptCount val="1"/>
                <c:pt idx="0">
                  <c:v>10m</c:v>
                </c:pt>
              </c:strCache>
            </c:strRef>
          </c:tx>
          <c:spPr>
            <a:ln w="19050" cap="rnd">
              <a:solidFill>
                <a:schemeClr val="accent3"/>
              </a:solidFill>
              <a:round/>
            </a:ln>
            <a:effectLst/>
          </c:spPr>
          <c:marker>
            <c:symbol val="none"/>
          </c:marker>
          <c:dLbls>
            <c:delete val="1"/>
          </c:dLbls>
          <c:xVal>
            <c:numRef>
              <c:f>[平均温度曲线.xlsx]temperature(K)!$H$2:$H$13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[平均温度曲线.xlsx]temperature(K)!$L$2:$L$13</c:f>
              <c:numCache>
                <c:formatCode>General</c:formatCode>
                <c:ptCount val="12"/>
                <c:pt idx="0">
                  <c:v>-58.091388888889</c:v>
                </c:pt>
                <c:pt idx="1">
                  <c:v>-58.151444444445</c:v>
                </c:pt>
                <c:pt idx="2">
                  <c:v>-58.070361111111</c:v>
                </c:pt>
                <c:pt idx="3">
                  <c:v>-58.061111111111</c:v>
                </c:pt>
                <c:pt idx="4">
                  <c:v>-57.948861111111</c:v>
                </c:pt>
                <c:pt idx="5">
                  <c:v>-57.847305555556</c:v>
                </c:pt>
                <c:pt idx="6">
                  <c:v>-57.778611111111</c:v>
                </c:pt>
                <c:pt idx="7">
                  <c:v>0</c:v>
                </c:pt>
                <c:pt idx="8">
                  <c:v>-57.807194444444</c:v>
                </c:pt>
                <c:pt idx="9">
                  <c:v>-57.85575</c:v>
                </c:pt>
                <c:pt idx="10">
                  <c:v>-57.981888888888</c:v>
                </c:pt>
                <c:pt idx="11">
                  <c:v>-58.093027777777</c:v>
                </c:pt>
              </c:numCache>
            </c:numRef>
          </c:yVal>
          <c:smooth val="1"/>
        </c:ser>
        <c:dLbls>
          <c:showLegendKey val="0"/>
          <c:showVal val="0"/>
          <c:showCatName val="0"/>
          <c:showSerName val="0"/>
          <c:showPercent val="0"/>
          <c:showBubbleSize val="0"/>
        </c:dLbls>
        <c:axId val="526916789"/>
        <c:axId val="315355327"/>
      </c:scatterChart>
      <c:valAx>
        <c:axId val="526916789"/>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month</a:t>
                </a:r>
                <a:endPar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layout>
            <c:manualLayout>
              <c:xMode val="edge"/>
              <c:yMode val="edge"/>
              <c:x val="0.471267723102585"/>
              <c:y val="0.772453703703704"/>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315355327"/>
        <c:crosses val="autoZero"/>
        <c:crossBetween val="midCat"/>
        <c:majorUnit val="1"/>
      </c:valAx>
      <c:valAx>
        <c:axId val="315355327"/>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monthly mean temperature （℃）</a:t>
                </a:r>
                <a:endParaRPr lang="en-US" altLang="zh-CN">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526916789"/>
        <c:crosses val="autoZero"/>
        <c:crossBetween val="midCat"/>
        <c:majorUnit val="10"/>
      </c:valAx>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2"/>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3"/>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extLst>
      <c:ext uri="{0b15fc19-7d7d-44ad-8c2d-2c3a37ce22c3}">
        <chartProps xmlns="https://web.wps.cn/et/2018/main" chartId="{101c4741-a782-416f-9ee6-59897f8058b8}"/>
      </c:ext>
    </c:extLst>
  </c:chart>
  <c:spPr>
    <a:solidFill>
      <a:schemeClr val="bg1"/>
    </a:solidFill>
    <a:ln w="9525" cap="flat" cmpd="sng" algn="ctr">
      <a:noFill/>
      <a:round/>
    </a:ln>
    <a:effectLst/>
  </c:spPr>
  <c:txPr>
    <a:bodyPr/>
    <a:lstStyle/>
    <a:p>
      <a:pPr>
        <a:defRPr lang="zh-CN">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[公式6.xlsx]Sheet2!$F$1</c:f>
              <c:strCache>
                <c:ptCount val="1"/>
                <c:pt idx="0">
                  <c:v>Strength of Snow(Mpa)</c:v>
                </c:pt>
              </c:strCache>
            </c:strRef>
          </c:tx>
          <c:spPr>
            <a:ln w="19050" cap="rnd">
              <a:solidFill>
                <a:schemeClr val="accent1"/>
              </a:solidFill>
              <a:round/>
            </a:ln>
            <a:effectLst/>
          </c:spPr>
          <c:marker>
            <c:symbol val="none"/>
          </c:marker>
          <c:dLbls>
            <c:delete val="1"/>
          </c:dLbls>
          <c:xVal>
            <c:numRef>
              <c:f>[公式6.xlsx]Sheet2!$E$2:$E$28</c:f>
              <c:numCache>
                <c:formatCode>General</c:formatCode>
                <c:ptCount val="27"/>
                <c:pt idx="0">
                  <c:v>0.1</c:v>
                </c:pt>
                <c:pt idx="1">
                  <c:v>0.2</c:v>
                </c:pt>
                <c:pt idx="2">
                  <c:v>0.3</c:v>
                </c:pt>
                <c:pt idx="3">
                  <c:v>0.4</c:v>
                </c:pt>
                <c:pt idx="4">
                  <c:v>0.5</c:v>
                </c:pt>
                <c:pt idx="5">
                  <c:v>0.6</c:v>
                </c:pt>
                <c:pt idx="6">
                  <c:v>0.7</c:v>
                </c:pt>
                <c:pt idx="7">
                  <c:v>0.8</c:v>
                </c:pt>
                <c:pt idx="8">
                  <c:v>0.9</c:v>
                </c:pt>
                <c:pt idx="9">
                  <c:v>1</c:v>
                </c:pt>
                <c:pt idx="10">
                  <c:v>1.1</c:v>
                </c:pt>
                <c:pt idx="11">
                  <c:v>1.2</c:v>
                </c:pt>
                <c:pt idx="12">
                  <c:v>1.3</c:v>
                </c:pt>
                <c:pt idx="13">
                  <c:v>1.4</c:v>
                </c:pt>
                <c:pt idx="14">
                  <c:v>1.5</c:v>
                </c:pt>
                <c:pt idx="15">
                  <c:v>1.6</c:v>
                </c:pt>
                <c:pt idx="16">
                  <c:v>1.7</c:v>
                </c:pt>
                <c:pt idx="17">
                  <c:v>1.8</c:v>
                </c:pt>
                <c:pt idx="18">
                  <c:v>1.9</c:v>
                </c:pt>
                <c:pt idx="19">
                  <c:v>2.565</c:v>
                </c:pt>
                <c:pt idx="20">
                  <c:v>3.365</c:v>
                </c:pt>
                <c:pt idx="21">
                  <c:v>4.165</c:v>
                </c:pt>
                <c:pt idx="22">
                  <c:v>6.565</c:v>
                </c:pt>
                <c:pt idx="23">
                  <c:v>7.365</c:v>
                </c:pt>
                <c:pt idx="24">
                  <c:v>8.165</c:v>
                </c:pt>
                <c:pt idx="25">
                  <c:v>8.975</c:v>
                </c:pt>
                <c:pt idx="26">
                  <c:v>9.775</c:v>
                </c:pt>
              </c:numCache>
            </c:numRef>
          </c:xVal>
          <c:yVal>
            <c:numRef>
              <c:f>[公式6.xlsx]Sheet2!$F$2:$F$28</c:f>
              <c:numCache>
                <c:formatCode>General</c:formatCode>
                <c:ptCount val="27"/>
                <c:pt idx="0">
                  <c:v>0.664629757463934</c:v>
                </c:pt>
                <c:pt idx="1">
                  <c:v>0.86268668078392</c:v>
                </c:pt>
                <c:pt idx="2">
                  <c:v>0.988705020713948</c:v>
                </c:pt>
                <c:pt idx="3">
                  <c:v>1.08303533423789</c:v>
                </c:pt>
                <c:pt idx="4">
                  <c:v>1.15916562174206</c:v>
                </c:pt>
                <c:pt idx="5">
                  <c:v>1.22336704187144</c:v>
                </c:pt>
                <c:pt idx="6">
                  <c:v>1.27909633980825</c:v>
                </c:pt>
                <c:pt idx="7">
                  <c:v>1.32847280637212</c:v>
                </c:pt>
                <c:pt idx="8">
                  <c:v>1.37289474652169</c:v>
                </c:pt>
                <c:pt idx="9">
                  <c:v>1.4133358929051</c:v>
                </c:pt>
                <c:pt idx="10">
                  <c:v>1.45050297631588</c:v>
                </c:pt>
                <c:pt idx="11">
                  <c:v>1.48492604585733</c:v>
                </c:pt>
                <c:pt idx="12">
                  <c:v>1.51701338090503</c:v>
                </c:pt>
                <c:pt idx="13">
                  <c:v>1.54708649547691</c:v>
                </c:pt>
                <c:pt idx="14">
                  <c:v>1.57540333940646</c:v>
                </c:pt>
                <c:pt idx="15">
                  <c:v>1.6021741871141</c:v>
                </c:pt>
                <c:pt idx="16">
                  <c:v>1.62757282545856</c:v>
                </c:pt>
                <c:pt idx="17">
                  <c:v>1.65174462251854</c:v>
                </c:pt>
                <c:pt idx="18">
                  <c:v>1.67481246956498</c:v>
                </c:pt>
                <c:pt idx="19">
                  <c:v>1.8065326903307</c:v>
                </c:pt>
                <c:pt idx="20">
                  <c:v>1.93125696402177</c:v>
                </c:pt>
                <c:pt idx="21">
                  <c:v>2.03313724644144</c:v>
                </c:pt>
                <c:pt idx="22">
                  <c:v>2.26257239801809</c:v>
                </c:pt>
                <c:pt idx="23">
                  <c:v>2.32327603763156</c:v>
                </c:pt>
                <c:pt idx="24">
                  <c:v>2.37868678254175</c:v>
                </c:pt>
                <c:pt idx="25">
                  <c:v>2.43033708274007</c:v>
                </c:pt>
                <c:pt idx="26">
                  <c:v>2.47765151337467</c:v>
                </c:pt>
              </c:numCache>
            </c:numRef>
          </c:yVal>
          <c:smooth val="1"/>
        </c:ser>
        <c:dLbls>
          <c:showLegendKey val="0"/>
          <c:showVal val="0"/>
          <c:showCatName val="0"/>
          <c:showSerName val="0"/>
          <c:showPercent val="0"/>
          <c:showBubbleSize val="0"/>
        </c:dLbls>
        <c:axId val="161563922"/>
        <c:axId val="704721256"/>
      </c:scatterChart>
      <c:valAx>
        <c:axId val="161563922"/>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degree of depth （m）</a:t>
                </a:r>
                <a:endParaRPr lang="en-US" altLang="zh-CN">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layout>
            <c:manualLayout>
              <c:xMode val="edge"/>
              <c:yMode val="edge"/>
              <c:x val="0.454069444444444"/>
              <c:y val="0.87222222222222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704721256"/>
        <c:crosses val="autoZero"/>
        <c:crossBetween val="midCat"/>
      </c:valAx>
      <c:valAx>
        <c:axId val="704721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Snow strength (MPa)</a:t>
                </a:r>
                <a:endParaRPr lang="en-US" altLang="zh-CN">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161563922"/>
        <c:crosses val="autoZero"/>
        <c:crossBetween val="midCat"/>
      </c:valAx>
      <c:spPr>
        <a:noFill/>
        <a:ln>
          <a:noFill/>
        </a:ln>
        <a:effectLst/>
      </c:spPr>
    </c:plotArea>
    <c:plotVisOnly val="1"/>
    <c:dispBlanksAs val="gap"/>
    <c:showDLblsOverMax val="0"/>
    <c:extLst>
      <c:ext uri="{0b15fc19-7d7d-44ad-8c2d-2c3a37ce22c3}">
        <chartProps xmlns="https://web.wps.cn/et/2018/main" chartId="{3646177b-db3e-479f-b636-15546619344d}"/>
      </c:ext>
    </c:extLst>
  </c:chart>
  <c:spPr>
    <a:solidFill>
      <a:schemeClr val="bg1"/>
    </a:solidFill>
    <a:ln w="9525" cap="flat" cmpd="sng" algn="ctr">
      <a:noFill/>
      <a:round/>
    </a:ln>
    <a:effectLst/>
  </c:spPr>
  <c:txPr>
    <a:bodyPr/>
    <a:lstStyle/>
    <a:p>
      <a:pPr>
        <a:defRPr lang="zh-CN">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A79F7A6-A3A1-4FBB-B6C8-E0AC20212524}"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666AE369-10F7-451F-843F-0A0BF8E21170}"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Hello! I'm Wen Haikun from NIAOT. Today I want to share with you a talk about the Optimization Design of the telescope tower structure for weak snow foundation in Dome A.</a:t>
            </a:r>
            <a:endParaRPr lang="en-US" altLang="zh-CN"/>
          </a:p>
          <a:p>
            <a:r>
              <a:rPr lang="en-US" altLang="zh-CN"/>
              <a:t>Dome A offers ideal conditions for astronomical observations, but it also faces challenges in telescope foundation building due to soft snow layers and insufficient structural support. This study optimizes a 2-meter-class telescope tower based on snow strength data, aiming to provide a reference model for constructing high resolution telescopes in Antarctica's inland regions.</a:t>
            </a:r>
            <a:endParaRPr lang="en-US" altLang="zh-CN"/>
          </a:p>
          <a:p>
            <a:r>
              <a:rPr lang="en-US" altLang="zh-CN"/>
              <a:t>Next, I'll go into more detail about that.</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telescope tower needs to withstand the vertical static load of large telescopes and some other equipment during operation, so it is necessary to verify its structural strength. The specific method is to apply 40 tons of equivalent vertical force at six nodes on the top of the tower to simulate the vertical load of telescopes and related equipment.</a:t>
            </a:r>
            <a:endParaRPr lang="en-US" altLang="zh-CN"/>
          </a:p>
          <a:p>
            <a:r>
              <a:rPr lang="en-US" altLang="zh-CN"/>
              <a:t>Through simulation, we obtained the stress cloud map of the tower. It can be seen that the maximum stress value is 11.059MPa, and the safety factor is about 18, which is concentrated at the bottom of the tower column and meets the requirements.</a:t>
            </a:r>
            <a:endParaRPr lang="en-US" altLang="zh-CN"/>
          </a:p>
          <a:p>
            <a:r>
              <a:rPr lang="en-US" altLang="zh-CN"/>
              <a:t>At the same time, we analyzed the telescope tower erected on the ice and snow foundation. The results showed that the first-order natural frequency of the tower was 16.017Hz, which met our 15Hz requirement</a:t>
            </a:r>
            <a:endParaRPr lang="en-US" altLang="zh-CN"/>
          </a:p>
          <a:p>
            <a:r>
              <a:rPr lang="en-US" altLang="zh-CN"/>
              <a:t>This measurement demonstrates the tower's operational stability, effectively resisting vibration disturbances within a specific frequency range. When wind speeds reach 10 m/s, the deformation at the telescope tower's top measures only 0.08 arcseconds – meeting our 0.1-arc-second threshold. This minimal deformation indicates the tower's exceptional wind resistance, ensuring uninterrupted telescope observations even in windy conditions and establishing a robust foundation for future astronomical research.</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Since the tower is constructed on an snow foundation, we must analyze its load-bearing capacity. The total load consists of the tower structure, wooden planks, telescope body, and accumulated snow weight. By examining the stress distribution diagram, we can visualize how the snow-soil mixture withstands pressure. Our analysis shows the maximum load-bearing capacity reaches 0.13 MPa. Given that SPT telescopes require a load-bearing capacity of 2MPa, this ensures a safety factor of at least 15 – fully meeting all strength requirements.</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order to verify the accuracy of our mechanical analysis, we made a scale model and carried out dynamic and static scale tests.</a:t>
            </a:r>
            <a:endParaRPr lang="en-US" altLang="zh-CN"/>
          </a:p>
          <a:p>
            <a:r>
              <a:rPr lang="en-US" altLang="zh-CN"/>
              <a:t>This figure shows the scale test site of static mechanics.</a:t>
            </a:r>
            <a:endParaRPr lang="en-US" altLang="zh-CN"/>
          </a:p>
          <a:p>
            <a:r>
              <a:rPr lang="en-US" altLang="zh-CN"/>
              <a:t>In order to study the influence of cross wind on the top offset of the telescope tower, we loaded the lateral force on the scale model and controlled the loading force size through a force sensor. The deviation between the experimental results and the simulation results is about 10%, which is within the allowable error range, indicating that the simulation results are reliable.</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In order to verify the accuracy of our mechanical analysis, we made a scale model and carried out dynamic and static scale tests.</a:t>
            </a:r>
            <a:endParaRPr lang="en-US" altLang="zh-CN"/>
          </a:p>
          <a:p>
            <a:r>
              <a:rPr lang="en-US" altLang="zh-CN">
                <a:sym typeface="+mn-ea"/>
              </a:rPr>
              <a:t>This figure shows the scale test site of static mechanics.</a:t>
            </a:r>
            <a:endParaRPr lang="en-US" altLang="zh-CN"/>
          </a:p>
          <a:p>
            <a:r>
              <a:rPr lang="en-US" altLang="zh-CN">
                <a:sym typeface="+mn-ea"/>
              </a:rPr>
              <a:t>In order to study the influence of cross wind on the top offset of the telescope tower, we loaded the lateral force on the scale model and controlled the loading force size through a force sensor. The deviation between the experimental results and the simulation results is about 10%, which is within the allowable error range, indicating that the simulation results are reliable.</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2022, we applied our snow strength tester on the Beijing Winter Olympics.</a:t>
            </a:r>
            <a:endParaRPr lang="en-US" altLang="zh-CN"/>
          </a:p>
          <a:p>
            <a:r>
              <a:rPr lang="en-US" altLang="zh-CN"/>
              <a:t>The artificial snow used in alpine skiing at the Winter Olympics is a special ice-like snow. It is mainly formed by injecting a certain amount of water on the basis of snow making machine to enhance the density of snow and form a special snow structure similar to ice on the surface.</a:t>
            </a:r>
            <a:endParaRPr lang="en-US" altLang="zh-CN"/>
          </a:p>
          <a:p>
            <a:r>
              <a:rPr lang="en-US" altLang="zh-CN"/>
              <a:t>The water content is very important to the quality of the icy snow.If the content is high,it will convert to the ice,and have the safety problem for the competition. While if it is snow, it is still a snow, and the Soft snow will reduce athletic performance.</a:t>
            </a:r>
            <a:endParaRPr lang="en-US" altLang="zh-CN"/>
          </a:p>
          <a:p>
            <a:r>
              <a:rPr lang="en-US" altLang="zh-CN"/>
              <a:t>The duration time and speed of water injection required for made a qualified icy snow race is different  under different weather conditions. We upgraded the snow strength instruments to extract strength parameters of qualified icy snow race. Prior to the Beijing Winter Olympics, extensive field test were conducted at competition field, By reading snow strength data, we can obtain the required duration and speed of water injection for constructing a qualified track under different climatic conditions</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idx="4294967295"/>
          </p:nvPr>
        </p:nvSpPr>
        <p:spPr>
          <a:xfrm>
            <a:off x="1935163" y="1162050"/>
            <a:ext cx="3140075" cy="3138488"/>
          </a:xfrm>
        </p:spPr>
      </p:sp>
      <p:sp>
        <p:nvSpPr>
          <p:cNvPr id="15363" name="Text Placeholder 2"/>
          <p:cNvSpPr>
            <a:spLocks noGrp="1" noChangeArrowheads="1"/>
          </p:cNvSpPr>
          <p:nvPr>
            <p:ph type="body" idx="4294967295"/>
          </p:nvPr>
        </p:nvSpPr>
        <p:spPr/>
        <p:txBody>
          <a:bodyPr/>
          <a:lstStyle/>
          <a:p>
            <a:pPr eaLnBrk="1" hangingPunct="1"/>
            <a:r>
              <a:rPr lang="en-US" altLang="en-US" smtClean="0">
                <a:ea typeface="宋体" panose="02010600030101010101" pitchFamily="2" charset="-122"/>
              </a:rPr>
              <a:t>Theictures are the field test in the naitonal alpine skiing centre. and the right one is the water injection tool, this one is the weather station ,this is the strength instrument, the is also what we developed called </a:t>
            </a:r>
            <a:r>
              <a:rPr lang="en-US" altLang="zh-CN" smtClean="0">
                <a:ea typeface="宋体" panose="02010600030101010101" pitchFamily="2" charset="-122"/>
              </a:rPr>
              <a:t>Snow particle size measure instrument, to measure the </a:t>
            </a:r>
            <a:r>
              <a:rPr lang="en-US" altLang="zh-CN" smtClean="0">
                <a:ea typeface="宋体" panose="02010600030101010101" pitchFamily="2" charset="-122"/>
                <a:sym typeface="+mn-ea"/>
              </a:rPr>
              <a:t>Snow particle. </a:t>
            </a:r>
            <a:r>
              <a:rPr lang="en-US" altLang="zh-CN" smtClean="0">
                <a:ea typeface="宋体" panose="02010600030101010101" pitchFamily="2" charset="-122"/>
              </a:rPr>
              <a:t>Trying to explain the intensity of snow from a microscopic perspective</a:t>
            </a:r>
            <a:endParaRPr lang="en-US" altLang="zh-CN" smtClean="0">
              <a:ea typeface="宋体" panose="02010600030101010101" pitchFamily="2" charset="-122"/>
            </a:endParaRPr>
          </a:p>
        </p:txBody>
      </p:sp>
      <p:sp>
        <p:nvSpPr>
          <p:cNvPr id="4099" name="Slide Number Placeholder 3"/>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a:defRPr/>
            </a:pPr>
            <a:fld id="{10CDDBDE-590E-411B-95AA-AC7A2EFAF5D0}" type="slidenum">
              <a:rPr lang="en-US" altLang="en-US">
                <a:ea typeface="宋体" panose="02010600030101010101" pitchFamily="2" charset="-122"/>
              </a:rPr>
            </a:fld>
            <a:endParaRPr lang="en-US" altLang="en-US">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Future research will focus on two key areas. First, we will conduct in-depth studies on cumulative deformation and repair methods for ice-snow foundations under heavy equipment loads. The Antarctic Dome A experiences variable observation conditions where factors like wind speed, direction, sunlight exposure, and temperature can cause displacement and deformation of these foundations, compromising their stability. While current research has only examined short-term strength enhancement of ice-snow foundations, studies and experiments on their long-term stability remain insufficient. This gap is critical for ensuring continuous telescope observations and the long-term operation of observation towers. Subsequent research will address these challenges to strengthen foundational understanding.</a:t>
            </a:r>
            <a:endParaRPr lang="en-US" altLang="zh-CN"/>
          </a:p>
          <a:p>
            <a:r>
              <a:rPr lang="en-US" altLang="zh-CN"/>
              <a:t>Secondly, we aim to establish extensive international collaborations to implement ice foundation reinforcement solutions, strength testing instruments, and telescope tower designs at other Antarctic inland research stations such as Dome C or Dome F. Additionally, these strength testing devices can be applied in polar scientific fields including large-scale construction projects and runway strength assessments in Antarctica.</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Finally, I would like to end with a photo of China's Kunlun Station in Antarctica. Thank you for listening.</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picture is a bird-eye view of the astronomical instruments on Dome A in 2024. The main telescopes currently operating at Dome A include the AST3-2 Sky Survey Telescope and the Near-Infrared Telescope. In the future, we plan to install the AST3-3 telescope there.</a:t>
            </a:r>
            <a:endParaRPr lang="en-US" altLang="zh-CN"/>
          </a:p>
          <a:p>
            <a:r>
              <a:rPr lang="en-US" altLang="zh-CN"/>
              <a:t>While Dome A have favorable conditions such as  low temperatures, dry climate, low wind speeds, three-month-long polar night, and excellent seeing conditions, telescope installationalso have some significant challenges. One of them is the snow depth can reach to about 3,100 meters. According to the data of CSTAR, it has  5 arcminute offset per year. This will  impact a high-resolution telescope’s Image quality. Unlike some other areas, where telescopes are mounted directly on bedrock, this method remains unfeasible in Dome A. The critical challenge lies in strengthening the soft snow foundation to provide adequate support for large high-resolution instruments </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Frankly speaking, studying the mechanical properties of snow particles solely is very difficult. Subsequent research revealed that snow's strength has some certain relationship to temperature and density. Malcom Mellor ,an American scientist collected extensive snow samples in Antarctica, conducted compressive strength tests, and compiled a comprehensive table of snow strength data for different temperature and density conditions.</a:t>
            </a:r>
            <a:endParaRPr lang="en-US" altLang="zh-CN"/>
          </a:p>
          <a:p>
            <a:r>
              <a:rPr lang="en-US" altLang="zh-CN"/>
              <a:t>Because the test's minimum temperature was approximately-40</a:t>
            </a:r>
            <a:r>
              <a:rPr lang="en-US" altLang="en-US"/>
              <a:t>°</a:t>
            </a:r>
            <a:r>
              <a:rPr lang="en-US" altLang="zh-CN"/>
              <a:t>C and the collected snow samples were natural snow with lower density than Dome A's snow, we expanded the original table to establish a relationship curve between snow strength, density, and temperature applicable to Dome A. Additionally, by combining Dome A's temperature and snow density data, we estimated the mechanical properties of snow within the surface layer (0-10 meters deep).</a:t>
            </a:r>
            <a:endParaRPr lang="en-US" altLang="zh-CN"/>
          </a:p>
          <a:p>
            <a:r>
              <a:rPr lang="en-US" altLang="zh-CN"/>
              <a:t>The two images on the left show the measured snow density at 0-10 meters depth of Dome A and the average temperature of the moon.</a:t>
            </a:r>
            <a:endParaRPr lang="en-US" altLang="zh-CN"/>
          </a:p>
          <a:p>
            <a:r>
              <a:rPr lang="en-US" altLang="zh-CN"/>
              <a:t>Estimates indicate that snow accumulation at depths of 0-10 meters ranges between 0.6MPa and 2.5MPa, providing fundamental data for subsequent construction projects,and also can be given to some other projects in Dome A as a reference.</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 verify the accuracy of our estimates, we developed a snow strength tester. This device consists of a motor, guide rails, probes, and a force sensor. The motor drives the probes to penetrate the snow layer along the rails, while the force sensor measures the  snow strength. The technical Parameter on the right side indicate that this instrument can measure up to 5000N of force, which is sufficient to meet the snow strength testing requirements for Dome A.</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lnSpc>
                <a:spcPct val="150000"/>
              </a:lnSpc>
              <a:buClrTx/>
              <a:buSzTx/>
              <a:buFontTx/>
            </a:pPr>
            <a:r>
              <a:rPr lang="en-US" altLang="zh-CN" dirty="0">
                <a:latin typeface="Times New Roman" panose="02020603050405020304" pitchFamily="18" charset="0"/>
                <a:cs typeface="Times New Roman" panose="02020603050405020304" pitchFamily="18" charset="0"/>
                <a:sym typeface="+mn-ea"/>
              </a:rPr>
              <a:t>In order to verify the accurance of the estimation, we have a field experiment in Dome A.The field of the AST3-2, which has a simple foundation treatment, was tested to obtain the depth-pressure curve. The maximum value was</a:t>
            </a:r>
            <a:r>
              <a:rPr lang="en-US" altLang="zh-CN" dirty="0">
                <a:solidFill>
                  <a:srgbClr val="FF0000"/>
                </a:solidFill>
                <a:latin typeface="Times New Roman" panose="02020603050405020304" pitchFamily="18" charset="0"/>
                <a:cs typeface="Times New Roman" panose="02020603050405020304" pitchFamily="18" charset="0"/>
                <a:sym typeface="+mn-ea"/>
              </a:rPr>
              <a:t> 3.820MPa</a:t>
            </a:r>
            <a:r>
              <a:rPr lang="en-US" altLang="zh-CN" dirty="0">
                <a:latin typeface="Times New Roman" panose="02020603050405020304" pitchFamily="18" charset="0"/>
                <a:cs typeface="Times New Roman" panose="02020603050405020304" pitchFamily="18" charset="0"/>
                <a:sym typeface="+mn-ea"/>
              </a:rPr>
              <a:t>, the minimum value was </a:t>
            </a:r>
            <a:r>
              <a:rPr lang="en-US" altLang="zh-CN" dirty="0">
                <a:solidFill>
                  <a:srgbClr val="FF0000"/>
                </a:solidFill>
                <a:latin typeface="Times New Roman" panose="02020603050405020304" pitchFamily="18" charset="0"/>
                <a:cs typeface="Times New Roman" panose="02020603050405020304" pitchFamily="18" charset="0"/>
                <a:sym typeface="+mn-ea"/>
              </a:rPr>
              <a:t>1.052MPa</a:t>
            </a:r>
            <a:r>
              <a:rPr lang="en-US" altLang="zh-CN" dirty="0">
                <a:latin typeface="Times New Roman" panose="02020603050405020304" pitchFamily="18" charset="0"/>
                <a:cs typeface="Times New Roman" panose="02020603050405020304" pitchFamily="18" charset="0"/>
                <a:sym typeface="+mn-ea"/>
              </a:rPr>
              <a:t>, and the root mean square value was</a:t>
            </a:r>
            <a:r>
              <a:rPr lang="en-US" altLang="zh-CN" dirty="0">
                <a:solidFill>
                  <a:srgbClr val="FF0000"/>
                </a:solidFill>
                <a:latin typeface="Times New Roman" panose="02020603050405020304" pitchFamily="18" charset="0"/>
                <a:cs typeface="Times New Roman" panose="02020603050405020304" pitchFamily="18" charset="0"/>
                <a:sym typeface="+mn-ea"/>
              </a:rPr>
              <a:t> 1.962MPa</a:t>
            </a:r>
            <a:r>
              <a:rPr lang="en-US" altLang="zh-CN" dirty="0">
                <a:latin typeface="Times New Roman" panose="02020603050405020304" pitchFamily="18" charset="0"/>
                <a:cs typeface="Times New Roman" panose="02020603050405020304" pitchFamily="18" charset="0"/>
                <a:sym typeface="+mn-ea"/>
              </a:rPr>
              <a:t>.</a:t>
            </a:r>
            <a:endParaRPr lang="en-US" altLang="zh-CN" dirty="0">
              <a:latin typeface="Times New Roman" panose="02020603050405020304" pitchFamily="18" charset="0"/>
              <a:cs typeface="Times New Roman" panose="02020603050405020304" pitchFamily="18" charset="0"/>
            </a:endParaRPr>
          </a:p>
          <a:p>
            <a:pPr algn="l">
              <a:lnSpc>
                <a:spcPct val="150000"/>
              </a:lnSpc>
              <a:buClrTx/>
              <a:buSzTx/>
              <a:buFontTx/>
            </a:pPr>
            <a:r>
              <a:rPr lang="en-US" altLang="zh-CN" dirty="0">
                <a:latin typeface="Times New Roman" panose="02020603050405020304" pitchFamily="18" charset="0"/>
                <a:cs typeface="Times New Roman" panose="02020603050405020304" pitchFamily="18" charset="0"/>
                <a:sym typeface="+mn-ea"/>
              </a:rPr>
              <a:t>The field test results show that our estimation method</a:t>
            </a:r>
            <a:r>
              <a:rPr lang="en-US" altLang="zh-CN" dirty="0">
                <a:latin typeface="Times New Roman" panose="02020603050405020304" pitchFamily="18" charset="0"/>
                <a:cs typeface="Times New Roman" panose="02020603050405020304" pitchFamily="18" charset="0"/>
                <a:sym typeface="+mn-ea"/>
              </a:rPr>
              <a:t>(value 0.6-2.5MPa) </a:t>
            </a:r>
            <a:r>
              <a:rPr lang="en-US" altLang="zh-CN" dirty="0">
                <a:latin typeface="Times New Roman" panose="02020603050405020304" pitchFamily="18" charset="0"/>
                <a:cs typeface="Times New Roman" panose="02020603050405020304" pitchFamily="18" charset="0"/>
                <a:sym typeface="+mn-ea"/>
              </a:rPr>
              <a:t>has a high credibility.</a:t>
            </a:r>
            <a:endParaRPr lang="en-US" altLang="zh-CN" b="0" dirty="0">
              <a:solidFill>
                <a:schemeClr val="tx1"/>
              </a:solidFill>
              <a:latin typeface="Times New Roman" panose="02020603050405020304" pitchFamily="18" charset="0"/>
              <a:cs typeface="Times New Roman" panose="02020603050405020304" pitchFamily="18" charset="0"/>
            </a:endParaRPr>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 we formulated an artificial reinforcement plan to enhance the snow strength and conducted corresponding tests in northeastern China. After implementation, the density of the snow surface foundation increased from the original 250-400 kg/m</a:t>
            </a:r>
            <a:r>
              <a:rPr lang="en-US" altLang="en-US"/>
              <a:t>³</a:t>
            </a:r>
            <a:r>
              <a:rPr lang="en-US" altLang="zh-CN"/>
              <a:t> to 600-750 kg/m</a:t>
            </a:r>
            <a:r>
              <a:rPr lang="en-US" altLang="en-US"/>
              <a:t>³</a:t>
            </a:r>
            <a:r>
              <a:rPr lang="en-US" altLang="zh-CN"/>
              <a:t>. This significant change substantially improved the foundation's bearing capacity, reaching 12-21 MPa.</a:t>
            </a:r>
            <a:endParaRPr lang="en-US" altLang="zh-CN"/>
          </a:p>
          <a:p>
            <a:r>
              <a:rPr lang="en-US" altLang="zh-CN"/>
              <a:t>The snow strength  requirement of SPT telescope base in the United States is more than 2Mpa, and our plan can be improved by about five times to meet the installation requirements of large telescopes in Dome A.</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median boundary layer thickness at Dome A is 13.9 meters, we wanted to build a tower to place the telescope above the boundary layer for better observations.</a:t>
            </a:r>
            <a:endParaRPr lang="en-US" altLang="zh-CN"/>
          </a:p>
          <a:p>
            <a:r>
              <a:rPr lang="en-US" altLang="zh-CN"/>
              <a:t>Therefore, we designed a steel structure tower suitable for 2m class telescope and put forward the corresponding indicators.</a:t>
            </a:r>
            <a:endParaRPr lang="en-US" altLang="zh-CN"/>
          </a:p>
          <a:p>
            <a:r>
              <a:rPr lang="en-US" altLang="zh-CN"/>
              <a:t>In terms of load capacity, the structure must withstand 40-ton operational loads to ensure stable operation of the telescope and associated equipment. The first-order modal frequency should reach at least 15Hz, which guarantees optimal rigidity during operation. When wind speeds reach 10 m/s, the tower's top displacement must remain below 0.1″ to maintain observation accuracy.</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lvl="0" indent="0" algn="l" fontAlgn="auto">
              <a:lnSpc>
                <a:spcPct val="120000"/>
              </a:lnSpc>
              <a:spcBef>
                <a:spcPts val="0"/>
              </a:spcBef>
              <a:spcAft>
                <a:spcPts val="800"/>
              </a:spcAft>
              <a:buSzPct val="100000"/>
            </a:pPr>
            <a:r>
              <a:rPr lang="zh-CN" altLang="zh-CN" dirty="0">
                <a:solidFill>
                  <a:srgbClr val="F0F0F0">
                    <a:lumMod val="25000"/>
                  </a:srgbClr>
                </a:solidFill>
                <a:latin typeface="Times New Roman" panose="02020603050405020304" pitchFamily="18" charset="0"/>
                <a:ea typeface="楷体" panose="02010609060101010101" pitchFamily="49" charset="-122"/>
                <a:sym typeface="+mn-ea"/>
              </a:rPr>
              <a:t>Our tower was inspired by the ancient observatory in Dengfeng, Henan Province, which is currently known as the oldest observatory in China.</a:t>
            </a:r>
            <a:endParaRPr lang="zh-CN" altLang="zh-CN" spc="0" dirty="0">
              <a:solidFill>
                <a:srgbClr val="F0F0F0">
                  <a:lumMod val="25000"/>
                </a:srgbClr>
              </a:solidFill>
              <a:latin typeface="Times New Roman" panose="02020603050405020304" pitchFamily="18" charset="0"/>
              <a:ea typeface="楷体" panose="02010609060101010101" pitchFamily="49" charset="-122"/>
              <a:cs typeface="+mn-cs"/>
            </a:endParaRPr>
          </a:p>
          <a:p>
            <a:pPr marL="0" lvl="0" indent="0" algn="l" fontAlgn="auto">
              <a:lnSpc>
                <a:spcPct val="120000"/>
              </a:lnSpc>
              <a:spcBef>
                <a:spcPts val="0"/>
              </a:spcBef>
              <a:spcAft>
                <a:spcPts val="800"/>
              </a:spcAft>
              <a:buSzPct val="100000"/>
            </a:pPr>
            <a:r>
              <a:rPr lang="zh-CN" altLang="zh-CN" dirty="0">
                <a:solidFill>
                  <a:srgbClr val="F0F0F0">
                    <a:lumMod val="25000"/>
                  </a:srgbClr>
                </a:solidFill>
                <a:latin typeface="Times New Roman" panose="02020603050405020304" pitchFamily="18" charset="0"/>
                <a:ea typeface="楷体" panose="02010609060101010101" pitchFamily="49" charset="-122"/>
                <a:sym typeface="+mn-ea"/>
              </a:rPr>
              <a:t>In the 2-meter-class Antarctic Telescope project, we designed the telescope's support tower and corresponding dome structure. We separated the tower frame of the telescope from that of the dome to minimize wind-induced vibrations in the telescope's tower. Meanwhile, we adopted an efficient truss design to ensure the tower has excellent stiffness-to-weight ratio, while utilizing modular design to reduce transportation stress during its journey to Dome A and installation challenges at the site.</a:t>
            </a:r>
            <a:endParaRPr lang="zh-CN" altLang="zh-CN" spc="0" dirty="0">
              <a:solidFill>
                <a:srgbClr val="F0F0F0">
                  <a:lumMod val="25000"/>
                </a:srgbClr>
              </a:solidFill>
              <a:latin typeface="Times New Roman" panose="02020603050405020304" pitchFamily="18" charset="0"/>
              <a:ea typeface="楷体" panose="02010609060101010101" pitchFamily="49" charset="-122"/>
              <a:cs typeface="+mn-cs"/>
            </a:endParaRPr>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Ensure long-term foundation strength stability. And this is the simulation modal parameter table.</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lvl1pPr>
              <a:defRPr>
                <a:latin typeface="+mn-lt"/>
                <a:ea typeface="+mn-ea"/>
              </a:defRPr>
            </a:lvl1pPr>
            <a:lvl2pPr>
              <a:defRPr>
                <a:latin typeface="+mn-lt"/>
                <a:ea typeface="+mn-ea"/>
              </a:defRPr>
            </a:lvl2pPr>
            <a:lvl3pPr>
              <a:defRPr>
                <a:latin typeface="+mn-lt"/>
                <a:ea typeface="+mn-ea"/>
              </a:defRPr>
            </a:lvl3pPr>
            <a:lvl4pPr>
              <a:defRPr>
                <a:latin typeface="+mn-lt"/>
                <a:ea typeface="+mn-ea"/>
              </a:defRPr>
            </a:lvl4pPr>
            <a:lvl5pPr>
              <a:defRPr>
                <a:latin typeface="+mn-lt"/>
                <a:ea typeface="+mn-ea"/>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0"/>
            <a:ext cx="2057400" cy="2438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0"/>
            <a:ext cx="6019800" cy="2438400"/>
          </a:xfrm>
        </p:spPr>
        <p:txBody>
          <a:bodyPr vert="eaVert"/>
          <a:lstStyle>
            <a:lvl1pPr>
              <a:defRPr>
                <a:latin typeface="+mn-lt"/>
                <a:ea typeface="+mn-ea"/>
              </a:defRPr>
            </a:lvl1pPr>
            <a:lvl2pPr>
              <a:defRPr>
                <a:latin typeface="+mn-lt"/>
                <a:ea typeface="+mn-ea"/>
              </a:defRPr>
            </a:lvl2pPr>
            <a:lvl3pPr>
              <a:defRPr>
                <a:latin typeface="+mn-lt"/>
                <a:ea typeface="+mn-ea"/>
              </a:defRPr>
            </a:lvl3pPr>
            <a:lvl4pPr>
              <a:defRPr>
                <a:latin typeface="+mn-lt"/>
                <a:ea typeface="+mn-ea"/>
              </a:defRPr>
            </a:lvl4pPr>
            <a:lvl5pPr>
              <a:defRPr>
                <a:latin typeface="+mn-lt"/>
                <a:ea typeface="+mn-ea"/>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2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8" name="页脚占位符 7"/>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9" name="灯片编号占位符 8"/>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4" name="页脚占位符 3"/>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灯片编号占位符 4"/>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3" name="页脚占位符 2"/>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4" name="灯片编号占位符 3"/>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1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mn-lt"/>
                <a:ea typeface="+mn-ea"/>
              </a:defRPr>
            </a:lvl1pPr>
            <a:lvl2pPr>
              <a:defRPr>
                <a:latin typeface="+mn-lt"/>
                <a:ea typeface="+mn-ea"/>
              </a:defRPr>
            </a:lvl2pPr>
            <a:lvl3pPr>
              <a:defRPr>
                <a:latin typeface="+mn-lt"/>
                <a:ea typeface="+mn-ea"/>
              </a:defRPr>
            </a:lvl3pPr>
            <a:lvl4pPr>
              <a:defRPr>
                <a:latin typeface="+mn-lt"/>
                <a:ea typeface="+mn-ea"/>
              </a:defRPr>
            </a:lvl4pPr>
            <a:lvl5pPr>
              <a:defRPr>
                <a:latin typeface="+mn-lt"/>
                <a:ea typeface="+mn-ea"/>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1219200"/>
            <a:ext cx="1943100" cy="4876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1219200"/>
            <a:ext cx="5676900" cy="48768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24" name="署名占位符 10"/>
          <p:cNvSpPr>
            <a:spLocks noGrp="1"/>
          </p:cNvSpPr>
          <p:nvPr>
            <p:ph type="body" sz="quarter" idx="17" hasCustomPrompt="1"/>
            <p:custDataLst>
              <p:tags r:id="rId2"/>
            </p:custDataLst>
          </p:nvPr>
        </p:nvSpPr>
        <p:spPr>
          <a:xfrm>
            <a:off x="3694637" y="4265184"/>
            <a:ext cx="1755000" cy="468000"/>
          </a:xfrm>
          <a:prstGeom prst="roundRect">
            <a:avLst>
              <a:gd name="adj" fmla="val 50000"/>
            </a:avLst>
          </a:prstGeom>
          <a:ln w="127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350" b="1" i="0" u="none" strike="noStrike" kern="1200" cap="none" spc="0" normalizeH="0" baseline="0" noProof="1" dirty="0">
                <a:solidFill>
                  <a:schemeClr val="lt1"/>
                </a:solidFill>
                <a:latin typeface="+mn-ea"/>
                <a:ea typeface="+mn-ea"/>
                <a:cs typeface="+mn-cs"/>
              </a:defRPr>
            </a:lvl1pPr>
            <a:lvl2pPr marL="342900" algn="l" defTabSz="914400" rtl="0" eaLnBrk="1" latinLnBrk="0" hangingPunct="1">
              <a:defRPr sz="1350" kern="1200">
                <a:solidFill>
                  <a:schemeClr val="lt1"/>
                </a:solidFill>
                <a:latin typeface="+mn-lt"/>
                <a:ea typeface="+mn-ea"/>
                <a:cs typeface="+mn-cs"/>
              </a:defRPr>
            </a:lvl2pPr>
            <a:lvl3pPr marL="685800" algn="l" defTabSz="914400" rtl="0" eaLnBrk="1" latinLnBrk="0" hangingPunct="1">
              <a:defRPr sz="1350" kern="1200">
                <a:solidFill>
                  <a:schemeClr val="lt1"/>
                </a:solidFill>
                <a:latin typeface="+mn-lt"/>
                <a:ea typeface="+mn-ea"/>
                <a:cs typeface="+mn-cs"/>
              </a:defRPr>
            </a:lvl3pPr>
            <a:lvl4pPr marL="1028700" algn="l" defTabSz="914400" rtl="0" eaLnBrk="1" latinLnBrk="0" hangingPunct="1">
              <a:defRPr sz="1350" kern="1200">
                <a:solidFill>
                  <a:schemeClr val="lt1"/>
                </a:solidFill>
                <a:latin typeface="+mn-lt"/>
                <a:ea typeface="+mn-ea"/>
                <a:cs typeface="+mn-cs"/>
              </a:defRPr>
            </a:lvl4pPr>
            <a:lvl5pPr marL="1371600" algn="l" defTabSz="914400" rtl="0" eaLnBrk="1" latinLnBrk="0" hangingPunct="1">
              <a:defRPr sz="1350" kern="1200">
                <a:solidFill>
                  <a:schemeClr val="lt1"/>
                </a:solidFill>
                <a:latin typeface="+mn-lt"/>
                <a:ea typeface="+mn-ea"/>
                <a:cs typeface="+mn-cs"/>
              </a:defRPr>
            </a:lvl5pPr>
            <a:lvl6pPr marL="1714500" algn="l" defTabSz="914400" rtl="0" eaLnBrk="1" latinLnBrk="0" hangingPunct="1">
              <a:defRPr sz="1350" kern="1200">
                <a:solidFill>
                  <a:schemeClr val="lt1"/>
                </a:solidFill>
                <a:latin typeface="+mn-lt"/>
                <a:ea typeface="+mn-ea"/>
                <a:cs typeface="+mn-cs"/>
              </a:defRPr>
            </a:lvl6pPr>
            <a:lvl7pPr marL="2057400" algn="l" defTabSz="914400" rtl="0" eaLnBrk="1" latinLnBrk="0" hangingPunct="1">
              <a:defRPr sz="1350" kern="1200">
                <a:solidFill>
                  <a:schemeClr val="lt1"/>
                </a:solidFill>
                <a:latin typeface="+mn-lt"/>
                <a:ea typeface="+mn-ea"/>
                <a:cs typeface="+mn-cs"/>
              </a:defRPr>
            </a:lvl7pPr>
            <a:lvl8pPr marL="2400300" algn="l" defTabSz="914400" rtl="0" eaLnBrk="1" latinLnBrk="0" hangingPunct="1">
              <a:defRPr sz="1350" kern="1200">
                <a:solidFill>
                  <a:schemeClr val="lt1"/>
                </a:solidFill>
                <a:latin typeface="+mn-lt"/>
                <a:ea typeface="+mn-ea"/>
                <a:cs typeface="+mn-cs"/>
              </a:defRPr>
            </a:lvl8pPr>
            <a:lvl9pPr marL="2743200" algn="l" defTabSz="914400" rtl="0" eaLnBrk="1" latinLnBrk="0" hangingPunct="1">
              <a:defRPr sz="1350" kern="1200">
                <a:solidFill>
                  <a:schemeClr val="lt1"/>
                </a:solidFill>
                <a:latin typeface="+mn-lt"/>
                <a:ea typeface="+mn-ea"/>
                <a:cs typeface="+mn-cs"/>
              </a:defRPr>
            </a:lvl9pPr>
          </a:lstStyle>
          <a:p>
            <a:pPr lvl="0"/>
            <a:r>
              <a:rPr>
                <a:sym typeface="+mn-ea"/>
              </a:rPr>
              <a:t>署名</a:t>
            </a:r>
            <a:endParaRPr>
              <a:sym typeface="+mn-ea"/>
            </a:endParaRPr>
          </a:p>
        </p:txBody>
      </p:sp>
      <p:sp>
        <p:nvSpPr>
          <p:cNvPr id="8" name="副标题 2"/>
          <p:cNvSpPr txBox="1">
            <a:spLocks noGrp="1"/>
          </p:cNvSpPr>
          <p:nvPr>
            <p:ph type="body" idx="1" hasCustomPrompt="1"/>
            <p:custDataLst>
              <p:tags r:id="rId3"/>
            </p:custDataLst>
          </p:nvPr>
        </p:nvSpPr>
        <p:spPr>
          <a:xfrm>
            <a:off x="1583531" y="3328352"/>
            <a:ext cx="5976938" cy="462280"/>
          </a:xfrm>
          <a:noFill/>
        </p:spPr>
        <p:txBody>
          <a:bodyPr wrap="square" rtlCol="0" anchor="ctr" anchorCtr="0">
            <a:normAutofit/>
          </a:bodyPr>
          <a:lstStyle>
            <a:defPPr>
              <a:defRPr lang="zh-CN"/>
            </a:defPPr>
            <a:lvl1pPr marL="0" marR="0" algn="ctr" defTabSz="914400" rtl="0" eaLnBrk="1" fontAlgn="auto" latinLnBrk="0" hangingPunct="1">
              <a:lnSpc>
                <a:spcPct val="100000"/>
              </a:lnSpc>
              <a:buClrTx/>
              <a:buSzTx/>
              <a:buFontTx/>
              <a:buNone/>
              <a:defRPr kumimoji="0" lang="zh-CN" altLang="en-US" sz="1800" b="1" i="0" u="none" strike="noStrike" kern="1200" cap="none" spc="0" normalizeH="0" baseline="0" noProof="1" dirty="0">
                <a:solidFill>
                  <a:schemeClr val="tx1">
                    <a:lumMod val="75000"/>
                    <a:lumOff val="25000"/>
                  </a:schemeClr>
                </a:solidFill>
                <a:uFillTx/>
                <a:latin typeface="+mn-lt"/>
                <a:ea typeface="+mn-ea"/>
                <a:cs typeface="+mn-cs"/>
              </a:defRPr>
            </a:lvl1pPr>
            <a:lvl2pPr marL="342900" algn="l" defTabSz="914400" rtl="0" eaLnBrk="1" latinLnBrk="0" hangingPunct="1">
              <a:defRPr sz="1350" kern="1200">
                <a:solidFill>
                  <a:schemeClr val="tx1"/>
                </a:solidFill>
                <a:latin typeface="+mn-lt"/>
                <a:ea typeface="+mn-ea"/>
                <a:cs typeface="+mn-cs"/>
              </a:defRPr>
            </a:lvl2pPr>
            <a:lvl3pPr marL="685800" algn="l" defTabSz="914400" rtl="0" eaLnBrk="1" latinLnBrk="0" hangingPunct="1">
              <a:defRPr sz="1350" kern="1200">
                <a:solidFill>
                  <a:schemeClr val="tx1"/>
                </a:solidFill>
                <a:latin typeface="+mn-lt"/>
                <a:ea typeface="+mn-ea"/>
                <a:cs typeface="+mn-cs"/>
              </a:defRPr>
            </a:lvl3pPr>
            <a:lvl4pPr marL="1028700" algn="l" defTabSz="914400" rtl="0" eaLnBrk="1" latinLnBrk="0" hangingPunct="1">
              <a:defRPr sz="1350" kern="1200">
                <a:solidFill>
                  <a:schemeClr val="tx1"/>
                </a:solidFill>
                <a:latin typeface="+mn-lt"/>
                <a:ea typeface="+mn-ea"/>
                <a:cs typeface="+mn-cs"/>
              </a:defRPr>
            </a:lvl4pPr>
            <a:lvl5pPr marL="1371600" algn="l" defTabSz="914400" rtl="0" eaLnBrk="1" latinLnBrk="0" hangingPunct="1">
              <a:defRPr sz="1350" kern="1200">
                <a:solidFill>
                  <a:schemeClr val="tx1"/>
                </a:solidFill>
                <a:latin typeface="+mn-lt"/>
                <a:ea typeface="+mn-ea"/>
                <a:cs typeface="+mn-cs"/>
              </a:defRPr>
            </a:lvl5pPr>
            <a:lvl6pPr marL="1714500" algn="l" defTabSz="914400" rtl="0" eaLnBrk="1" latinLnBrk="0" hangingPunct="1">
              <a:defRPr sz="1350" kern="1200">
                <a:solidFill>
                  <a:schemeClr val="tx1"/>
                </a:solidFill>
                <a:latin typeface="+mn-lt"/>
                <a:ea typeface="+mn-ea"/>
                <a:cs typeface="+mn-cs"/>
              </a:defRPr>
            </a:lvl6pPr>
            <a:lvl7pPr marL="2057400" algn="l" defTabSz="914400" rtl="0" eaLnBrk="1" latinLnBrk="0" hangingPunct="1">
              <a:defRPr sz="1350" kern="1200">
                <a:solidFill>
                  <a:schemeClr val="tx1"/>
                </a:solidFill>
                <a:latin typeface="+mn-lt"/>
                <a:ea typeface="+mn-ea"/>
                <a:cs typeface="+mn-cs"/>
              </a:defRPr>
            </a:lvl7pPr>
            <a:lvl8pPr marL="2400300" algn="l" defTabSz="914400" rtl="0" eaLnBrk="1" latinLnBrk="0" hangingPunct="1">
              <a:defRPr sz="1350" kern="1200">
                <a:solidFill>
                  <a:schemeClr val="tx1"/>
                </a:solidFill>
                <a:latin typeface="+mn-lt"/>
                <a:ea typeface="+mn-ea"/>
                <a:cs typeface="+mn-cs"/>
              </a:defRPr>
            </a:lvl8pPr>
            <a:lvl9pPr marL="2743200" algn="l" defTabSz="914400" rtl="0" eaLnBrk="1" latinLnBrk="0" hangingPunct="1">
              <a:defRPr sz="135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1"/>
          <p:cNvSpPr txBox="1">
            <a:spLocks noGrp="1"/>
          </p:cNvSpPr>
          <p:nvPr>
            <p:ph type="ctrTitle" hasCustomPrompt="1"/>
            <p:custDataLst>
              <p:tags r:id="rId4"/>
            </p:custDataLst>
          </p:nvPr>
        </p:nvSpPr>
        <p:spPr>
          <a:xfrm>
            <a:off x="1583531" y="2125662"/>
            <a:ext cx="5976938" cy="1186180"/>
          </a:xfrm>
          <a:noFill/>
        </p:spPr>
        <p:txBody>
          <a:bodyPr wrap="square" rtlCol="0" anchor="ctr" anchorCtr="0">
            <a:normAutofit/>
          </a:bodyPr>
          <a:lstStyle>
            <a:defPPr>
              <a:defRPr lang="zh-CN"/>
            </a:defPPr>
            <a:lvl1pPr marL="0" marR="0" algn="ctr" defTabSz="914400" rtl="0" eaLnBrk="1" fontAlgn="auto" latinLnBrk="0" hangingPunct="1">
              <a:lnSpc>
                <a:spcPct val="100000"/>
              </a:lnSpc>
              <a:buClrTx/>
              <a:buSzTx/>
              <a:buFontTx/>
              <a:buNone/>
              <a:defRPr kumimoji="0" lang="zh-CN" altLang="en-US" sz="4500" b="1" i="0" u="none" strike="noStrike" kern="1200" cap="none" spc="0" normalizeH="0" baseline="0" noProof="1" dirty="0">
                <a:solidFill>
                  <a:schemeClr val="tx1"/>
                </a:solidFill>
                <a:latin typeface="+mj-lt"/>
                <a:ea typeface="+mj-ea"/>
                <a:cs typeface="+mn-cs"/>
                <a:sym typeface="字魂105号-简雅黑" panose="00000500000000000000" pitchFamily="2" charset="-122"/>
              </a:defRPr>
            </a:lvl1pPr>
            <a:lvl2pPr marL="342900" algn="l" defTabSz="914400" rtl="0" eaLnBrk="1" latinLnBrk="0" hangingPunct="1">
              <a:defRPr sz="1350" kern="1200">
                <a:solidFill>
                  <a:schemeClr val="tx1"/>
                </a:solidFill>
                <a:latin typeface="+mn-lt"/>
                <a:ea typeface="+mn-ea"/>
                <a:cs typeface="+mn-cs"/>
              </a:defRPr>
            </a:lvl2pPr>
            <a:lvl3pPr marL="685800" algn="l" defTabSz="914400" rtl="0" eaLnBrk="1" latinLnBrk="0" hangingPunct="1">
              <a:defRPr sz="1350" kern="1200">
                <a:solidFill>
                  <a:schemeClr val="tx1"/>
                </a:solidFill>
                <a:latin typeface="+mn-lt"/>
                <a:ea typeface="+mn-ea"/>
                <a:cs typeface="+mn-cs"/>
              </a:defRPr>
            </a:lvl3pPr>
            <a:lvl4pPr marL="1028700" algn="l" defTabSz="914400" rtl="0" eaLnBrk="1" latinLnBrk="0" hangingPunct="1">
              <a:defRPr sz="1350" kern="1200">
                <a:solidFill>
                  <a:schemeClr val="tx1"/>
                </a:solidFill>
                <a:latin typeface="+mn-lt"/>
                <a:ea typeface="+mn-ea"/>
                <a:cs typeface="+mn-cs"/>
              </a:defRPr>
            </a:lvl4pPr>
            <a:lvl5pPr marL="1371600" algn="l" defTabSz="914400" rtl="0" eaLnBrk="1" latinLnBrk="0" hangingPunct="1">
              <a:defRPr sz="1350" kern="1200">
                <a:solidFill>
                  <a:schemeClr val="tx1"/>
                </a:solidFill>
                <a:latin typeface="+mn-lt"/>
                <a:ea typeface="+mn-ea"/>
                <a:cs typeface="+mn-cs"/>
              </a:defRPr>
            </a:lvl5pPr>
            <a:lvl6pPr marL="1714500" algn="l" defTabSz="914400" rtl="0" eaLnBrk="1" latinLnBrk="0" hangingPunct="1">
              <a:defRPr sz="1350" kern="1200">
                <a:solidFill>
                  <a:schemeClr val="tx1"/>
                </a:solidFill>
                <a:latin typeface="+mn-lt"/>
                <a:ea typeface="+mn-ea"/>
                <a:cs typeface="+mn-cs"/>
              </a:defRPr>
            </a:lvl6pPr>
            <a:lvl7pPr marL="2057400" algn="l" defTabSz="914400" rtl="0" eaLnBrk="1" latinLnBrk="0" hangingPunct="1">
              <a:defRPr sz="1350" kern="1200">
                <a:solidFill>
                  <a:schemeClr val="tx1"/>
                </a:solidFill>
                <a:latin typeface="+mn-lt"/>
                <a:ea typeface="+mn-ea"/>
                <a:cs typeface="+mn-cs"/>
              </a:defRPr>
            </a:lvl7pPr>
            <a:lvl8pPr marL="2400300" algn="l" defTabSz="914400" rtl="0" eaLnBrk="1" latinLnBrk="0" hangingPunct="1">
              <a:defRPr sz="1350" kern="1200">
                <a:solidFill>
                  <a:schemeClr val="tx1"/>
                </a:solidFill>
                <a:latin typeface="+mn-lt"/>
                <a:ea typeface="+mn-ea"/>
                <a:cs typeface="+mn-cs"/>
              </a:defRPr>
            </a:lvl8pPr>
            <a:lvl9pPr marL="2743200" algn="l" defTabSz="914400" rtl="0" eaLnBrk="1" latinLnBrk="0" hangingPunct="1">
              <a:defRPr sz="1350" kern="1200">
                <a:solidFill>
                  <a:schemeClr val="tx1"/>
                </a:solidFill>
                <a:latin typeface="+mn-lt"/>
                <a:ea typeface="+mn-ea"/>
                <a:cs typeface="+mn-cs"/>
              </a:defRPr>
            </a:lvl9pPr>
          </a:lstStyle>
          <a:p>
            <a:pPr lvl="0"/>
            <a:r>
              <a:rPr>
                <a:sym typeface="+mn-ea"/>
              </a:rPr>
              <a:t>单击编辑母版标题</a:t>
            </a:r>
            <a:endParaRPr>
              <a:sym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521970" y="1301749"/>
            <a:ext cx="8100000" cy="48736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标题 1"/>
          <p:cNvSpPr>
            <a:spLocks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showMasterSp="0">
  <p:cSld name="目录">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p:custDataLst>
              <p:tags r:id="rId2"/>
            </p:custDataLst>
          </p:nvPr>
        </p:nvCxnSpPr>
        <p:spPr>
          <a:xfrm>
            <a:off x="0" y="902796"/>
            <a:ext cx="9144000" cy="0"/>
          </a:xfrm>
          <a:prstGeom prst="line">
            <a:avLst/>
          </a:prstGeom>
          <a:ln w="101600">
            <a:solidFill>
              <a:schemeClr val="accent6">
                <a:lumMod val="62950"/>
              </a:schemeClr>
            </a:solidFill>
          </a:ln>
          <a:effectLst>
            <a:outerShdw blurRad="101600" dist="50800" dir="5400000" algn="ctr" rotWithShape="0">
              <a:schemeClr val="accent5">
                <a:lumMod val="62918"/>
                <a:alpha val="60000"/>
              </a:schemeClr>
            </a:outerShdw>
          </a:effectLst>
        </p:spPr>
        <p:style>
          <a:lnRef idx="2">
            <a:schemeClr val="accent1"/>
          </a:lnRef>
          <a:fillRef idx="0">
            <a:schemeClr val="accent1"/>
          </a:fillRef>
          <a:effectRef idx="1">
            <a:schemeClr val="accent1"/>
          </a:effectRef>
          <a:fontRef idx="minor">
            <a:schemeClr val="tx1"/>
          </a:fontRef>
        </p:style>
      </p:cxnSp>
      <p:sp>
        <p:nvSpPr>
          <p:cNvPr id="6" name="标题 1"/>
          <p:cNvSpPr>
            <a:spLocks noGrp="1"/>
          </p:cNvSpPr>
          <p:nvPr>
            <p:ph type="title" hasCustomPrompt="1"/>
            <p:custDataLst>
              <p:tags r:id="rId3"/>
            </p:custDataLst>
          </p:nvPr>
        </p:nvSpPr>
        <p:spPr>
          <a:xfrm>
            <a:off x="3867966" y="1211630"/>
            <a:ext cx="1483316" cy="1081088"/>
          </a:xfrm>
        </p:spPr>
        <p:txBody>
          <a:bodyPr wrap="square" anchor="b">
            <a:normAutofit/>
          </a:bodyPr>
          <a:lstStyle>
            <a:lvl1pPr algn="ctr">
              <a:defRPr sz="2250">
                <a:solidFill>
                  <a:schemeClr val="tx1"/>
                </a:solidFill>
              </a:defRPr>
            </a:lvl1pPr>
          </a:lstStyle>
          <a:p>
            <a:r>
              <a:rPr lang="zh-CN" altLang="en-US" dirty="0"/>
              <a:t>标题</a:t>
            </a:r>
            <a:endParaRPr lang="zh-CN" altLang="en-US" dirty="0"/>
          </a:p>
        </p:txBody>
      </p:sp>
      <p:sp>
        <p:nvSpPr>
          <p:cNvPr id="9"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7"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cxnSp>
        <p:nvCxnSpPr>
          <p:cNvPr id="7" name="直接连接符 4"/>
          <p:cNvCxnSpPr/>
          <p:nvPr>
            <p:custDataLst>
              <p:tags r:id="rId2"/>
            </p:custDataLst>
          </p:nvPr>
        </p:nvCxnSpPr>
        <p:spPr>
          <a:xfrm>
            <a:off x="0" y="902796"/>
            <a:ext cx="9144000" cy="0"/>
          </a:xfrm>
          <a:prstGeom prst="line">
            <a:avLst/>
          </a:prstGeom>
          <a:ln w="101600">
            <a:solidFill>
              <a:schemeClr val="accent6">
                <a:lumMod val="62950"/>
              </a:schemeClr>
            </a:solidFill>
          </a:ln>
          <a:effectLst>
            <a:outerShdw blurRad="101600" dist="50800" dir="5400000" algn="ctr" rotWithShape="0">
              <a:schemeClr val="accent5">
                <a:lumMod val="62918"/>
                <a:alpha val="60000"/>
              </a:schemeClr>
            </a:outerShdw>
          </a:effectLst>
        </p:spPr>
        <p:style>
          <a:lnRef idx="2">
            <a:schemeClr val="accent1"/>
          </a:lnRef>
          <a:fillRef idx="0">
            <a:schemeClr val="accent1"/>
          </a:fillRef>
          <a:effectRef idx="1">
            <a:schemeClr val="accent1"/>
          </a:effectRef>
          <a:fontRef idx="minor">
            <a:schemeClr val="tx1"/>
          </a:fontRef>
        </p:style>
      </p:cxnSp>
      <p:sp>
        <p:nvSpPr>
          <p:cNvPr id="13" name="灯片编号占位符 6"/>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fld>
            <a:endParaRPr lang="zh-CN" altLang="en-US"/>
          </a:p>
        </p:txBody>
      </p:sp>
      <p:sp>
        <p:nvSpPr>
          <p:cNvPr id="12" name="页脚占位符 5"/>
          <p:cNvSpPr>
            <a:spLocks noGrp="1"/>
          </p:cNvSpPr>
          <p:nvPr>
            <p:ph type="ftr" sz="quarter" idx="11"/>
            <p:custDataLst>
              <p:tags r:id="rId4"/>
            </p:custDataLst>
          </p:nvPr>
        </p:nvSpPr>
        <p:spPr/>
        <p:txBody>
          <a:bodyPr/>
          <a:lstStyle/>
          <a:p>
            <a:endParaRPr lang="zh-CN" altLang="en-US"/>
          </a:p>
        </p:txBody>
      </p:sp>
      <p:sp>
        <p:nvSpPr>
          <p:cNvPr id="11"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10" name="节编号 3"/>
          <p:cNvSpPr>
            <a:spLocks noGrp="1" noChangeAspect="1"/>
          </p:cNvSpPr>
          <p:nvPr>
            <p:ph type="body" sz="quarter" idx="13" hasCustomPrompt="1"/>
            <p:custDataLst>
              <p:tags r:id="rId6"/>
            </p:custDataLst>
          </p:nvPr>
        </p:nvSpPr>
        <p:spPr>
          <a:xfrm>
            <a:off x="4234500" y="2458402"/>
            <a:ext cx="675000" cy="899772"/>
          </a:xfrm>
          <a:prstGeom prst="ellipse">
            <a:avLst/>
          </a:prstGeom>
          <a:solidFill>
            <a:schemeClr val="accent1"/>
          </a:solidFill>
          <a:ln w="12700">
            <a:solidFill>
              <a:srgbClr val="FFFFFF"/>
            </a:solidFill>
          </a:ln>
        </p:spPr>
        <p:txBody>
          <a:bodyPr wrap="none" lIns="0" tIns="0" rIns="0" bIns="0" anchor="ctr" anchorCtr="0">
            <a:noAutofit/>
          </a:bodyPr>
          <a:lstStyle>
            <a:lvl1pPr marL="0" indent="0" algn="ctr">
              <a:lnSpc>
                <a:spcPct val="100000"/>
              </a:lnSpc>
              <a:buNone/>
              <a:defRPr sz="1275" b="1">
                <a:ln>
                  <a:noFill/>
                </a:ln>
                <a:solidFill>
                  <a:srgbClr val="FFFFFF"/>
                </a:solidFill>
              </a:defRPr>
            </a:lvl1pPr>
          </a:lstStyle>
          <a:p>
            <a:pPr lvl="0"/>
            <a:r>
              <a:rPr lang="zh-CN" altLang="en-US" dirty="0"/>
              <a:t>节编号</a:t>
            </a:r>
            <a:endParaRPr lang="zh-CN" altLang="en-US" dirty="0"/>
          </a:p>
        </p:txBody>
      </p:sp>
      <p:sp>
        <p:nvSpPr>
          <p:cNvPr id="9" name="文本占位符 2"/>
          <p:cNvSpPr>
            <a:spLocks noGrp="1"/>
          </p:cNvSpPr>
          <p:nvPr>
            <p:ph type="body" idx="1" hasCustomPrompt="1"/>
            <p:custDataLst>
              <p:tags r:id="rId7"/>
            </p:custDataLst>
          </p:nvPr>
        </p:nvSpPr>
        <p:spPr>
          <a:xfrm>
            <a:off x="2177891" y="4598987"/>
            <a:ext cx="4788218" cy="563245"/>
          </a:xfrm>
        </p:spPr>
        <p:txBody>
          <a:bodyPr wrap="square">
            <a:normAutofit/>
          </a:bodyPr>
          <a:lstStyle>
            <a:lvl1pPr marL="0" indent="0" algn="ctr">
              <a:buNone/>
              <a:defRPr sz="900" b="1" u="none" strike="noStrike" kern="1200" cap="none" spc="0" normalizeH="0">
                <a:solidFill>
                  <a:schemeClr val="tx1">
                    <a:lumMod val="75000"/>
                    <a:lumOff val="25000"/>
                  </a:schemeClr>
                </a:solidFill>
                <a:uFillTx/>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单击此处编辑副标题</a:t>
            </a:r>
            <a:endParaRPr lang="zh-CN" altLang="en-US" dirty="0"/>
          </a:p>
        </p:txBody>
      </p:sp>
      <p:sp>
        <p:nvSpPr>
          <p:cNvPr id="8" name="标题 1"/>
          <p:cNvSpPr>
            <a:spLocks noGrp="1"/>
          </p:cNvSpPr>
          <p:nvPr>
            <p:ph type="title" hasCustomPrompt="1"/>
            <p:custDataLst>
              <p:tags r:id="rId8"/>
            </p:custDataLst>
          </p:nvPr>
        </p:nvSpPr>
        <p:spPr>
          <a:xfrm>
            <a:off x="2177891" y="3509327"/>
            <a:ext cx="4788218" cy="1051560"/>
          </a:xfrm>
        </p:spPr>
        <p:txBody>
          <a:bodyPr wrap="square" anchor="b">
            <a:normAutofit/>
          </a:bodyPr>
          <a:lstStyle>
            <a:lvl1pPr algn="ctr">
              <a:defRPr kumimoji="0" lang="zh-CN" altLang="en-US" sz="2025" b="1" i="0" u="none" strike="noStrike" kern="1200" cap="none" spc="0" normalizeH="0" baseline="0" noProof="1" dirty="0" smtClean="0">
                <a:solidFill>
                  <a:schemeClr val="tx1"/>
                </a:solidFill>
                <a:effectLst/>
                <a:latin typeface="+mj-lt"/>
                <a:ea typeface="+mj-ea"/>
                <a:cs typeface="Times New Roman" panose="02020603050405020304" pitchFamily="18" charset="0"/>
              </a:defRPr>
            </a:lvl1pPr>
          </a:lstStyle>
          <a:p>
            <a:r>
              <a:rPr lang="zh-CN" altLang="en-US" dirty="0"/>
              <a:t>单击编辑母版标题</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521970" y="1301750"/>
            <a:ext cx="3992880" cy="48758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4629150" y="1301750"/>
            <a:ext cx="3992880" cy="48758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521970" y="1301750"/>
            <a:ext cx="3992880" cy="411303"/>
          </a:xfrm>
        </p:spPr>
        <p:txBody>
          <a:bodyPr anchor="ctr" anchorCtr="0"/>
          <a:lstStyle>
            <a:lvl1pPr marL="0" indent="0">
              <a:buNone/>
              <a:defRPr sz="105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3"/>
            </p:custDataLst>
          </p:nvPr>
        </p:nvSpPr>
        <p:spPr>
          <a:xfrm>
            <a:off x="521970" y="1875099"/>
            <a:ext cx="3992880" cy="43002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4"/>
            </p:custDataLst>
          </p:nvPr>
        </p:nvSpPr>
        <p:spPr>
          <a:xfrm>
            <a:off x="4629150" y="1301750"/>
            <a:ext cx="3992880" cy="411303"/>
          </a:xfrm>
        </p:spPr>
        <p:txBody>
          <a:bodyPr anchor="ctr" anchorCtr="0"/>
          <a:lstStyle>
            <a:lvl1pPr marL="0" indent="0">
              <a:buNone/>
              <a:defRPr sz="105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5"/>
            </p:custDataLst>
          </p:nvPr>
        </p:nvSpPr>
        <p:spPr>
          <a:xfrm>
            <a:off x="4629150" y="1875099"/>
            <a:ext cx="3992880" cy="43002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2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页脚占位符 4"/>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灯片编号占位符 5"/>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521970" y="360045"/>
            <a:ext cx="8101489" cy="581787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521970" y="1301750"/>
            <a:ext cx="8099316" cy="405553"/>
          </a:xfrm>
        </p:spPr>
        <p:txBody>
          <a:bodyPr/>
          <a:lstStyle>
            <a:lvl5pPr>
              <a:buNone/>
              <a:defRPr/>
            </a:lvl5pPr>
          </a:lstStyle>
          <a:p>
            <a:pPr lvl="0"/>
            <a:r>
              <a:rPr lang="zh-CN" altLang="en-US" smtClean="0"/>
              <a:t>单击此处编辑副标题</a:t>
            </a:r>
            <a:endParaRPr lang="zh-CN" altLang="en-US" smtClean="0"/>
          </a:p>
        </p:txBody>
      </p:sp>
      <p:sp>
        <p:nvSpPr>
          <p:cNvPr id="7" name="标题 1"/>
          <p:cNvSpPr>
            <a:spLocks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bg1"/>
        </a:solidFill>
        <a:effectLst/>
      </p:bgPr>
    </p:bg>
    <p:spTree>
      <p:nvGrpSpPr>
        <p:cNvPr id="1" name=""/>
        <p:cNvGrpSpPr/>
        <p:nvPr/>
      </p:nvGrpSpPr>
      <p:grpSpPr>
        <a:xfrm>
          <a:off x="0" y="0"/>
          <a:ext cx="0" cy="0"/>
          <a:chOff x="0" y="0"/>
          <a:chExt cx="0" cy="0"/>
        </a:xfrm>
      </p:grpSpPr>
      <p:sp>
        <p:nvSpPr>
          <p:cNvPr id="9" name="署名占位符 10"/>
          <p:cNvSpPr>
            <a:spLocks noGrp="1"/>
          </p:cNvSpPr>
          <p:nvPr>
            <p:ph type="body" sz="quarter" idx="17" hasCustomPrompt="1"/>
            <p:custDataLst>
              <p:tags r:id="rId2"/>
            </p:custDataLst>
          </p:nvPr>
        </p:nvSpPr>
        <p:spPr>
          <a:xfrm>
            <a:off x="3694191" y="4053135"/>
            <a:ext cx="1755000" cy="468000"/>
          </a:xfrm>
          <a:prstGeom prst="roundRect">
            <a:avLst>
              <a:gd name="adj" fmla="val 50000"/>
            </a:avLst>
          </a:prstGeom>
          <a:ln w="12700">
            <a:solidFill>
              <a:schemeClr val="lt1">
                <a:lumMod val="100000"/>
              </a:schemeClr>
            </a:soli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350" b="1" i="0" u="none" strike="noStrike" kern="1200" cap="none" spc="0" normalizeH="0" baseline="0" noProof="1" dirty="0">
                <a:solidFill>
                  <a:schemeClr val="lt1"/>
                </a:solidFill>
                <a:latin typeface="+mn-ea"/>
                <a:ea typeface="+mn-ea"/>
                <a:cs typeface="+mn-cs"/>
              </a:defRPr>
            </a:lvl1pPr>
            <a:lvl2pPr marL="342900" algn="l" defTabSz="914400" rtl="0" eaLnBrk="1" latinLnBrk="0" hangingPunct="1">
              <a:defRPr sz="1350" kern="1200">
                <a:solidFill>
                  <a:schemeClr val="lt1"/>
                </a:solidFill>
                <a:latin typeface="+mn-lt"/>
                <a:ea typeface="+mn-ea"/>
                <a:cs typeface="+mn-cs"/>
              </a:defRPr>
            </a:lvl2pPr>
            <a:lvl3pPr marL="685800" algn="l" defTabSz="914400" rtl="0" eaLnBrk="1" latinLnBrk="0" hangingPunct="1">
              <a:defRPr sz="1350" kern="1200">
                <a:solidFill>
                  <a:schemeClr val="lt1"/>
                </a:solidFill>
                <a:latin typeface="+mn-lt"/>
                <a:ea typeface="+mn-ea"/>
                <a:cs typeface="+mn-cs"/>
              </a:defRPr>
            </a:lvl3pPr>
            <a:lvl4pPr marL="1028700" algn="l" defTabSz="914400" rtl="0" eaLnBrk="1" latinLnBrk="0" hangingPunct="1">
              <a:defRPr sz="1350" kern="1200">
                <a:solidFill>
                  <a:schemeClr val="lt1"/>
                </a:solidFill>
                <a:latin typeface="+mn-lt"/>
                <a:ea typeface="+mn-ea"/>
                <a:cs typeface="+mn-cs"/>
              </a:defRPr>
            </a:lvl4pPr>
            <a:lvl5pPr marL="1371600" algn="l" defTabSz="914400" rtl="0" eaLnBrk="1" latinLnBrk="0" hangingPunct="1">
              <a:defRPr sz="1350" kern="1200">
                <a:solidFill>
                  <a:schemeClr val="lt1"/>
                </a:solidFill>
                <a:latin typeface="+mn-lt"/>
                <a:ea typeface="+mn-ea"/>
                <a:cs typeface="+mn-cs"/>
              </a:defRPr>
            </a:lvl5pPr>
            <a:lvl6pPr marL="1714500" algn="l" defTabSz="914400" rtl="0" eaLnBrk="1" latinLnBrk="0" hangingPunct="1">
              <a:defRPr sz="1350" kern="1200">
                <a:solidFill>
                  <a:schemeClr val="lt1"/>
                </a:solidFill>
                <a:latin typeface="+mn-lt"/>
                <a:ea typeface="+mn-ea"/>
                <a:cs typeface="+mn-cs"/>
              </a:defRPr>
            </a:lvl6pPr>
            <a:lvl7pPr marL="2057400" algn="l" defTabSz="914400" rtl="0" eaLnBrk="1" latinLnBrk="0" hangingPunct="1">
              <a:defRPr sz="1350" kern="1200">
                <a:solidFill>
                  <a:schemeClr val="lt1"/>
                </a:solidFill>
                <a:latin typeface="+mn-lt"/>
                <a:ea typeface="+mn-ea"/>
                <a:cs typeface="+mn-cs"/>
              </a:defRPr>
            </a:lvl7pPr>
            <a:lvl8pPr marL="2400300" algn="l" defTabSz="914400" rtl="0" eaLnBrk="1" latinLnBrk="0" hangingPunct="1">
              <a:defRPr sz="1350" kern="1200">
                <a:solidFill>
                  <a:schemeClr val="lt1"/>
                </a:solidFill>
                <a:latin typeface="+mn-lt"/>
                <a:ea typeface="+mn-ea"/>
                <a:cs typeface="+mn-cs"/>
              </a:defRPr>
            </a:lvl8pPr>
            <a:lvl9pPr marL="2743200" algn="l" defTabSz="914400" rtl="0" eaLnBrk="1" latinLnBrk="0" hangingPunct="1">
              <a:defRPr sz="1350" kern="1200">
                <a:solidFill>
                  <a:schemeClr val="lt1"/>
                </a:solidFill>
                <a:latin typeface="+mn-lt"/>
                <a:ea typeface="+mn-ea"/>
                <a:cs typeface="+mn-cs"/>
              </a:defRPr>
            </a:lvl9pPr>
          </a:lstStyle>
          <a:p>
            <a:pPr lvl="0"/>
            <a:r>
              <a:rPr>
                <a:sym typeface="+mn-ea"/>
              </a:rPr>
              <a:t>署名</a:t>
            </a:r>
            <a:endParaRPr>
              <a:sym typeface="+mn-ea"/>
            </a:endParaRPr>
          </a:p>
        </p:txBody>
      </p:sp>
      <p:sp>
        <p:nvSpPr>
          <p:cNvPr id="7" name="标题 6"/>
          <p:cNvSpPr txBox="1">
            <a:spLocks noGrp="1"/>
          </p:cNvSpPr>
          <p:nvPr>
            <p:ph type="ctrTitle" hasCustomPrompt="1"/>
            <p:custDataLst>
              <p:tags r:id="rId3"/>
            </p:custDataLst>
          </p:nvPr>
        </p:nvSpPr>
        <p:spPr>
          <a:xfrm>
            <a:off x="2334101" y="2337435"/>
            <a:ext cx="4476274" cy="1524635"/>
          </a:xfrm>
          <a:noFill/>
        </p:spPr>
        <p:txBody>
          <a:bodyPr wrap="square" rtlCol="0" anchor="ctr" anchorCtr="0">
            <a:normAutofit/>
          </a:bodyPr>
          <a:lstStyle>
            <a:defPPr>
              <a:defRPr lang="zh-CN"/>
            </a:defPPr>
            <a:lvl1pPr marL="0" marR="0" algn="ctr" defTabSz="914400" rtl="0" eaLnBrk="1" fontAlgn="auto" latinLnBrk="0" hangingPunct="1">
              <a:lnSpc>
                <a:spcPct val="100000"/>
              </a:lnSpc>
              <a:buClrTx/>
              <a:buSzTx/>
              <a:buFontTx/>
              <a:buNone/>
              <a:defRPr kumimoji="0" lang="zh-CN" altLang="en-US" sz="6600" b="1" i="0" u="none" strike="noStrike" kern="1200" cap="none" spc="0" normalizeH="0" baseline="0" noProof="1" dirty="0">
                <a:solidFill>
                  <a:schemeClr val="tx1"/>
                </a:solidFill>
                <a:uFillTx/>
                <a:latin typeface="+mj-lt"/>
                <a:ea typeface="+mj-ea"/>
                <a:cs typeface="+mn-cs"/>
                <a:sym typeface="字魂105号-简雅黑" panose="00000500000000000000" pitchFamily="2" charset="-122"/>
              </a:defRPr>
            </a:lvl1pPr>
            <a:lvl2pPr marL="342900" algn="l" defTabSz="914400" rtl="0" eaLnBrk="1" latinLnBrk="0" hangingPunct="1">
              <a:defRPr sz="1350" kern="1200">
                <a:solidFill>
                  <a:schemeClr val="tx1"/>
                </a:solidFill>
                <a:latin typeface="+mn-lt"/>
                <a:ea typeface="+mn-ea"/>
                <a:cs typeface="+mn-cs"/>
              </a:defRPr>
            </a:lvl2pPr>
            <a:lvl3pPr marL="685800" algn="l" defTabSz="914400" rtl="0" eaLnBrk="1" latinLnBrk="0" hangingPunct="1">
              <a:defRPr sz="1350" kern="1200">
                <a:solidFill>
                  <a:schemeClr val="tx1"/>
                </a:solidFill>
                <a:latin typeface="+mn-lt"/>
                <a:ea typeface="+mn-ea"/>
                <a:cs typeface="+mn-cs"/>
              </a:defRPr>
            </a:lvl3pPr>
            <a:lvl4pPr marL="1028700" algn="l" defTabSz="914400" rtl="0" eaLnBrk="1" latinLnBrk="0" hangingPunct="1">
              <a:defRPr sz="1350" kern="1200">
                <a:solidFill>
                  <a:schemeClr val="tx1"/>
                </a:solidFill>
                <a:latin typeface="+mn-lt"/>
                <a:ea typeface="+mn-ea"/>
                <a:cs typeface="+mn-cs"/>
              </a:defRPr>
            </a:lvl4pPr>
            <a:lvl5pPr marL="1371600" algn="l" defTabSz="914400" rtl="0" eaLnBrk="1" latinLnBrk="0" hangingPunct="1">
              <a:defRPr sz="1350" kern="1200">
                <a:solidFill>
                  <a:schemeClr val="tx1"/>
                </a:solidFill>
                <a:latin typeface="+mn-lt"/>
                <a:ea typeface="+mn-ea"/>
                <a:cs typeface="+mn-cs"/>
              </a:defRPr>
            </a:lvl5pPr>
            <a:lvl6pPr marL="1714500" algn="l" defTabSz="914400" rtl="0" eaLnBrk="1" latinLnBrk="0" hangingPunct="1">
              <a:defRPr sz="1350" kern="1200">
                <a:solidFill>
                  <a:schemeClr val="tx1"/>
                </a:solidFill>
                <a:latin typeface="+mn-lt"/>
                <a:ea typeface="+mn-ea"/>
                <a:cs typeface="+mn-cs"/>
              </a:defRPr>
            </a:lvl6pPr>
            <a:lvl7pPr marL="2057400" algn="l" defTabSz="914400" rtl="0" eaLnBrk="1" latinLnBrk="0" hangingPunct="1">
              <a:defRPr sz="1350" kern="1200">
                <a:solidFill>
                  <a:schemeClr val="tx1"/>
                </a:solidFill>
                <a:latin typeface="+mn-lt"/>
                <a:ea typeface="+mn-ea"/>
                <a:cs typeface="+mn-cs"/>
              </a:defRPr>
            </a:lvl7pPr>
            <a:lvl8pPr marL="2400300" algn="l" defTabSz="914400" rtl="0" eaLnBrk="1" latinLnBrk="0" hangingPunct="1">
              <a:defRPr sz="1350" kern="1200">
                <a:solidFill>
                  <a:schemeClr val="tx1"/>
                </a:solidFill>
                <a:latin typeface="+mn-lt"/>
                <a:ea typeface="+mn-ea"/>
                <a:cs typeface="+mn-cs"/>
              </a:defRPr>
            </a:lvl8pPr>
            <a:lvl9pPr marL="2743200" algn="l" defTabSz="914400" rtl="0" eaLnBrk="1" latinLnBrk="0" hangingPunct="1">
              <a:defRPr sz="1350" kern="1200">
                <a:solidFill>
                  <a:schemeClr val="tx1"/>
                </a:solidFill>
                <a:latin typeface="+mn-lt"/>
                <a:ea typeface="+mn-ea"/>
                <a:cs typeface="+mn-cs"/>
              </a:defRPr>
            </a:lvl9pPr>
          </a:lstStyle>
          <a:p>
            <a:pPr lvl="0"/>
            <a:r>
              <a:rPr dirty="0">
                <a:sym typeface="+mn-ea"/>
              </a:rPr>
              <a:t>编辑标题</a:t>
            </a:r>
            <a:endParaRPr dirty="0">
              <a:sym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057400" y="4114800"/>
            <a:ext cx="2400300" cy="609600"/>
          </a:xfrm>
        </p:spPr>
        <p:txBody>
          <a:bodyPr/>
          <a:lstStyle>
            <a:lvl1pPr>
              <a:defRPr sz="2800">
                <a:latin typeface="+mn-lt"/>
                <a:ea typeface="+mn-ea"/>
              </a:defRPr>
            </a:lvl1pPr>
            <a:lvl2pPr>
              <a:defRPr sz="2400">
                <a:latin typeface="+mn-lt"/>
                <a:ea typeface="+mn-ea"/>
              </a:defRPr>
            </a:lvl2pPr>
            <a:lvl3pPr>
              <a:defRPr sz="2000">
                <a:latin typeface="+mn-lt"/>
                <a:ea typeface="+mn-ea"/>
              </a:defRPr>
            </a:lvl3pPr>
            <a:lvl4pPr>
              <a:defRPr sz="1800">
                <a:latin typeface="+mn-lt"/>
                <a:ea typeface="+mn-ea"/>
              </a:defRPr>
            </a:lvl4pPr>
            <a:lvl5pPr>
              <a:defRPr sz="1800">
                <a:latin typeface="+mn-lt"/>
                <a:ea typeface="+mn-ea"/>
              </a:defRPr>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10100" y="4114800"/>
            <a:ext cx="2400300" cy="609600"/>
          </a:xfrm>
        </p:spPr>
        <p:txBody>
          <a:bodyPr/>
          <a:lstStyle>
            <a:lvl1pPr>
              <a:defRPr sz="2800">
                <a:latin typeface="+mn-lt"/>
                <a:ea typeface="+mn-ea"/>
              </a:defRPr>
            </a:lvl1pPr>
            <a:lvl2pPr>
              <a:defRPr sz="2400">
                <a:latin typeface="+mn-lt"/>
                <a:ea typeface="+mn-ea"/>
              </a:defRPr>
            </a:lvl2pPr>
            <a:lvl3pPr>
              <a:defRPr sz="2000">
                <a:latin typeface="+mn-lt"/>
                <a:ea typeface="+mn-ea"/>
              </a:defRPr>
            </a:lvl3pPr>
            <a:lvl4pPr>
              <a:defRPr sz="1800">
                <a:latin typeface="+mn-lt"/>
                <a:ea typeface="+mn-ea"/>
              </a:defRPr>
            </a:lvl4pPr>
            <a:lvl5pPr>
              <a:defRPr sz="1800">
                <a:latin typeface="+mn-lt"/>
                <a:ea typeface="+mn-ea"/>
              </a:defRPr>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atin typeface="+mn-lt"/>
                <a:ea typeface="+mn-ea"/>
              </a:defRPr>
            </a:lvl1pPr>
            <a:lvl2pPr>
              <a:defRPr sz="2000">
                <a:latin typeface="+mn-lt"/>
                <a:ea typeface="+mn-ea"/>
              </a:defRPr>
            </a:lvl2pPr>
            <a:lvl3pPr>
              <a:defRPr sz="1800">
                <a:latin typeface="+mn-lt"/>
                <a:ea typeface="+mn-ea"/>
              </a:defRPr>
            </a:lvl3pPr>
            <a:lvl4pPr>
              <a:defRPr sz="1600">
                <a:latin typeface="+mn-lt"/>
                <a:ea typeface="+mn-ea"/>
              </a:defRPr>
            </a:lvl4pPr>
            <a:lvl5pPr>
              <a:defRPr sz="1600">
                <a:latin typeface="+mn-lt"/>
                <a:ea typeface="+mn-ea"/>
              </a:defRPr>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atin typeface="+mn-lt"/>
                <a:ea typeface="+mn-ea"/>
              </a:defRPr>
            </a:lvl1pPr>
            <a:lvl2pPr>
              <a:defRPr sz="2000">
                <a:latin typeface="+mn-lt"/>
                <a:ea typeface="+mn-ea"/>
              </a:defRPr>
            </a:lvl2pPr>
            <a:lvl3pPr>
              <a:defRPr sz="1800">
                <a:latin typeface="+mn-lt"/>
                <a:ea typeface="+mn-ea"/>
              </a:defRPr>
            </a:lvl3pPr>
            <a:lvl4pPr>
              <a:defRPr sz="1600">
                <a:latin typeface="+mn-lt"/>
                <a:ea typeface="+mn-ea"/>
              </a:defRPr>
            </a:lvl4pPr>
            <a:lvl5pPr>
              <a:defRPr sz="1600">
                <a:latin typeface="+mn-lt"/>
                <a:ea typeface="+mn-ea"/>
              </a:defRPr>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8" name="页脚占位符 7"/>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9" name="灯片编号占位符 8"/>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4" name="页脚占位符 3"/>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5" name="灯片编号占位符 4"/>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3" name="页脚占位符 2"/>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4" name="灯片编号占位符 3"/>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1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atin typeface="+mn-lt"/>
                <a:ea typeface="+mn-ea"/>
              </a:defRPr>
            </a:lvl1pPr>
            <a:lvl2pPr>
              <a:defRPr sz="2800">
                <a:latin typeface="+mn-lt"/>
                <a:ea typeface="+mn-ea"/>
              </a:defRPr>
            </a:lvl2pPr>
            <a:lvl3pPr>
              <a:defRPr sz="2400">
                <a:latin typeface="+mn-lt"/>
                <a:ea typeface="+mn-ea"/>
              </a:defRPr>
            </a:lvl3pPr>
            <a:lvl4pPr>
              <a:defRPr sz="2000">
                <a:latin typeface="+mn-lt"/>
                <a:ea typeface="+mn-ea"/>
              </a:defRPr>
            </a:lvl4pPr>
            <a:lvl5pPr>
              <a:defRPr sz="2000">
                <a:latin typeface="+mn-lt"/>
                <a:ea typeface="+mn-ea"/>
              </a:defRPr>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00000"/>
              </a:lnSpc>
              <a:spcBef>
                <a:spcPct val="20000"/>
              </a:spcBef>
              <a:spcAft>
                <a:spcPct val="0"/>
              </a:spcAft>
              <a:buClrTx/>
              <a:buSzTx/>
              <a:buFontTx/>
              <a:buNone/>
              <a:defRPr/>
            </a:pPr>
            <a:endParaRPr kumimoji="1" lang="zh-CN" altLang="en-US" sz="3200" b="1" i="0" u="none" strike="noStrike" kern="0" cap="none" spc="0" normalizeH="0" baseline="0" noProof="0" smtClean="0">
              <a:ln>
                <a:noFill/>
              </a:ln>
              <a:solidFill>
                <a:srgbClr val="FF0000"/>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6" name="页脚占位符 5"/>
          <p:cNvSpPr>
            <a:spLocks noGrp="1"/>
          </p:cNvSpPr>
          <p:nvPr>
            <p:ph type="ftr" sz="quarter" idx="11"/>
          </p:nvPr>
        </p:nvSpPr>
        <p:spPr/>
        <p:txBody>
          <a:bodyPr/>
          <a:lstStyle>
            <a:lvl1pPr>
              <a:defRPr>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 name="灯片编号占位符 6"/>
          <p:cNvSpPr>
            <a:spLocks noGrp="1"/>
          </p:cNvSpPr>
          <p:nvPr>
            <p:ph type="sldNum" sz="quarter" idx="12"/>
          </p:nvPr>
        </p:nvSpPr>
        <p:spPr/>
        <p:txBody>
          <a:bodyPr/>
          <a:lstStyle>
            <a:lvl1pPr>
              <a:defRPr>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8" Type="http://schemas.openxmlformats.org/officeDocument/2006/relationships/theme" Target="../theme/theme3.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7170" name="Rectangle 2"/>
          <p:cNvSpPr>
            <a:spLocks noGrp="1" noChangeArrowheads="1"/>
          </p:cNvSpPr>
          <p:nvPr>
            <p:ph type="title"/>
          </p:nvPr>
        </p:nvSpPr>
        <p:spPr bwMode="auto">
          <a:xfrm>
            <a:off x="457200" y="2286000"/>
            <a:ext cx="82296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Rectangle 3"/>
          <p:cNvSpPr>
            <a:spLocks noGrp="1"/>
          </p:cNvSpPr>
          <p:nvPr>
            <p:ph type="body" idx="1"/>
          </p:nvPr>
        </p:nvSpPr>
        <p:spPr>
          <a:xfrm>
            <a:off x="2057400" y="4114800"/>
            <a:ext cx="4953000" cy="609600"/>
          </a:xfrm>
          <a:prstGeom prst="rect">
            <a:avLst/>
          </a:prstGeom>
          <a:noFill/>
          <a:ln w="9525">
            <a:noFill/>
          </a:ln>
        </p:spPr>
        <p:txBody>
          <a:bodyPr/>
          <a:p>
            <a:pPr lvl="0"/>
            <a:r>
              <a:rPr lang="zh-CN" altLang="en-US" dirty="0"/>
              <a:t>单击此处编辑母版文本样式</a:t>
            </a:r>
            <a:endParaRPr lang="zh-CN" altLang="en-US" dirty="0"/>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FD05ED9-97D1-43DB-994E-18BCB065498E}"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1031" name="Picture 15"/>
          <p:cNvPicPr>
            <a:picLocks noChangeAspect="1"/>
          </p:cNvPicPr>
          <p:nvPr userDrawn="1"/>
        </p:nvPicPr>
        <p:blipFill>
          <a:blip r:embed="rId12"/>
          <a:stretch>
            <a:fillRect/>
          </a:stretch>
        </p:blipFill>
        <p:spPr>
          <a:xfrm>
            <a:off x="0" y="3175"/>
            <a:ext cx="9144000"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kumimoji="1" sz="4000">
          <a:solidFill>
            <a:srgbClr val="FF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2pPr>
      <a:lvl3pPr algn="ctr" rtl="0" eaLnBrk="0" fontAlgn="base" hangingPunct="0">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3pPr>
      <a:lvl4pPr algn="ctr" rtl="0" eaLnBrk="0" fontAlgn="base" hangingPunct="0">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4pPr>
      <a:lvl5pPr algn="ctr" rtl="0" eaLnBrk="0" fontAlgn="base" hangingPunct="0">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5pPr>
      <a:lvl6pPr marL="457200" algn="ctr" rtl="0" fontAlgn="base">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6pPr>
      <a:lvl7pPr marL="914400" algn="ctr" rtl="0" fontAlgn="base">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7pPr>
      <a:lvl8pPr marL="1371600" algn="ctr" rtl="0" fontAlgn="base">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8pPr>
      <a:lvl9pPr marL="1828800" algn="ctr" rtl="0" fontAlgn="base">
        <a:spcBef>
          <a:spcPct val="0"/>
        </a:spcBef>
        <a:spcAft>
          <a:spcPct val="0"/>
        </a:spcAft>
        <a:defRPr kumimoji="1" sz="4000">
          <a:solidFill>
            <a:srgbClr val="FF0000"/>
          </a:solidFill>
          <a:effectLst>
            <a:outerShdw blurRad="38100" dist="38100" dir="2700000" algn="tl">
              <a:srgbClr val="C0C0C0"/>
            </a:outerShdw>
          </a:effectLst>
          <a:latin typeface="Times New Roman" panose="02020603050405020304" pitchFamily="18" charset="0"/>
          <a:ea typeface="黑体" panose="02010609060101010101" pitchFamily="2" charset="-122"/>
        </a:defRPr>
      </a:lvl9pPr>
    </p:titleStyle>
    <p:bodyStyle>
      <a:lvl1pPr marL="342900" indent="-342900" algn="ctr" rtl="0" eaLnBrk="0" fontAlgn="base" hangingPunct="0">
        <a:spcBef>
          <a:spcPct val="20000"/>
        </a:spcBef>
        <a:spcAft>
          <a:spcPct val="0"/>
        </a:spcAft>
        <a:buChar char="•"/>
        <a:defRPr kumimoji="1" sz="2800" b="1">
          <a:solidFill>
            <a:srgbClr val="FF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5pPr>
      <a:lvl6pPr marL="2514600" indent="-228600" algn="l" rtl="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algn="l" rtl="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algn="l" rtl="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algn="l" rtl="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Rectangle 3"/>
          <p:cNvSpPr>
            <a:spLocks noGrp="1"/>
          </p:cNvSpPr>
          <p:nvPr>
            <p:ph type="title"/>
          </p:nvPr>
        </p:nvSpPr>
        <p:spPr>
          <a:xfrm>
            <a:off x="685800" y="1219200"/>
            <a:ext cx="7315200" cy="6858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Rectangle 4"/>
          <p:cNvSpPr>
            <a:spLocks noGrp="1"/>
          </p:cNvSpPr>
          <p:nvPr>
            <p:ph type="body" idx="1"/>
          </p:nvPr>
        </p:nvSpPr>
        <p:spPr>
          <a:xfrm>
            <a:off x="685800" y="1981200"/>
            <a:ext cx="7772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51557" name="Rectangle 5"/>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mn-lt"/>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151558" name="Rectangle 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mn-lt"/>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cs typeface="+mn-cs"/>
            </a:endParaRPr>
          </a:p>
        </p:txBody>
      </p:sp>
      <p:sp>
        <p:nvSpPr>
          <p:cNvPr id="151559" name="Rectangle 7"/>
          <p:cNvSpPr>
            <a:spLocks noGrp="1" noChangeArrowheads="1"/>
          </p:cNvSpPr>
          <p:nvPr>
            <p:ph type="sldNum" sz="quarter" idx="4"/>
          </p:nvPr>
        </p:nvSpPr>
        <p:spPr bwMode="auto">
          <a:xfrm>
            <a:off x="64770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atin typeface="+mn-lt"/>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ABF6E4-B478-49B3-96A8-DC2C56DD3CA1}" type="slidenum">
              <a:rPr kumimoji="0" lang="en-US" altLang="zh-CN" sz="1400" b="0" i="0" u="none" strike="noStrike" kern="1200" cap="none" spc="0" normalizeH="0" baseline="0" noProof="0">
                <a:ln>
                  <a:noFill/>
                </a:ln>
                <a:solidFill>
                  <a:schemeClr val="tx1"/>
                </a:solidFill>
                <a:effectLst/>
                <a:uLnTx/>
                <a:uFillTx/>
                <a:cs typeface="+mn-cs"/>
              </a:rPr>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055" name="Text Box 13"/>
          <p:cNvSpPr txBox="1">
            <a:spLocks noChangeArrowheads="1"/>
          </p:cNvSpPr>
          <p:nvPr/>
        </p:nvSpPr>
        <p:spPr bwMode="auto">
          <a:xfrm>
            <a:off x="5867400" y="6477000"/>
            <a:ext cx="297180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1400" b="0" i="0" u="none" strike="noStrike" kern="1200" cap="none" spc="0" normalizeH="0" baseline="0" noProof="0">
                <a:ln>
                  <a:noFill/>
                </a:ln>
                <a:solidFill>
                  <a:schemeClr val="bg1"/>
                </a:solidFill>
                <a:effectLst/>
                <a:uLnTx/>
                <a:uFillTx/>
                <a:latin typeface="+mn-lt"/>
                <a:ea typeface="+mn-ea"/>
                <a:cs typeface="+mn-cs"/>
              </a:rPr>
              <a:t>http://www.niaot.ac.cn</a:t>
            </a:r>
            <a:endParaRPr kumimoji="0" lang="en-US" altLang="zh-CN" sz="1400" b="0" i="0" u="none" strike="noStrike" kern="1200" cap="none" spc="0" normalizeH="0" baseline="0" noProof="0">
              <a:ln>
                <a:noFill/>
              </a:ln>
              <a:solidFill>
                <a:schemeClr val="bg1"/>
              </a:solidFill>
              <a:effectLst/>
              <a:uLnTx/>
              <a:uFillTx/>
              <a:latin typeface="+mn-lt"/>
              <a:ea typeface="+mn-ea"/>
              <a:cs typeface="+mn-cs"/>
            </a:endParaRPr>
          </a:p>
        </p:txBody>
      </p:sp>
      <p:pic>
        <p:nvPicPr>
          <p:cNvPr id="2056" name="Picture 17"/>
          <p:cNvPicPr>
            <a:picLocks noChangeAspect="1"/>
          </p:cNvPicPr>
          <p:nvPr userDrawn="1"/>
        </p:nvPicPr>
        <p:blipFill>
          <a:blip r:embed="rId12"/>
          <a:stretch>
            <a:fillRect/>
          </a:stretch>
        </p:blipFill>
        <p:spPr>
          <a:xfrm>
            <a:off x="0" y="0"/>
            <a:ext cx="9144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3200">
          <a:solidFill>
            <a:srgbClr val="FF0000"/>
          </a:solidFill>
          <a:latin typeface="+mj-lt"/>
          <a:ea typeface="+mj-ea"/>
          <a:cs typeface="+mj-cs"/>
        </a:defRPr>
      </a:lvl1pPr>
      <a:lvl2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直接连接符 4"/>
          <p:cNvCxnSpPr/>
          <p:nvPr>
            <p:custDataLst>
              <p:tags r:id="rId12"/>
            </p:custDataLst>
          </p:nvPr>
        </p:nvCxnSpPr>
        <p:spPr>
          <a:xfrm>
            <a:off x="0" y="902796"/>
            <a:ext cx="9144000" cy="0"/>
          </a:xfrm>
          <a:prstGeom prst="line">
            <a:avLst/>
          </a:prstGeom>
          <a:ln w="101600">
            <a:solidFill>
              <a:schemeClr val="accent6">
                <a:lumMod val="62950"/>
              </a:schemeClr>
            </a:solidFill>
          </a:ln>
          <a:effectLst>
            <a:outerShdw blurRad="101600" dist="50800" dir="5400000" algn="ctr" rotWithShape="0">
              <a:schemeClr val="accent5">
                <a:lumMod val="62918"/>
                <a:alpha val="60000"/>
              </a:schemeClr>
            </a:outerShdw>
          </a:effectLst>
        </p:spPr>
        <p:style>
          <a:lnRef idx="2">
            <a:schemeClr val="accent1"/>
          </a:lnRef>
          <a:fillRef idx="0">
            <a:schemeClr val="accent1"/>
          </a:fillRef>
          <a:effectRef idx="1">
            <a:schemeClr val="accent1"/>
          </a:effectRef>
          <a:fontRef idx="minor">
            <a:schemeClr val="tx1"/>
          </a:fontRef>
        </p:style>
      </p:cxnSp>
      <p:sp>
        <p:nvSpPr>
          <p:cNvPr id="6" name="灯片编号占位符 5"/>
          <p:cNvSpPr>
            <a:spLocks noGrp="1"/>
          </p:cNvSpPr>
          <p:nvPr>
            <p:ph type="sldNum" sz="quarter" idx="4"/>
            <p:custDataLst>
              <p:tags r:id="rId13"/>
            </p:custDataLst>
          </p:nvPr>
        </p:nvSpPr>
        <p:spPr>
          <a:xfrm>
            <a:off x="6565487" y="6356350"/>
            <a:ext cx="2057400" cy="365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spLocks noGrp="1"/>
          </p:cNvSpPr>
          <p:nvPr>
            <p:ph type="ftr" sz="quarter" idx="3"/>
            <p:custDataLst>
              <p:tags r:id="rId14"/>
            </p:custDataLst>
          </p:nvPr>
        </p:nvSpPr>
        <p:spPr>
          <a:xfrm>
            <a:off x="3028950" y="6356350"/>
            <a:ext cx="3086100" cy="365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4" name="日期占位符 3"/>
          <p:cNvSpPr>
            <a:spLocks noGrp="1"/>
          </p:cNvSpPr>
          <p:nvPr>
            <p:ph type="dt" sz="half" idx="2"/>
            <p:custDataLst>
              <p:tags r:id="rId15"/>
            </p:custDataLst>
          </p:nvPr>
        </p:nvSpPr>
        <p:spPr>
          <a:xfrm>
            <a:off x="521970" y="6356350"/>
            <a:ext cx="2057400" cy="365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spLocks noGrp="1"/>
          </p:cNvSpPr>
          <p:nvPr>
            <p:ph type="body" idx="1"/>
            <p:custDataLst>
              <p:tags r:id="rId16"/>
            </p:custDataLst>
          </p:nvPr>
        </p:nvSpPr>
        <p:spPr>
          <a:xfrm>
            <a:off x="521970" y="1301749"/>
            <a:ext cx="81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spLocks noGrp="1"/>
          </p:cNvSpPr>
          <p:nvPr>
            <p:ph type="title"/>
            <p:custDataLst>
              <p:tags r:id="rId17"/>
            </p:custDataLst>
          </p:nvPr>
        </p:nvSpPr>
        <p:spPr>
          <a:xfrm>
            <a:off x="521970" y="360000"/>
            <a:ext cx="81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2400" b="1" i="0" u="none" kern="1200" spc="0">
          <a:solidFill>
            <a:schemeClr val="tx1"/>
          </a:solidFill>
          <a:effectLst>
            <a:outerShdw>
              <a:srgbClr val="FFFFFF"/>
            </a:outerShdw>
          </a:effectLst>
          <a:uFill>
            <a:solidFill>
              <a:schemeClr val="tx1"/>
            </a:solidFill>
          </a:uFill>
          <a:latin typeface="+mj-lt"/>
          <a:ea typeface="+mj-ea"/>
          <a:cs typeface="+mj-cs"/>
        </a:defRPr>
      </a:lvl1pPr>
    </p:titleStyle>
    <p:bodyStyle>
      <a:lvl1pPr marL="171450" indent="0" algn="l" defTabSz="685800" rtl="0" eaLnBrk="1" latinLnBrk="0" hangingPunct="1">
        <a:lnSpc>
          <a:spcPct val="130000"/>
        </a:lnSpc>
        <a:spcBef>
          <a:spcPts val="750"/>
        </a:spcBef>
        <a:buFont typeface="Arial" panose="020B0604020202020204" pitchFamily="34" charset="0"/>
        <a:buChar char="•"/>
        <a:defRPr sz="1800" kern="1200" spc="0">
          <a:solidFill>
            <a:schemeClr val="tx1"/>
          </a:solidFill>
          <a:latin typeface="+mn-lt"/>
          <a:ea typeface="+mn-ea"/>
          <a:cs typeface="+mn-cs"/>
        </a:defRPr>
      </a:lvl1pPr>
      <a:lvl2pPr marL="514350" indent="0" algn="l" defTabSz="685800" rtl="0" eaLnBrk="1" latinLnBrk="0" hangingPunct="1">
        <a:lnSpc>
          <a:spcPct val="130000"/>
        </a:lnSpc>
        <a:spcBef>
          <a:spcPts val="375"/>
        </a:spcBef>
        <a:buFont typeface="Arial" panose="020B0604020202020204" pitchFamily="34" charset="0"/>
        <a:buChar char="•"/>
        <a:defRPr sz="1500" kern="1200" spc="0">
          <a:solidFill>
            <a:schemeClr val="tx1"/>
          </a:solidFill>
          <a:latin typeface="+mn-lt"/>
          <a:ea typeface="+mn-ea"/>
          <a:cs typeface="+mn-cs"/>
        </a:defRPr>
      </a:lvl2pPr>
      <a:lvl3pPr marL="857250" indent="0" algn="l" defTabSz="685800" rtl="0" eaLnBrk="1" latinLnBrk="0" hangingPunct="1">
        <a:lnSpc>
          <a:spcPct val="130000"/>
        </a:lnSpc>
        <a:spcBef>
          <a:spcPts val="375"/>
        </a:spcBef>
        <a:buFont typeface="Arial" panose="020B0604020202020204" pitchFamily="34" charset="0"/>
        <a:buChar char="•"/>
        <a:defRPr sz="1350" kern="1200" spc="0">
          <a:solidFill>
            <a:schemeClr val="tx1"/>
          </a:solidFill>
          <a:latin typeface="+mn-lt"/>
          <a:ea typeface="+mn-ea"/>
          <a:cs typeface="+mn-cs"/>
        </a:defRPr>
      </a:lvl3pPr>
      <a:lvl4pPr marL="1200150" indent="0" algn="l" defTabSz="685800" rtl="0" eaLnBrk="1" latinLnBrk="0" hangingPunct="1">
        <a:lnSpc>
          <a:spcPct val="130000"/>
        </a:lnSpc>
        <a:spcBef>
          <a:spcPts val="375"/>
        </a:spcBef>
        <a:buFont typeface="Arial" panose="020B0604020202020204" pitchFamily="34" charset="0"/>
        <a:buChar char="•"/>
        <a:defRPr sz="1350" kern="1200" spc="0">
          <a:solidFill>
            <a:schemeClr val="tx1"/>
          </a:solidFill>
          <a:latin typeface="+mn-lt"/>
          <a:ea typeface="+mn-ea"/>
          <a:cs typeface="+mn-cs"/>
        </a:defRPr>
      </a:lvl4pPr>
      <a:lvl5pPr marL="1543050" indent="0" algn="l" defTabSz="685800" rtl="0" eaLnBrk="1" latinLnBrk="0" hangingPunct="1">
        <a:lnSpc>
          <a:spcPct val="130000"/>
        </a:lnSpc>
        <a:spcBef>
          <a:spcPts val="375"/>
        </a:spcBef>
        <a:buFont typeface="Arial" panose="020B0604020202020204" pitchFamily="34" charset="0"/>
        <a:buChar char="•"/>
        <a:defRPr sz="135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image" Target="../media/image18.png"/><Relationship Id="rId7" Type="http://schemas.openxmlformats.org/officeDocument/2006/relationships/tags" Target="../tags/tag10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3" Type="http://schemas.openxmlformats.org/officeDocument/2006/relationships/notesSlide" Target="../notesSlides/notesSlide10.xml"/><Relationship Id="rId12" Type="http://schemas.openxmlformats.org/officeDocument/2006/relationships/slideLayout" Target="../slideLayouts/slideLayout30.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0.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30.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image" Target="../media/image22.emf"/><Relationship Id="rId3" Type="http://schemas.openxmlformats.org/officeDocument/2006/relationships/package" Target="../embeddings/Document1.docx"/><Relationship Id="rId2" Type="http://schemas.openxmlformats.org/officeDocument/2006/relationships/image" Target="../media/image21.png"/><Relationship Id="rId10" Type="http://schemas.openxmlformats.org/officeDocument/2006/relationships/notesSlide" Target="../notesSlides/notesSlide12.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0.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image" Target="../media/image27.png"/><Relationship Id="rId4" Type="http://schemas.openxmlformats.org/officeDocument/2006/relationships/tags" Target="../tags/tag120.xml"/><Relationship Id="rId3" Type="http://schemas.openxmlformats.org/officeDocument/2006/relationships/image" Target="../media/image26.jpeg"/><Relationship Id="rId2" Type="http://schemas.openxmlformats.org/officeDocument/2006/relationships/tags" Target="../tags/tag119.xml"/><Relationship Id="rId14" Type="http://schemas.openxmlformats.org/officeDocument/2006/relationships/notesSlide" Target="../notesSlides/notesSlide14.xml"/><Relationship Id="rId13" Type="http://schemas.openxmlformats.org/officeDocument/2006/relationships/slideLayout" Target="../slideLayouts/slideLayout30.xml"/><Relationship Id="rId12" Type="http://schemas.openxmlformats.org/officeDocument/2006/relationships/tags" Target="../tags/tag124.xml"/><Relationship Id="rId11" Type="http://schemas.openxmlformats.org/officeDocument/2006/relationships/image" Target="../media/image30.png"/><Relationship Id="rId10" Type="http://schemas.openxmlformats.org/officeDocument/2006/relationships/image" Target="../media/image29.png"/><Relationship Id="rId1" Type="http://schemas.openxmlformats.org/officeDocument/2006/relationships/tags" Target="../tags/tag11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0.xml"/><Relationship Id="rId6" Type="http://schemas.openxmlformats.org/officeDocument/2006/relationships/tags" Target="../tags/tag126.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tags" Target="../tags/tag125.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0.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0.xml"/><Relationship Id="rId2" Type="http://schemas.openxmlformats.org/officeDocument/2006/relationships/tags" Target="../tags/tag132.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jpeg"/><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3.jpeg"/><Relationship Id="rId2" Type="http://schemas.openxmlformats.org/officeDocument/2006/relationships/tags" Target="../tags/tag60.xml"/><Relationship Id="rId12" Type="http://schemas.openxmlformats.org/officeDocument/2006/relationships/notesSlide" Target="../notesSlides/notesSlide2.xml"/><Relationship Id="rId11" Type="http://schemas.openxmlformats.org/officeDocument/2006/relationships/slideLayout" Target="../slideLayouts/slideLayout30.xml"/><Relationship Id="rId10" Type="http://schemas.openxmlformats.org/officeDocument/2006/relationships/tags" Target="../tags/tag65.xml"/><Relationship Id="rId1" Type="http://schemas.openxmlformats.org/officeDocument/2006/relationships/tags" Target="../tags/tag59.xml"/></Relationships>
</file>

<file path=ppt/slides/_rels/slide3.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chart" Target="../charts/chart3.xml"/><Relationship Id="rId2" Type="http://schemas.openxmlformats.org/officeDocument/2006/relationships/chart" Target="../charts/chart2.xml"/><Relationship Id="rId17" Type="http://schemas.openxmlformats.org/officeDocument/2006/relationships/notesSlide" Target="../notesSlides/notesSlide3.xml"/><Relationship Id="rId16" Type="http://schemas.openxmlformats.org/officeDocument/2006/relationships/slideLayout" Target="../slideLayouts/slideLayout29.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image" Target="../media/image6.jpeg"/><Relationship Id="rId10" Type="http://schemas.openxmlformats.org/officeDocument/2006/relationships/tags" Target="../tags/tag72.xml"/><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9.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7.png"/><Relationship Id="rId2" Type="http://schemas.openxmlformats.org/officeDocument/2006/relationships/tags" Target="../tags/tag78.xml"/><Relationship Id="rId1" Type="http://schemas.openxmlformats.org/officeDocument/2006/relationships/tags" Target="../tags/tag77.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tags" Target="../tags/tag86.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notesSlide" Target="../notesSlides/notesSlide5.xml"/><Relationship Id="rId1" Type="http://schemas.openxmlformats.org/officeDocument/2006/relationships/tags" Target="../tags/tag81.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4.xml"/><Relationship Id="rId5" Type="http://schemas.openxmlformats.org/officeDocument/2006/relationships/tags" Target="../tags/tag90.xml"/><Relationship Id="rId4" Type="http://schemas.openxmlformats.org/officeDocument/2006/relationships/image" Target="../media/image10.pn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0.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30.xml"/><Relationship Id="rId6" Type="http://schemas.openxmlformats.org/officeDocument/2006/relationships/tags" Target="../tags/tag97.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30.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585" y="3514535"/>
            <a:ext cx="9143522" cy="573056"/>
          </a:xfrm>
        </p:spPr>
        <p:txBody>
          <a:bodyPr>
            <a:noAutofit/>
          </a:bodyPr>
          <a:lstStyle/>
          <a:p>
            <a:pPr>
              <a:lnSpc>
                <a:spcPct val="100000"/>
              </a:lnSpc>
              <a:spcBef>
                <a:spcPts val="0"/>
              </a:spcBef>
            </a:pPr>
            <a:r>
              <a:rPr lang="en-US" altLang="zh-CN" sz="3600" dirty="0" smtClean="0">
                <a:solidFill>
                  <a:srgbClr val="1D08B8"/>
                </a:solidFill>
                <a:effectLst/>
                <a:latin typeface="Franklin Gothic Medium" panose="020B0603020102020204" charset="0"/>
                <a:ea typeface="微软雅黑" panose="020B0503020204020204" charset="-122"/>
              </a:rPr>
              <a:t>Wen Haikun</a:t>
            </a:r>
            <a:endParaRPr lang="en-US" altLang="zh-CN" sz="3600" dirty="0" smtClean="0">
              <a:solidFill>
                <a:srgbClr val="1D08B8"/>
              </a:solidFill>
              <a:effectLst/>
              <a:latin typeface="Franklin Gothic Medium" panose="020B0603020102020204" charset="0"/>
              <a:ea typeface="微软雅黑" panose="020B0503020204020204" charset="-122"/>
            </a:endParaRPr>
          </a:p>
        </p:txBody>
      </p:sp>
      <p:sp>
        <p:nvSpPr>
          <p:cNvPr id="9" name="矩形 8"/>
          <p:cNvSpPr/>
          <p:nvPr/>
        </p:nvSpPr>
        <p:spPr>
          <a:xfrm>
            <a:off x="3175" y="1842770"/>
            <a:ext cx="9140825" cy="135318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Optimization Design of the telescope tower structure for weak snow foundation in Dome A, Antarctica</a:t>
            </a:r>
            <a:endParaRPr lang="en-US" altLang="zh-CN" sz="2400" b="1" dirty="0">
              <a:latin typeface="微软雅黑" panose="020B0503020204020204" charset="-122"/>
              <a:ea typeface="微软雅黑" panose="020B0503020204020204" charset="-122"/>
            </a:endParaRPr>
          </a:p>
        </p:txBody>
      </p:sp>
      <p:sp>
        <p:nvSpPr>
          <p:cNvPr id="7" name="矩形 6"/>
          <p:cNvSpPr/>
          <p:nvPr/>
        </p:nvSpPr>
        <p:spPr>
          <a:xfrm>
            <a:off x="811808" y="4535217"/>
            <a:ext cx="7739744" cy="1014730"/>
          </a:xfrm>
          <a:prstGeom prst="rect">
            <a:avLst/>
          </a:prstGeom>
        </p:spPr>
        <p:txBody>
          <a:bodyPr wrap="square">
            <a:spAutoFit/>
          </a:bodyPr>
          <a:lstStyle/>
          <a:p>
            <a:pPr algn="ctr"/>
            <a:r>
              <a:rPr lang="en-US" altLang="zh-CN" sz="2000" dirty="0">
                <a:latin typeface="Franklin Gothic Medium" panose="020B0603020102020204" charset="0"/>
                <a:ea typeface="微软雅黑" panose="020B0503020204020204" charset="-122"/>
              </a:rPr>
              <a:t>Nanjing Institute of Astronomical Optics &amp; Technology </a:t>
            </a:r>
            <a:endParaRPr lang="en-US" altLang="zh-CN" sz="2000" dirty="0">
              <a:latin typeface="Franklin Gothic Medium" panose="020B0603020102020204" charset="0"/>
              <a:ea typeface="微软雅黑" panose="020B0503020204020204" charset="-122"/>
            </a:endParaRPr>
          </a:p>
          <a:p>
            <a:pPr algn="ctr"/>
            <a:r>
              <a:rPr lang="en-US" altLang="zh-CN" sz="2000" dirty="0">
                <a:latin typeface="Franklin Gothic Medium" panose="020B0603020102020204" charset="0"/>
                <a:ea typeface="微软雅黑" panose="020B0503020204020204" charset="-122"/>
              </a:rPr>
              <a:t>National Astronomical Observatories ,CAS</a:t>
            </a:r>
            <a:endParaRPr lang="en-US" altLang="zh-CN" sz="2000" dirty="0">
              <a:latin typeface="Franklin Gothic Medium" panose="020B0603020102020204" charset="0"/>
              <a:ea typeface="微软雅黑" panose="020B0503020204020204" charset="-122"/>
            </a:endParaRPr>
          </a:p>
          <a:p>
            <a:pPr algn="ctr"/>
            <a:r>
              <a:rPr lang="en-US" altLang="zh-CN" sz="2000" dirty="0">
                <a:latin typeface="Franklin Gothic Medium" panose="020B0603020102020204" charset="0"/>
                <a:ea typeface="微软雅黑" panose="020B0503020204020204" charset="-122"/>
              </a:rPr>
              <a:t>2025.9.17 Thailand</a:t>
            </a:r>
            <a:endParaRPr lang="zh-CN" altLang="en-US" sz="2000" dirty="0">
              <a:latin typeface="Franklin Gothic Medium" panose="020B0603020102020204" charset="0"/>
              <a:ea typeface="微软雅黑" panose="020B050302020402020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95800" y="1078230"/>
            <a:ext cx="2799715" cy="2409190"/>
          </a:xfrm>
          <a:prstGeom prst="rect">
            <a:avLst/>
          </a:prstGeom>
        </p:spPr>
      </p:pic>
      <p:sp>
        <p:nvSpPr>
          <p:cNvPr id="256" name="文本框 6"/>
          <p:cNvSpPr txBox="1"/>
          <p:nvPr>
            <p:custDataLst>
              <p:tags r:id="rId2"/>
            </p:custDataLst>
          </p:nvPr>
        </p:nvSpPr>
        <p:spPr>
          <a:xfrm>
            <a:off x="571505" y="22860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2400">
                <a:solidFill>
                  <a:schemeClr val="accent1"/>
                </a:solidFill>
                <a:latin typeface="Franklin Gothic Medium" panose="020B0603020102020204" charset="0"/>
                <a:sym typeface="+mn-ea"/>
              </a:rPr>
              <a:t>Telescope </a:t>
            </a:r>
            <a:r>
              <a:rPr lang="zh-CN" altLang="en-US" sz="2400">
                <a:solidFill>
                  <a:schemeClr val="accent1"/>
                </a:solidFill>
                <a:latin typeface="Franklin Gothic Medium" panose="020B0603020102020204" charset="0"/>
                <a:sym typeface="+mn-ea"/>
              </a:rPr>
              <a:t>Tower </a:t>
            </a:r>
            <a:r>
              <a:rPr lang="en-US" altLang="zh-CN" sz="2400">
                <a:solidFill>
                  <a:schemeClr val="accent1"/>
                </a:solidFill>
                <a:latin typeface="Franklin Gothic Medium" panose="020B0603020102020204" charset="0"/>
                <a:sym typeface="+mn-ea"/>
              </a:rPr>
              <a:t>S</a:t>
            </a:r>
            <a:r>
              <a:rPr lang="zh-CN" altLang="en-US" sz="2400">
                <a:solidFill>
                  <a:schemeClr val="accent1"/>
                </a:solidFill>
                <a:latin typeface="Franklin Gothic Medium" panose="020B0603020102020204" charset="0"/>
                <a:sym typeface="+mn-ea"/>
              </a:rPr>
              <a:t>tatic </a:t>
            </a:r>
            <a:r>
              <a:rPr lang="en-US" altLang="zh-CN" sz="2400">
                <a:solidFill>
                  <a:schemeClr val="accent1"/>
                </a:solidFill>
                <a:latin typeface="Franklin Gothic Medium" panose="020B0603020102020204" charset="0"/>
                <a:sym typeface="+mn-ea"/>
              </a:rPr>
              <a:t>and Dynamic A</a:t>
            </a:r>
            <a:r>
              <a:rPr lang="zh-CN" altLang="en-US" sz="2400">
                <a:solidFill>
                  <a:schemeClr val="accent1"/>
                </a:solidFill>
                <a:latin typeface="Franklin Gothic Medium" panose="020B0603020102020204" charset="0"/>
                <a:sym typeface="+mn-ea"/>
              </a:rPr>
              <a:t>nalysis</a:t>
            </a:r>
            <a:endParaRPr lang="zh-CN" altLang="en-US" sz="2400">
              <a:solidFill>
                <a:schemeClr val="accent1"/>
              </a:solidFill>
              <a:latin typeface="Franklin Gothic Medium" panose="020B0603020102020204" charset="0"/>
              <a:sym typeface="+mn-ea"/>
            </a:endParaRPr>
          </a:p>
        </p:txBody>
      </p:sp>
      <p:cxnSp>
        <p:nvCxnSpPr>
          <p:cNvPr id="4" name="直接连接符 3"/>
          <p:cNvCxnSpPr/>
          <p:nvPr>
            <p:custDataLst>
              <p:tags r:id="rId3"/>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8" name="图片 6" descr="风载变形"/>
          <p:cNvPicPr>
            <a:picLocks noChangeAspect="1"/>
          </p:cNvPicPr>
          <p:nvPr>
            <p:custDataLst>
              <p:tags r:id="rId4"/>
            </p:custDataLst>
          </p:nvPr>
        </p:nvPicPr>
        <p:blipFill>
          <a:blip r:embed="rId5"/>
          <a:stretch>
            <a:fillRect/>
          </a:stretch>
        </p:blipFill>
        <p:spPr>
          <a:xfrm>
            <a:off x="4495800" y="3895408"/>
            <a:ext cx="2799715" cy="2033905"/>
          </a:xfrm>
          <a:prstGeom prst="rect">
            <a:avLst/>
          </a:prstGeom>
          <a:noFill/>
          <a:ln w="9525">
            <a:noFill/>
          </a:ln>
        </p:spPr>
      </p:pic>
      <p:pic>
        <p:nvPicPr>
          <p:cNvPr id="10" name="图片 9"/>
          <p:cNvPicPr>
            <a:picLocks noChangeAspect="1"/>
          </p:cNvPicPr>
          <p:nvPr/>
        </p:nvPicPr>
        <p:blipFill>
          <a:blip r:embed="rId6"/>
          <a:stretch>
            <a:fillRect/>
          </a:stretch>
        </p:blipFill>
        <p:spPr>
          <a:xfrm>
            <a:off x="609600" y="1124585"/>
            <a:ext cx="2799715" cy="2409190"/>
          </a:xfrm>
          <a:prstGeom prst="rect">
            <a:avLst/>
          </a:prstGeom>
        </p:spPr>
      </p:pic>
      <p:pic>
        <p:nvPicPr>
          <p:cNvPr id="11" name="图片 2" descr="望远镜塔架模态"/>
          <p:cNvPicPr>
            <a:picLocks noChangeAspect="1"/>
          </p:cNvPicPr>
          <p:nvPr>
            <p:custDataLst>
              <p:tags r:id="rId7"/>
            </p:custDataLst>
          </p:nvPr>
        </p:nvPicPr>
        <p:blipFill>
          <a:blip r:embed="rId8"/>
          <a:stretch>
            <a:fillRect/>
          </a:stretch>
        </p:blipFill>
        <p:spPr>
          <a:xfrm>
            <a:off x="609600" y="3858260"/>
            <a:ext cx="2799715" cy="2042160"/>
          </a:xfrm>
          <a:prstGeom prst="rect">
            <a:avLst/>
          </a:prstGeom>
          <a:noFill/>
          <a:ln w="9525">
            <a:noFill/>
          </a:ln>
        </p:spPr>
      </p:pic>
      <p:sp>
        <p:nvSpPr>
          <p:cNvPr id="15" name="文本框 14"/>
          <p:cNvSpPr txBox="1"/>
          <p:nvPr/>
        </p:nvSpPr>
        <p:spPr>
          <a:xfrm>
            <a:off x="4598670" y="3573145"/>
            <a:ext cx="2834640" cy="236855"/>
          </a:xfrm>
          <a:prstGeom prst="rect">
            <a:avLst/>
          </a:prstGeom>
        </p:spPr>
        <p:style>
          <a:lnRef idx="3">
            <a:schemeClr val="accent6"/>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p>
            <a:pPr lvl="0" algn="l">
              <a:spcBef>
                <a:spcPct val="20000"/>
              </a:spcBef>
              <a:buClrTx/>
              <a:buSzTx/>
              <a:buFontTx/>
            </a:pPr>
            <a:r>
              <a:rPr lang="en-US" altLang="zh-CN" sz="1400" dirty="0">
                <a:latin typeface="Times New Roman" panose="02020603050405020304" pitchFamily="18" charset="0"/>
                <a:cs typeface="Times New Roman" panose="02020603050405020304" pitchFamily="18" charset="0"/>
                <a:sym typeface="+mn-ea"/>
              </a:rPr>
              <a:t>Max stress </a:t>
            </a:r>
            <a:r>
              <a:rPr lang="en-US" altLang="zh-CN" sz="1400" dirty="0">
                <a:solidFill>
                  <a:srgbClr val="FF0000"/>
                </a:solidFill>
                <a:latin typeface="Times New Roman" panose="02020603050405020304" pitchFamily="18" charset="0"/>
                <a:cs typeface="Times New Roman" panose="02020603050405020304" pitchFamily="18" charset="0"/>
                <a:sym typeface="+mn-ea"/>
              </a:rPr>
              <a:t>11.06</a:t>
            </a:r>
            <a:r>
              <a:rPr lang="en-US" altLang="zh-CN" sz="1400" dirty="0">
                <a:latin typeface="Times New Roman" panose="02020603050405020304" pitchFamily="18" charset="0"/>
                <a:cs typeface="Times New Roman" panose="02020603050405020304" pitchFamily="18" charset="0"/>
                <a:sym typeface="+mn-ea"/>
              </a:rPr>
              <a:t>Mpa</a:t>
            </a:r>
            <a:r>
              <a:rPr lang="en-US" altLang="zh-CN" sz="1400" dirty="0">
                <a:latin typeface="Times New Roman" panose="02020603050405020304" pitchFamily="18" charset="0"/>
                <a:cs typeface="Times New Roman" panose="02020603050405020304" pitchFamily="18" charset="0"/>
                <a:sym typeface="+mn-ea"/>
              </a:rPr>
              <a:t> (</a:t>
            </a:r>
            <a:r>
              <a:rPr lang="en-US" altLang="zh-CN" sz="1400" dirty="0">
                <a:solidFill>
                  <a:srgbClr val="FF0000"/>
                </a:solidFill>
                <a:latin typeface="Times New Roman" panose="02020603050405020304" pitchFamily="18" charset="0"/>
                <a:cs typeface="Times New Roman" panose="02020603050405020304" pitchFamily="18" charset="0"/>
                <a:sym typeface="+mn-ea"/>
              </a:rPr>
              <a:t>205Mpa</a:t>
            </a:r>
            <a:r>
              <a:rPr lang="en-US" altLang="zh-CN" sz="1400" dirty="0">
                <a:latin typeface="Times New Roman" panose="02020603050405020304" pitchFamily="18" charset="0"/>
                <a:cs typeface="Times New Roman" panose="02020603050405020304" pitchFamily="18" charset="0"/>
                <a:sym typeface="+mn-ea"/>
              </a:rPr>
              <a:t>)</a:t>
            </a:r>
            <a:endParaRPr lang="en-US" altLang="zh-CN" sz="1400" dirty="0">
              <a:latin typeface="Times New Roman" panose="02020603050405020304" pitchFamily="18" charset="0"/>
              <a:cs typeface="Times New Roman" panose="02020603050405020304" pitchFamily="18" charset="0"/>
              <a:sym typeface="+mn-ea"/>
            </a:endParaRPr>
          </a:p>
        </p:txBody>
      </p:sp>
      <p:sp>
        <p:nvSpPr>
          <p:cNvPr id="16" name="Rectangle 3"/>
          <p:cNvSpPr txBox="1">
            <a:spLocks noChangeArrowheads="1"/>
          </p:cNvSpPr>
          <p:nvPr>
            <p:custDataLst>
              <p:tags r:id="rId9"/>
            </p:custDataLst>
          </p:nvPr>
        </p:nvSpPr>
        <p:spPr bwMode="auto">
          <a:xfrm>
            <a:off x="76835" y="6143625"/>
            <a:ext cx="4135755" cy="6496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accent2"/>
          </a:lnRef>
          <a:fillRef idx="0">
            <a:srgbClr val="FFFFFF"/>
          </a:fillRef>
          <a:effectRef idx="0">
            <a:srgbClr val="FFFFFF"/>
          </a:effectRef>
          <a:fontRef idx="minor">
            <a:schemeClr val="tx1"/>
          </a:fontRef>
        </p:style>
        <p:txBody>
          <a:bodyPr>
            <a:norm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0" indent="0" eaLnBrk="1" fontAlgn="base" hangingPunct="1">
              <a:buFontTx/>
              <a:buNone/>
            </a:pPr>
            <a:r>
              <a:rPr lang="zh-CN" altLang="en-US" sz="1400" strike="noStrike" kern="0" noProof="1" dirty="0">
                <a:solidFill>
                  <a:schemeClr val="tx1"/>
                </a:solidFill>
                <a:latin typeface="Times New Roman" panose="02020603050405020304" pitchFamily="18" charset="0"/>
                <a:ea typeface="+mn-ea"/>
                <a:cs typeface="Times New Roman" panose="02020603050405020304" pitchFamily="18" charset="0"/>
              </a:rPr>
              <a:t>First  natural frequency </a:t>
            </a:r>
            <a:r>
              <a:rPr lang="zh-CN" altLang="en-US" sz="1400" strike="noStrike" kern="0" noProof="1" dirty="0">
                <a:solidFill>
                  <a:srgbClr val="FF0000"/>
                </a:solidFill>
                <a:latin typeface="Times New Roman" panose="02020603050405020304" pitchFamily="18" charset="0"/>
                <a:ea typeface="+mn-ea"/>
                <a:cs typeface="Times New Roman" panose="02020603050405020304" pitchFamily="18" charset="0"/>
              </a:rPr>
              <a:t>16.017</a:t>
            </a:r>
            <a:r>
              <a:rPr lang="zh-CN" altLang="en-US" sz="1400" strike="noStrike" kern="0" noProof="1" dirty="0">
                <a:solidFill>
                  <a:schemeClr val="tx1"/>
                </a:solidFill>
                <a:latin typeface="Times New Roman" panose="02020603050405020304" pitchFamily="18" charset="0"/>
                <a:ea typeface="+mn-ea"/>
                <a:cs typeface="Times New Roman" panose="02020603050405020304" pitchFamily="18" charset="0"/>
              </a:rPr>
              <a:t>Hz of</a:t>
            </a:r>
            <a:r>
              <a:rPr lang="en-US" altLang="zh-CN" sz="1400" strike="noStrike" kern="0" noProof="1" dirty="0">
                <a:solidFill>
                  <a:schemeClr val="tx1"/>
                </a:solidFill>
                <a:latin typeface="Times New Roman" panose="02020603050405020304" pitchFamily="18" charset="0"/>
                <a:ea typeface="+mn-ea"/>
                <a:cs typeface="Times New Roman" panose="02020603050405020304" pitchFamily="18" charset="0"/>
              </a:rPr>
              <a:t> </a:t>
            </a:r>
            <a:r>
              <a:rPr lang="zh-CN" altLang="en-US" sz="1400" strike="noStrike" kern="0" noProof="1" dirty="0">
                <a:solidFill>
                  <a:schemeClr val="tx1"/>
                </a:solidFill>
                <a:latin typeface="Times New Roman" panose="02020603050405020304" pitchFamily="18" charset="0"/>
                <a:ea typeface="+mn-ea"/>
                <a:cs typeface="Times New Roman" panose="02020603050405020304" pitchFamily="18" charset="0"/>
              </a:rPr>
              <a:t>tower</a:t>
            </a:r>
            <a:r>
              <a:rPr lang="en-US" altLang="zh-CN" sz="1400" strike="noStrike" kern="0" noProof="1" dirty="0">
                <a:solidFill>
                  <a:schemeClr val="tx1"/>
                </a:solidFill>
                <a:latin typeface="Times New Roman" panose="02020603050405020304" pitchFamily="18" charset="0"/>
                <a:ea typeface="+mn-ea"/>
                <a:cs typeface="Times New Roman" panose="02020603050405020304" pitchFamily="18" charset="0"/>
              </a:rPr>
              <a:t>(</a:t>
            </a:r>
            <a:r>
              <a:rPr lang="en-US" altLang="zh-CN" sz="1400" strike="noStrike" kern="0" noProof="1" dirty="0">
                <a:solidFill>
                  <a:srgbClr val="FF0000"/>
                </a:solidFill>
                <a:latin typeface="Times New Roman" panose="02020603050405020304" pitchFamily="18" charset="0"/>
                <a:ea typeface="+mn-ea"/>
                <a:cs typeface="Times New Roman" panose="02020603050405020304" pitchFamily="18" charset="0"/>
              </a:rPr>
              <a:t>15</a:t>
            </a:r>
            <a:r>
              <a:rPr lang="en-US" altLang="zh-CN" sz="1400" strike="noStrike" kern="0" noProof="1" dirty="0">
                <a:solidFill>
                  <a:schemeClr val="tx1"/>
                </a:solidFill>
                <a:latin typeface="Times New Roman" panose="02020603050405020304" pitchFamily="18" charset="0"/>
                <a:ea typeface="+mn-ea"/>
                <a:cs typeface="Times New Roman" panose="02020603050405020304" pitchFamily="18" charset="0"/>
              </a:rPr>
              <a:t>Hz)</a:t>
            </a:r>
            <a:endParaRPr lang="en-US" altLang="zh-CN" sz="1400" strike="noStrike" kern="0" noProof="1" dirty="0">
              <a:solidFill>
                <a:schemeClr val="tx1"/>
              </a:solidFill>
              <a:latin typeface="Times New Roman" panose="02020603050405020304" pitchFamily="18" charset="0"/>
              <a:cs typeface="Times New Roman" panose="02020603050405020304" pitchFamily="18" charset="0"/>
            </a:endParaRPr>
          </a:p>
          <a:p>
            <a:pPr eaLnBrk="1" fontAlgn="base" hangingPunct="1"/>
            <a:endParaRPr lang="en-US" altLang="zh-CN" sz="1400" strike="noStrike" kern="0" noProof="1" dirty="0">
              <a:solidFill>
                <a:schemeClr val="tx1"/>
              </a:solidFill>
              <a:latin typeface="Times New Roman" panose="02020603050405020304" pitchFamily="18" charset="0"/>
              <a:cs typeface="Times New Roman" panose="02020603050405020304" pitchFamily="18" charset="0"/>
            </a:endParaRPr>
          </a:p>
        </p:txBody>
      </p:sp>
      <p:sp>
        <p:nvSpPr>
          <p:cNvPr id="17" name="Rectangle 3"/>
          <p:cNvSpPr txBox="1"/>
          <p:nvPr>
            <p:custDataLst>
              <p:tags r:id="rId10"/>
            </p:custDataLst>
          </p:nvPr>
        </p:nvSpPr>
        <p:spPr>
          <a:xfrm>
            <a:off x="4495800" y="6096000"/>
            <a:ext cx="3375025" cy="650240"/>
          </a:xfrm>
          <a:prstGeom prst="rect">
            <a:avLst/>
          </a:prstGeom>
        </p:spPr>
        <p:style>
          <a:lnRef idx="3">
            <a:schemeClr val="accent6"/>
          </a:lnRef>
          <a:fillRef idx="0">
            <a:srgbClr val="FFFFFF"/>
          </a:fillRef>
          <a:effectRef idx="0">
            <a:srgbClr val="FFFFFF"/>
          </a:effectRef>
          <a:fontRef idx="minor">
            <a:schemeClr val="tx1"/>
          </a:fontRef>
        </p:style>
        <p:txBody>
          <a:bodyPr wrap="square" anchor="t" anchorCtr="0">
            <a:normAutofit/>
          </a:bodyPr>
          <a:p>
            <a:pPr>
              <a:spcBef>
                <a:spcPct val="20000"/>
              </a:spcBef>
            </a:pPr>
            <a:r>
              <a:rPr lang="en-US" altLang="zh-CN" sz="1200" dirty="0">
                <a:solidFill>
                  <a:schemeClr val="tx1"/>
                </a:solidFill>
                <a:latin typeface="Times New Roman" panose="02020603050405020304" pitchFamily="18" charset="0"/>
                <a:ea typeface="+mn-ea"/>
                <a:cs typeface="Times New Roman" panose="02020603050405020304" pitchFamily="18" charset="0"/>
              </a:rPr>
              <a:t> </a:t>
            </a:r>
            <a:r>
              <a:rPr lang="en-US" altLang="zh-CN" sz="1400" dirty="0">
                <a:solidFill>
                  <a:schemeClr val="tx1"/>
                </a:solidFill>
                <a:latin typeface="Times New Roman" panose="02020603050405020304" pitchFamily="18" charset="0"/>
                <a:ea typeface="+mn-ea"/>
                <a:cs typeface="Times New Roman" panose="02020603050405020304" pitchFamily="18" charset="0"/>
              </a:rPr>
              <a:t>tower displacement </a:t>
            </a:r>
            <a:r>
              <a:rPr lang="en-US" altLang="zh-CN" sz="1400" dirty="0">
                <a:solidFill>
                  <a:srgbClr val="FF0000"/>
                </a:solidFill>
                <a:latin typeface="Times New Roman" panose="02020603050405020304" pitchFamily="18" charset="0"/>
                <a:ea typeface="+mn-ea"/>
                <a:cs typeface="Times New Roman" panose="02020603050405020304" pitchFamily="18" charset="0"/>
              </a:rPr>
              <a:t>0.08″</a:t>
            </a:r>
            <a:r>
              <a:rPr lang="en-US" altLang="zh-CN" sz="1400" dirty="0">
                <a:solidFill>
                  <a:schemeClr val="tx1"/>
                </a:solidFill>
                <a:latin typeface="Times New Roman" panose="02020603050405020304" pitchFamily="18" charset="0"/>
                <a:ea typeface="+mn-ea"/>
                <a:cs typeface="Times New Roman" panose="02020603050405020304" pitchFamily="18" charset="0"/>
              </a:rPr>
              <a:t>(</a:t>
            </a:r>
            <a:r>
              <a:rPr lang="en-US" altLang="zh-CN" sz="1400" dirty="0">
                <a:solidFill>
                  <a:srgbClr val="FF0000"/>
                </a:solidFill>
                <a:latin typeface="Times New Roman" panose="02020603050405020304" pitchFamily="18" charset="0"/>
                <a:ea typeface="+mn-ea"/>
                <a:cs typeface="Times New Roman" panose="02020603050405020304" pitchFamily="18" charset="0"/>
              </a:rPr>
              <a:t>0.1″</a:t>
            </a:r>
            <a:r>
              <a:rPr lang="zh-CN" altLang="en-US" sz="1400" dirty="0">
                <a:solidFill>
                  <a:schemeClr val="tx1"/>
                </a:solidFill>
                <a:latin typeface="Times New Roman" panose="02020603050405020304" pitchFamily="18" charset="0"/>
                <a:ea typeface="+mn-ea"/>
                <a:cs typeface="Times New Roman" panose="02020603050405020304" pitchFamily="18" charset="0"/>
              </a:rPr>
              <a:t>）</a:t>
            </a:r>
            <a:r>
              <a:rPr lang="en-US" altLang="zh-CN" sz="1400" dirty="0">
                <a:solidFill>
                  <a:schemeClr val="tx1"/>
                </a:solidFill>
                <a:latin typeface="Times New Roman" panose="02020603050405020304" pitchFamily="18" charset="0"/>
                <a:ea typeface="+mn-ea"/>
                <a:cs typeface="Times New Roman" panose="02020603050405020304" pitchFamily="18" charset="0"/>
              </a:rPr>
              <a:t>at10m/s</a:t>
            </a:r>
            <a:endParaRPr lang="en-US" altLang="zh-CN" sz="1400" dirty="0">
              <a:solidFill>
                <a:schemeClr val="tx1"/>
              </a:solidFill>
              <a:latin typeface="Times New Roman" panose="02020603050405020304" pitchFamily="18" charset="0"/>
              <a:ea typeface="+mn-ea"/>
              <a:cs typeface="Times New Roman" panose="02020603050405020304" pitchFamily="18" charset="0"/>
            </a:endParaRPr>
          </a:p>
        </p:txBody>
      </p:sp>
    </p:spTree>
    <p:custDataLst>
      <p:tags r:id="rId1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682544" y="1600510"/>
            <a:ext cx="4008532" cy="3400234"/>
          </a:xfrm>
          <a:prstGeom prst="rect">
            <a:avLst/>
          </a:prstGeom>
        </p:spPr>
      </p:pic>
      <p:sp>
        <p:nvSpPr>
          <p:cNvPr id="17" name="文本框 16"/>
          <p:cNvSpPr txBox="1"/>
          <p:nvPr/>
        </p:nvSpPr>
        <p:spPr>
          <a:xfrm>
            <a:off x="2682240" y="5257483"/>
            <a:ext cx="3609340" cy="521970"/>
          </a:xfrm>
          <a:prstGeom prst="rect">
            <a:avLst/>
          </a:prstGeom>
        </p:spPr>
        <p:style>
          <a:lnRef idx="2">
            <a:schemeClr val="accent2"/>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forceAA="0" compatLnSpc="1">
            <a:spAutoFit/>
          </a:bodyPr>
          <a:p>
            <a:pPr lvl="0" algn="l">
              <a:buClrTx/>
              <a:buSzTx/>
              <a:buFontTx/>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sym typeface="+mn-ea"/>
              </a:rPr>
              <a:t>snow foundation Stress distribution diagram</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sym typeface="+mn-ea"/>
            </a:endParaRPr>
          </a:p>
          <a:p>
            <a:pPr lvl="0" algn="l">
              <a:buClrTx/>
              <a:buSzTx/>
              <a:buFontTx/>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sym typeface="+mn-ea"/>
              </a:rPr>
              <a:t>Max:</a:t>
            </a:r>
            <a:r>
              <a:rPr lang="en-US" altLang="zh-CN" sz="1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0.133MPa</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sym typeface="+mn-ea"/>
              </a:rPr>
              <a:t> (SPT:</a:t>
            </a:r>
            <a:r>
              <a:rPr lang="en-US" altLang="zh-CN" sz="1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2MPa</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sym typeface="+mn-ea"/>
              </a:rPr>
              <a:t>)</a:t>
            </a:r>
            <a:endParaRPr lang="en-US" altLang="zh-CN" sz="1400" dirty="0">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256" name="文本框 6"/>
          <p:cNvSpPr txBox="1"/>
          <p:nvPr>
            <p:custDataLst>
              <p:tags r:id="rId2"/>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2400">
                <a:solidFill>
                  <a:schemeClr val="accent1"/>
                </a:solidFill>
                <a:latin typeface="Franklin Gothic Medium" panose="020B0603020102020204" charset="0"/>
                <a:sym typeface="+mn-ea"/>
              </a:rPr>
              <a:t>Safety </a:t>
            </a:r>
            <a:r>
              <a:rPr lang="en-US" altLang="zh-CN" sz="2400">
                <a:solidFill>
                  <a:schemeClr val="accent1"/>
                </a:solidFill>
                <a:latin typeface="Franklin Gothic Medium" panose="020B0603020102020204" charset="0"/>
                <a:sym typeface="+mn-ea"/>
              </a:rPr>
              <a:t>A</a:t>
            </a:r>
            <a:r>
              <a:rPr lang="zh-CN" altLang="en-US" sz="2400">
                <a:solidFill>
                  <a:schemeClr val="accent1"/>
                </a:solidFill>
                <a:latin typeface="Franklin Gothic Medium" panose="020B0603020102020204" charset="0"/>
                <a:sym typeface="+mn-ea"/>
              </a:rPr>
              <a:t>nalysis of </a:t>
            </a:r>
            <a:r>
              <a:rPr lang="en-US" altLang="zh-CN" sz="2400">
                <a:solidFill>
                  <a:schemeClr val="accent1"/>
                </a:solidFill>
                <a:latin typeface="Franklin Gothic Medium" panose="020B0603020102020204" charset="0"/>
                <a:sym typeface="+mn-ea"/>
              </a:rPr>
              <a:t>S</a:t>
            </a:r>
            <a:r>
              <a:rPr lang="zh-CN" altLang="en-US" sz="2400">
                <a:solidFill>
                  <a:schemeClr val="accent1"/>
                </a:solidFill>
                <a:latin typeface="Franklin Gothic Medium" panose="020B0603020102020204" charset="0"/>
                <a:sym typeface="+mn-ea"/>
              </a:rPr>
              <a:t>now </a:t>
            </a:r>
            <a:r>
              <a:rPr lang="en-US" altLang="zh-CN" sz="2400">
                <a:solidFill>
                  <a:schemeClr val="accent1"/>
                </a:solidFill>
                <a:latin typeface="Franklin Gothic Medium" panose="020B0603020102020204" charset="0"/>
                <a:sym typeface="+mn-ea"/>
              </a:rPr>
              <a:t>F</a:t>
            </a:r>
            <a:r>
              <a:rPr lang="zh-CN" altLang="en-US" sz="2400">
                <a:solidFill>
                  <a:schemeClr val="accent1"/>
                </a:solidFill>
                <a:latin typeface="Franklin Gothic Medium" panose="020B0603020102020204" charset="0"/>
                <a:sym typeface="+mn-ea"/>
              </a:rPr>
              <a:t>oundation</a:t>
            </a:r>
            <a:endParaRPr lang="zh-CN" altLang="en-US" sz="2400">
              <a:solidFill>
                <a:schemeClr val="accent1"/>
              </a:solidFill>
              <a:latin typeface="Franklin Gothic Medium" panose="020B0603020102020204" charset="0"/>
              <a:sym typeface="+mn-ea"/>
            </a:endParaRPr>
          </a:p>
        </p:txBody>
      </p:sp>
      <p:cxnSp>
        <p:nvCxnSpPr>
          <p:cNvPr id="2" name="直接连接符 1"/>
          <p:cNvCxnSpPr/>
          <p:nvPr>
            <p:custDataLst>
              <p:tags r:id="rId3"/>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形 1"/>
          <p:cNvPicPr>
            <a:picLocks noChangeAspect="1" noChangeArrowheads="1"/>
          </p:cNvPicPr>
          <p:nvPr/>
        </p:nvPicPr>
        <p:blipFill>
          <a:blip r:embed="rId1">
            <a:extLst>
              <a:ext uri="{28A0092B-C50C-407E-A947-70E740481C1C}">
                <a14:useLocalDpi xmlns:a14="http://schemas.microsoft.com/office/drawing/2010/main" val="0"/>
              </a:ext>
            </a:extLst>
          </a:blip>
          <a:srcRect r="-32"/>
          <a:stretch>
            <a:fillRect/>
          </a:stretch>
        </p:blipFill>
        <p:spPr bwMode="auto">
          <a:xfrm>
            <a:off x="457200" y="1358900"/>
            <a:ext cx="3205480" cy="266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1985645" y="6324600"/>
            <a:ext cx="4639310" cy="398780"/>
          </a:xfrm>
          <a:prstGeom prst="rect">
            <a:avLst/>
          </a:prstGeom>
          <a:noFill/>
          <a:ln w="12700" cmpd="sng">
            <a:solidFill>
              <a:schemeClr val="accent1">
                <a:shade val="50000"/>
              </a:schemeClr>
            </a:solidFill>
            <a:prstDash val="solid"/>
          </a:ln>
        </p:spPr>
        <p:txBody>
          <a:bodyPr wrap="square">
            <a:spAutoFit/>
          </a:bodyPr>
          <a:p>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M</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old</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al Hammer</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test </a:t>
            </a:r>
            <a:r>
              <a:rPr lang="zh-CN" altLang="zh-CN" sz="2000" kern="100" dirty="0">
                <a:effectLst/>
                <a:latin typeface="Times New Roman" panose="02020603050405020304" pitchFamily="18" charset="0"/>
                <a:cs typeface="Times New Roman" panose="02020603050405020304" pitchFamily="18" charset="0"/>
                <a:sym typeface="+mn-ea"/>
              </a:rPr>
              <a:t>comparison</a:t>
            </a:r>
            <a:r>
              <a:rPr lang="en-US" altLang="zh-CN" sz="2000" kern="100" dirty="0">
                <a:effectLst/>
                <a:latin typeface="Times New Roman" panose="02020603050405020304" pitchFamily="18" charset="0"/>
                <a:cs typeface="Times New Roman" panose="02020603050405020304" pitchFamily="18" charset="0"/>
                <a:sym typeface="+mn-ea"/>
              </a:rPr>
              <a:t> </a:t>
            </a:r>
            <a:r>
              <a:rPr lang="zh-CN" altLang="zh-CN" sz="2000" kern="100" dirty="0">
                <a:effectLst/>
                <a:latin typeface="Times New Roman" panose="02020603050405020304" pitchFamily="18" charset="0"/>
                <a:cs typeface="Times New Roman" panose="02020603050405020304" pitchFamily="18" charset="0"/>
                <a:sym typeface="+mn-ea"/>
              </a:rPr>
              <a:t>Table</a:t>
            </a:r>
            <a:endParaRPr lang="zh-CN" altLang="en-US" sz="2000" dirty="0"/>
          </a:p>
        </p:txBody>
      </p:sp>
      <p:pic>
        <p:nvPicPr>
          <p:cNvPr id="2" name="图形 2"/>
          <p:cNvPicPr>
            <a:picLocks noChangeAspect="1" noChangeArrowheads="1"/>
          </p:cNvPicPr>
          <p:nvPr/>
        </p:nvPicPr>
        <p:blipFill>
          <a:blip r:embed="rId2">
            <a:extLst>
              <a:ext uri="{28A0092B-C50C-407E-A947-70E740481C1C}">
                <a14:useLocalDpi xmlns:a14="http://schemas.microsoft.com/office/drawing/2010/main" val="0"/>
              </a:ext>
            </a:extLst>
          </a:blip>
          <a:srcRect b="-69"/>
          <a:stretch>
            <a:fillRect/>
          </a:stretch>
        </p:blipFill>
        <p:spPr bwMode="auto">
          <a:xfrm>
            <a:off x="4114800" y="1358900"/>
            <a:ext cx="3975735" cy="250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对象 4"/>
          <p:cNvGraphicFramePr>
            <a:graphicFrameLocks noChangeAspect="1"/>
          </p:cNvGraphicFramePr>
          <p:nvPr/>
        </p:nvGraphicFramePr>
        <p:xfrm>
          <a:off x="828675" y="4116070"/>
          <a:ext cx="7173595" cy="2368550"/>
        </p:xfrm>
        <a:graphic>
          <a:graphicData uri="http://schemas.openxmlformats.org/presentationml/2006/ole">
            <mc:AlternateContent xmlns:mc="http://schemas.openxmlformats.org/markup-compatibility/2006">
              <mc:Choice xmlns:v="urn:schemas-microsoft-com:vml" Requires="v">
                <p:oleObj spid="_x0000_s6" name="Document" r:id="rId3" imgW="5341620" imgH="1744980" progId="Word.Document.12">
                  <p:embed/>
                </p:oleObj>
              </mc:Choice>
              <mc:Fallback>
                <p:oleObj name="Document" r:id="rId3" imgW="5341620" imgH="1744980" progId="Word.Document.12">
                  <p:embed/>
                  <p:pic>
                    <p:nvPicPr>
                      <p:cNvPr id="0" name="图片 2"/>
                      <p:cNvPicPr/>
                      <p:nvPr/>
                    </p:nvPicPr>
                    <p:blipFill>
                      <a:blip r:embed="rId4"/>
                      <a:stretch>
                        <a:fillRect/>
                      </a:stretch>
                    </p:blipFill>
                    <p:spPr>
                      <a:xfrm>
                        <a:off x="828675" y="4116070"/>
                        <a:ext cx="7173595" cy="2368550"/>
                      </a:xfrm>
                      <a:prstGeom prst="rect">
                        <a:avLst/>
                      </a:prstGeom>
                      <a:ln w="12700" cmpd="sng">
                        <a:noFill/>
                        <a:prstDash val="solid"/>
                      </a:ln>
                    </p:spPr>
                  </p:pic>
                </p:oleObj>
              </mc:Fallback>
            </mc:AlternateContent>
          </a:graphicData>
        </a:graphic>
      </p:graphicFrame>
      <p:sp>
        <p:nvSpPr>
          <p:cNvPr id="256" name="文本框 6"/>
          <p:cNvSpPr txBox="1"/>
          <p:nvPr>
            <p:custDataLst>
              <p:tags r:id="rId5"/>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2400">
                <a:solidFill>
                  <a:schemeClr val="accent1"/>
                </a:solidFill>
                <a:latin typeface="Franklin Gothic Medium" panose="020B0603020102020204" charset="0"/>
                <a:sym typeface="+mn-ea"/>
              </a:rPr>
              <a:t>Dynamics </a:t>
            </a:r>
            <a:r>
              <a:rPr lang="en-US" altLang="zh-CN" sz="2400">
                <a:solidFill>
                  <a:schemeClr val="accent1"/>
                </a:solidFill>
                <a:latin typeface="Franklin Gothic Medium" panose="020B0603020102020204" charset="0"/>
                <a:sym typeface="+mn-ea"/>
              </a:rPr>
              <a:t>E</a:t>
            </a:r>
            <a:r>
              <a:rPr lang="zh-CN" altLang="en-US" sz="2400">
                <a:solidFill>
                  <a:schemeClr val="accent1"/>
                </a:solidFill>
                <a:latin typeface="Franklin Gothic Medium" panose="020B0603020102020204" charset="0"/>
                <a:sym typeface="+mn-ea"/>
              </a:rPr>
              <a:t>xperiment </a:t>
            </a:r>
            <a:r>
              <a:rPr lang="en-US" altLang="zh-CN" sz="2400">
                <a:solidFill>
                  <a:schemeClr val="accent1"/>
                </a:solidFill>
                <a:latin typeface="Franklin Gothic Medium" panose="020B0603020102020204" charset="0"/>
                <a:sym typeface="+mn-ea"/>
              </a:rPr>
              <a:t>on</a:t>
            </a:r>
            <a:r>
              <a:rPr lang="zh-CN" altLang="en-US" sz="2400">
                <a:solidFill>
                  <a:schemeClr val="accent1"/>
                </a:solidFill>
                <a:latin typeface="Franklin Gothic Medium" panose="020B0603020102020204" charset="0"/>
                <a:sym typeface="+mn-ea"/>
              </a:rPr>
              <a:t> </a:t>
            </a:r>
            <a:r>
              <a:rPr lang="en-US" altLang="zh-CN" sz="2400">
                <a:solidFill>
                  <a:schemeClr val="accent1"/>
                </a:solidFill>
                <a:latin typeface="Franklin Gothic Medium" panose="020B0603020102020204" charset="0"/>
                <a:sym typeface="+mn-ea"/>
              </a:rPr>
              <a:t>S</a:t>
            </a:r>
            <a:r>
              <a:rPr lang="zh-CN" altLang="en-US" sz="2400">
                <a:solidFill>
                  <a:schemeClr val="accent1"/>
                </a:solidFill>
                <a:latin typeface="Franklin Gothic Medium" panose="020B0603020102020204" charset="0"/>
                <a:sym typeface="+mn-ea"/>
              </a:rPr>
              <a:t>caled-down </a:t>
            </a:r>
            <a:r>
              <a:rPr lang="en-US" altLang="zh-CN" sz="2400">
                <a:solidFill>
                  <a:schemeClr val="accent1"/>
                </a:solidFill>
                <a:latin typeface="Franklin Gothic Medium" panose="020B0603020102020204" charset="0"/>
                <a:sym typeface="+mn-ea"/>
              </a:rPr>
              <a:t>T</a:t>
            </a:r>
            <a:r>
              <a:rPr lang="zh-CN" altLang="en-US" sz="2400">
                <a:solidFill>
                  <a:schemeClr val="accent1"/>
                </a:solidFill>
                <a:latin typeface="Franklin Gothic Medium" panose="020B0603020102020204" charset="0"/>
                <a:sym typeface="+mn-ea"/>
              </a:rPr>
              <a:t>ower </a:t>
            </a:r>
            <a:r>
              <a:rPr lang="en-US" altLang="zh-CN" sz="2400">
                <a:solidFill>
                  <a:schemeClr val="accent1"/>
                </a:solidFill>
                <a:latin typeface="Franklin Gothic Medium" panose="020B0603020102020204" charset="0"/>
                <a:sym typeface="+mn-ea"/>
              </a:rPr>
              <a:t>M</a:t>
            </a:r>
            <a:r>
              <a:rPr lang="zh-CN" altLang="en-US" sz="2400">
                <a:solidFill>
                  <a:schemeClr val="accent1"/>
                </a:solidFill>
                <a:latin typeface="Franklin Gothic Medium" panose="020B0603020102020204" charset="0"/>
                <a:sym typeface="+mn-ea"/>
              </a:rPr>
              <a:t>odels</a:t>
            </a:r>
            <a:endParaRPr lang="zh-CN" altLang="en-US" sz="2400">
              <a:solidFill>
                <a:schemeClr val="accent1"/>
              </a:solidFill>
              <a:latin typeface="Franklin Gothic Medium" panose="020B0603020102020204" charset="0"/>
              <a:sym typeface="+mn-ea"/>
            </a:endParaRPr>
          </a:p>
        </p:txBody>
      </p:sp>
      <p:cxnSp>
        <p:nvCxnSpPr>
          <p:cNvPr id="7" name="直接连接符 6"/>
          <p:cNvCxnSpPr/>
          <p:nvPr>
            <p:custDataLst>
              <p:tags r:id="rId6"/>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09600" y="1066800"/>
            <a:ext cx="3512820" cy="3180715"/>
          </a:xfrm>
          <a:prstGeom prst="rect">
            <a:avLst/>
          </a:prstGeom>
        </p:spPr>
      </p:pic>
      <p:pic>
        <p:nvPicPr>
          <p:cNvPr id="3" name="图形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333" t="20610" r="16300" b="26797"/>
          <a:stretch>
            <a:fillRect/>
          </a:stretch>
        </p:blipFill>
        <p:spPr bwMode="auto">
          <a:xfrm>
            <a:off x="4191000" y="1066800"/>
            <a:ext cx="4843145" cy="3189605"/>
          </a:xfrm>
          <a:prstGeom prst="rect">
            <a:avLst/>
          </a:prstGeom>
        </p:spPr>
      </p:pic>
      <p:grpSp>
        <p:nvGrpSpPr>
          <p:cNvPr id="6" name="组合 5" descr="7b0a202020202274657874626f78223a20227b5c2269645c223a32303334383533392c5c227469645c223a5c225c227d220a7d0a"/>
          <p:cNvGrpSpPr/>
          <p:nvPr/>
        </p:nvGrpSpPr>
        <p:grpSpPr>
          <a:xfrm>
            <a:off x="726383" y="4396978"/>
            <a:ext cx="7376741" cy="2282951"/>
            <a:chOff x="3148013" y="1995488"/>
            <a:chExt cx="5881663" cy="2843258"/>
          </a:xfrm>
        </p:grpSpPr>
        <p:grpSp>
          <p:nvGrpSpPr>
            <p:cNvPr id="11" name="图形 62"/>
            <p:cNvGrpSpPr/>
            <p:nvPr/>
          </p:nvGrpSpPr>
          <p:grpSpPr>
            <a:xfrm rot="0">
              <a:off x="3148013" y="1995488"/>
              <a:ext cx="5881663" cy="2843258"/>
              <a:chOff x="0" y="0"/>
              <a:chExt cx="5248788" cy="2543687"/>
            </a:xfrm>
          </p:grpSpPr>
          <p:sp>
            <p:nvSpPr>
              <p:cNvPr id="12" name="任意多边形: 形状 6"/>
              <p:cNvSpPr/>
              <p:nvPr/>
            </p:nvSpPr>
            <p:spPr>
              <a:xfrm>
                <a:off x="25520" y="25521"/>
                <a:ext cx="5223268" cy="2518166"/>
              </a:xfrm>
              <a:custGeom>
                <a:avLst/>
                <a:gdLst>
                  <a:gd name="connsiteX0" fmla="*/ 0 w 5223268"/>
                  <a:gd name="connsiteY0" fmla="*/ 0 h 2518166"/>
                  <a:gd name="connsiteX1" fmla="*/ 5223269 w 5223268"/>
                  <a:gd name="connsiteY1" fmla="*/ 0 h 2518166"/>
                  <a:gd name="connsiteX2" fmla="*/ 5223269 w 5223268"/>
                  <a:gd name="connsiteY2" fmla="*/ 2518166 h 2518166"/>
                  <a:gd name="connsiteX3" fmla="*/ 0 w 5223268"/>
                  <a:gd name="connsiteY3" fmla="*/ 2518166 h 2518166"/>
                  <a:gd name="connsiteX4" fmla="*/ 0 w 5223268"/>
                  <a:gd name="connsiteY4" fmla="*/ 0 h 251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3268" h="2518166">
                    <a:moveTo>
                      <a:pt x="0" y="0"/>
                    </a:moveTo>
                    <a:lnTo>
                      <a:pt x="5223269" y="0"/>
                    </a:lnTo>
                    <a:lnTo>
                      <a:pt x="5223269" y="2518166"/>
                    </a:lnTo>
                    <a:lnTo>
                      <a:pt x="0" y="2518166"/>
                    </a:lnTo>
                    <a:lnTo>
                      <a:pt x="0" y="0"/>
                    </a:lnTo>
                    <a:close/>
                  </a:path>
                </a:pathLst>
              </a:custGeom>
              <a:solidFill>
                <a:srgbClr val="FFFFFF"/>
              </a:solidFill>
              <a:ln w="8496"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13" name="任意多边形: 形状 7"/>
              <p:cNvSpPr/>
              <p:nvPr/>
            </p:nvSpPr>
            <p:spPr>
              <a:xfrm>
                <a:off x="0" y="0"/>
                <a:ext cx="5092250" cy="2149361"/>
              </a:xfrm>
              <a:custGeom>
                <a:avLst/>
                <a:gdLst>
                  <a:gd name="connsiteX0" fmla="*/ 5274310 w 5274310"/>
                  <a:gd name="connsiteY0" fmla="*/ 0 h 2569210"/>
                  <a:gd name="connsiteX1" fmla="*/ 0 w 5274310"/>
                  <a:gd name="connsiteY1" fmla="*/ 0 h 2569210"/>
                  <a:gd name="connsiteX2" fmla="*/ 0 w 5274310"/>
                  <a:gd name="connsiteY2" fmla="*/ 2569210 h 2569210"/>
                  <a:gd name="connsiteX3" fmla="*/ 5274310 w 5274310"/>
                  <a:gd name="connsiteY3" fmla="*/ 2569210 h 2569210"/>
                  <a:gd name="connsiteX4" fmla="*/ 5274310 w 5274310"/>
                  <a:gd name="connsiteY4" fmla="*/ 0 h 2569210"/>
                  <a:gd name="connsiteX5" fmla="*/ 51042 w 5274310"/>
                  <a:gd name="connsiteY5" fmla="*/ 2518166 h 2569210"/>
                  <a:gd name="connsiteX6" fmla="*/ 51042 w 5274310"/>
                  <a:gd name="connsiteY6" fmla="*/ 51044 h 2569210"/>
                  <a:gd name="connsiteX7" fmla="*/ 5223269 w 5274310"/>
                  <a:gd name="connsiteY7" fmla="*/ 51044 h 2569210"/>
                  <a:gd name="connsiteX8" fmla="*/ 5223269 w 5274310"/>
                  <a:gd name="connsiteY8" fmla="*/ 2518166 h 2569210"/>
                  <a:gd name="connsiteX9" fmla="*/ 51042 w 5274310"/>
                  <a:gd name="connsiteY9" fmla="*/ 2518166 h 256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310" h="2569210">
                    <a:moveTo>
                      <a:pt x="5274310" y="0"/>
                    </a:moveTo>
                    <a:lnTo>
                      <a:pt x="0" y="0"/>
                    </a:lnTo>
                    <a:lnTo>
                      <a:pt x="0" y="2569210"/>
                    </a:lnTo>
                    <a:lnTo>
                      <a:pt x="5274310" y="2569210"/>
                    </a:lnTo>
                    <a:lnTo>
                      <a:pt x="5274310" y="0"/>
                    </a:lnTo>
                    <a:close/>
                    <a:moveTo>
                      <a:pt x="51042" y="2518166"/>
                    </a:moveTo>
                    <a:lnTo>
                      <a:pt x="51042" y="51044"/>
                    </a:lnTo>
                    <a:lnTo>
                      <a:pt x="5223269" y="51044"/>
                    </a:lnTo>
                    <a:lnTo>
                      <a:pt x="5223269" y="2518166"/>
                    </a:lnTo>
                    <a:lnTo>
                      <a:pt x="51042" y="2518166"/>
                    </a:lnTo>
                    <a:close/>
                  </a:path>
                </a:pathLst>
              </a:custGeom>
              <a:solidFill>
                <a:srgbClr val="87C17E"/>
              </a:solidFill>
              <a:ln w="8496" cap="flat">
                <a:noFill/>
                <a:prstDash val="solid"/>
                <a:miter/>
              </a:ln>
            </p:spPr>
            <p:txBody>
              <a:bodyPr rot="0" spcFirstLastPara="0" vert="horz" wrap="square" lIns="91440" tIns="45720" rIns="91440" bIns="45720" numCol="1" spcCol="0" rtlCol="0" fromWordArt="0" anchor="ctr" anchorCtr="0" forceAA="0" compatLnSpc="1">
                <a:noAutofit/>
              </a:bodyPr>
              <a:lstStyle/>
              <a:p>
                <a:endParaRPr lang="zh-CN" altLang="en-US"/>
              </a:p>
            </p:txBody>
          </p:sp>
        </p:grpSp>
        <p:sp>
          <p:nvSpPr>
            <p:cNvPr id="14" name="文本框 13"/>
            <p:cNvSpPr txBox="1"/>
            <p:nvPr/>
          </p:nvSpPr>
          <p:spPr>
            <a:xfrm>
              <a:off x="3298043" y="2118396"/>
              <a:ext cx="5112000" cy="1888880"/>
            </a:xfrm>
            <a:prstGeom prst="rect">
              <a:avLst/>
            </a:prstGeom>
            <a:noFill/>
          </p:spPr>
          <p:txBody>
            <a:bodyPr wrap="square" rtlCol="0" anchor="ctr">
              <a:normAutofit fontScale="90000"/>
            </a:bodyPr>
            <a:lstStyle/>
            <a:p>
              <a:pPr algn="just">
                <a:lnSpc>
                  <a:spcPct val="170000"/>
                </a:lnSpc>
              </a:pPr>
              <a:r>
                <a:rPr lang="zh-CN" altLang="en-US" sz="1600" dirty="0">
                  <a:latin typeface="Times New Roman" panose="02020603050405020304" pitchFamily="18" charset="0"/>
                  <a:ea typeface="微软雅黑" panose="020B0503020204020204" charset="-122"/>
                  <a:cs typeface="Times New Roman" panose="02020603050405020304" pitchFamily="18" charset="0"/>
                </a:rPr>
                <a:t>The</a:t>
              </a:r>
              <a:r>
                <a:rPr lang="en-US" altLang="zh-CN" sz="1600" dirty="0">
                  <a:latin typeface="Times New Roman" panose="02020603050405020304" pitchFamily="18" charset="0"/>
                  <a:ea typeface="微软雅黑" panose="020B0503020204020204" charset="-122"/>
                  <a:cs typeface="Times New Roman" panose="02020603050405020304" pitchFamily="18" charset="0"/>
                </a:rPr>
                <a:t> tower displacement value </a:t>
              </a:r>
              <a:r>
                <a:rPr lang="zh-CN" altLang="en-US" sz="1600" dirty="0">
                  <a:latin typeface="Times New Roman" panose="02020603050405020304" pitchFamily="18" charset="0"/>
                  <a:ea typeface="微软雅黑" panose="020B0503020204020204" charset="-122"/>
                  <a:cs typeface="Times New Roman" panose="02020603050405020304" pitchFamily="18" charset="0"/>
                </a:rPr>
                <a:t>under </a:t>
              </a:r>
              <a:r>
                <a:rPr lang="en-US" altLang="zh-CN" sz="1600" dirty="0">
                  <a:latin typeface="Times New Roman" panose="02020603050405020304" pitchFamily="18" charset="0"/>
                  <a:ea typeface="微软雅黑" panose="020B0503020204020204" charset="-122"/>
                  <a:cs typeface="Times New Roman" panose="02020603050405020304" pitchFamily="18" charset="0"/>
                </a:rPr>
                <a:t>the wind</a:t>
              </a:r>
              <a:r>
                <a:rPr lang="zh-CN" altLang="en-US" sz="1600" dirty="0">
                  <a:latin typeface="Times New Roman" panose="02020603050405020304" pitchFamily="18" charset="0"/>
                  <a:ea typeface="微软雅黑" panose="020B0503020204020204" charset="-122"/>
                  <a:cs typeface="Times New Roman" panose="02020603050405020304" pitchFamily="18" charset="0"/>
                </a:rPr>
                <a:t> is simulated by </a:t>
              </a:r>
              <a:r>
                <a:rPr lang="en-US" sz="1600" dirty="0">
                  <a:latin typeface="Times New Roman" panose="02020603050405020304" pitchFamily="18" charset="0"/>
                  <a:ea typeface="微软雅黑" panose="020B0503020204020204" charset="-122"/>
                  <a:cs typeface="Times New Roman" panose="02020603050405020304" pitchFamily="18" charset="0"/>
                  <a:sym typeface="+mn-ea"/>
                </a:rPr>
                <a:t>loading some force on the side of the tower</a:t>
              </a:r>
              <a:r>
                <a:rPr lang="zh-CN" altLang="en-US" sz="1600" dirty="0">
                  <a:latin typeface="Times New Roman" panose="02020603050405020304" pitchFamily="18" charset="0"/>
                  <a:ea typeface="微软雅黑" panose="020B0503020204020204" charset="-122"/>
                  <a:cs typeface="Times New Roman" panose="02020603050405020304" pitchFamily="18" charset="0"/>
                </a:rPr>
                <a:t> . The deviation between the experimental results and the simulation results is about 10%, which is within the allowable error range. </a:t>
              </a:r>
              <a:endParaRPr lang="zh-CN" altLang="en-US" sz="1400" dirty="0">
                <a:effectLst/>
                <a:latin typeface="Times New Roman" panose="02020603050405020304" pitchFamily="18" charset="0"/>
                <a:ea typeface="微软雅黑" panose="020B0503020204020204" charset="-122"/>
                <a:cs typeface="Times New Roman" panose="02020603050405020304" pitchFamily="18" charset="0"/>
              </a:endParaRPr>
            </a:p>
          </p:txBody>
        </p:sp>
      </p:grpSp>
      <p:sp>
        <p:nvSpPr>
          <p:cNvPr id="256" name="文本框 6"/>
          <p:cNvSpPr txBox="1"/>
          <p:nvPr>
            <p:custDataLst>
              <p:tags r:id="rId4"/>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2000">
                <a:solidFill>
                  <a:schemeClr val="accent1"/>
                </a:solidFill>
                <a:latin typeface="Franklin Gothic Medium" panose="020B0603020102020204" charset="0"/>
                <a:sym typeface="+mn-ea"/>
              </a:rPr>
              <a:t>Statistical </a:t>
            </a:r>
            <a:r>
              <a:rPr lang="en-US" altLang="zh-CN" sz="2000">
                <a:solidFill>
                  <a:schemeClr val="accent1"/>
                </a:solidFill>
                <a:latin typeface="Franklin Gothic Medium" panose="020B0603020102020204" charset="0"/>
                <a:sym typeface="+mn-ea"/>
              </a:rPr>
              <a:t>E</a:t>
            </a:r>
            <a:r>
              <a:rPr lang="zh-CN" altLang="en-US" sz="2000">
                <a:solidFill>
                  <a:schemeClr val="accent1"/>
                </a:solidFill>
                <a:latin typeface="Franklin Gothic Medium" panose="020B0603020102020204" charset="0"/>
                <a:sym typeface="+mn-ea"/>
              </a:rPr>
              <a:t>xperiments on </a:t>
            </a:r>
            <a:r>
              <a:rPr lang="en-US" altLang="zh-CN" sz="2000">
                <a:solidFill>
                  <a:schemeClr val="accent1"/>
                </a:solidFill>
                <a:latin typeface="Franklin Gothic Medium" panose="020B0603020102020204" charset="0"/>
                <a:sym typeface="+mn-ea"/>
              </a:rPr>
              <a:t>S</a:t>
            </a:r>
            <a:r>
              <a:rPr lang="zh-CN" altLang="en-US" sz="2000">
                <a:solidFill>
                  <a:schemeClr val="accent1"/>
                </a:solidFill>
                <a:latin typeface="Franklin Gothic Medium" panose="020B0603020102020204" charset="0"/>
                <a:sym typeface="+mn-ea"/>
              </a:rPr>
              <a:t>caled-down </a:t>
            </a:r>
            <a:r>
              <a:rPr lang="en-US" altLang="zh-CN" sz="2000">
                <a:solidFill>
                  <a:schemeClr val="accent1"/>
                </a:solidFill>
                <a:latin typeface="Franklin Gothic Medium" panose="020B0603020102020204" charset="0"/>
                <a:sym typeface="+mn-ea"/>
              </a:rPr>
              <a:t>T</a:t>
            </a:r>
            <a:r>
              <a:rPr lang="zh-CN" altLang="en-US" sz="2000">
                <a:solidFill>
                  <a:schemeClr val="accent1"/>
                </a:solidFill>
                <a:latin typeface="Franklin Gothic Medium" panose="020B0603020102020204" charset="0"/>
                <a:sym typeface="+mn-ea"/>
              </a:rPr>
              <a:t>ower </a:t>
            </a:r>
            <a:r>
              <a:rPr lang="en-US" altLang="zh-CN" sz="2000">
                <a:solidFill>
                  <a:schemeClr val="accent1"/>
                </a:solidFill>
                <a:latin typeface="Franklin Gothic Medium" panose="020B0603020102020204" charset="0"/>
                <a:sym typeface="+mn-ea"/>
              </a:rPr>
              <a:t>M</a:t>
            </a:r>
            <a:r>
              <a:rPr lang="zh-CN" altLang="en-US" sz="2000">
                <a:solidFill>
                  <a:schemeClr val="accent1"/>
                </a:solidFill>
                <a:latin typeface="Franklin Gothic Medium" panose="020B0603020102020204" charset="0"/>
                <a:sym typeface="+mn-ea"/>
              </a:rPr>
              <a:t>odels</a:t>
            </a:r>
            <a:endParaRPr lang="zh-CN" altLang="en-US" sz="2000">
              <a:solidFill>
                <a:schemeClr val="accent1"/>
              </a:solidFill>
              <a:latin typeface="Franklin Gothic Medium" panose="020B0603020102020204" charset="0"/>
              <a:sym typeface="+mn-ea"/>
            </a:endParaRPr>
          </a:p>
        </p:txBody>
      </p:sp>
      <p:cxnSp>
        <p:nvCxnSpPr>
          <p:cNvPr id="15" name="直接连接符 14"/>
          <p:cNvCxnSpPr/>
          <p:nvPr>
            <p:custDataLst>
              <p:tags r:id="rId5"/>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97790" y="1007745"/>
            <a:ext cx="9046845" cy="506730"/>
          </a:xfrm>
          <a:prstGeom prst="rect">
            <a:avLst/>
          </a:prstGeom>
          <a:gradFill>
            <a:gsLst>
              <a:gs pos="50000">
                <a:schemeClr val="accent3">
                  <a:alpha val="18000"/>
                </a:schemeClr>
              </a:gs>
              <a:gs pos="0">
                <a:schemeClr val="accent3">
                  <a:lumMod val="25000"/>
                  <a:lumOff val="75000"/>
                </a:schemeClr>
              </a:gs>
              <a:gs pos="100000">
                <a:schemeClr val="accent3">
                  <a:lumMod val="85000"/>
                </a:schemeClr>
              </a:gs>
            </a:gsLst>
            <a:lin ang="5400000" scaled="1"/>
          </a:gradFill>
        </p:spPr>
        <p:txBody>
          <a:bodyPr wrap="square" rtlCol="0">
            <a:normAutofit fontScale="90000"/>
          </a:bodyPr>
          <a:p>
            <a:pPr algn="ctr"/>
            <a:r>
              <a:rPr lang="zh-CN" sz="1600" b="1">
                <a:solidFill>
                  <a:schemeClr val="dk1">
                    <a:lumMod val="85000"/>
                    <a:lumOff val="15000"/>
                  </a:schemeClr>
                </a:solidFill>
                <a:latin typeface="Franklin Gothic Medium" panose="020B0603020102020204" charset="0"/>
                <a:ea typeface="微软雅黑" panose="020B0503020204020204" charset="-122"/>
                <a:cs typeface="微软雅黑" panose="020B0503020204020204" charset="-122"/>
              </a:rPr>
              <a:t>Expand services for Beijing Winter Olympics</a:t>
            </a:r>
            <a:r>
              <a:rPr lang="en-US" altLang="zh-CN" sz="1600" b="1">
                <a:solidFill>
                  <a:schemeClr val="dk1">
                    <a:lumMod val="85000"/>
                    <a:lumOff val="15000"/>
                  </a:schemeClr>
                </a:solidFill>
                <a:latin typeface="Franklin Gothic Medium" panose="020B0603020102020204" charset="0"/>
                <a:ea typeface="微软雅黑" panose="020B0503020204020204" charset="-122"/>
                <a:cs typeface="微软雅黑" panose="020B0503020204020204" charset="-122"/>
              </a:rPr>
              <a:t>:M</a:t>
            </a:r>
            <a:r>
              <a:rPr lang="zh-CN" sz="1600" b="1">
                <a:solidFill>
                  <a:schemeClr val="dk1">
                    <a:lumMod val="85000"/>
                    <a:lumOff val="15000"/>
                  </a:schemeClr>
                </a:solidFill>
                <a:latin typeface="Franklin Gothic Medium" panose="020B0603020102020204" charset="0"/>
                <a:ea typeface="微软雅黑" panose="020B0503020204020204" charset="-122"/>
                <a:cs typeface="微软雅黑" panose="020B0503020204020204" charset="-122"/>
              </a:rPr>
              <a:t>easuring the quality of </a:t>
            </a:r>
            <a:r>
              <a:rPr lang="en-US" altLang="zh-CN" sz="1600" b="1">
                <a:solidFill>
                  <a:schemeClr val="dk1">
                    <a:lumMod val="85000"/>
                    <a:lumOff val="15000"/>
                  </a:schemeClr>
                </a:solidFill>
                <a:latin typeface="Franklin Gothic Medium" panose="020B0603020102020204" charset="0"/>
                <a:ea typeface="微软雅黑" panose="020B0503020204020204" charset="-122"/>
                <a:cs typeface="微软雅黑" panose="020B0503020204020204" charset="-122"/>
              </a:rPr>
              <a:t>icy snow race in Alpine skiing competition</a:t>
            </a:r>
            <a:endParaRPr lang="en-US" altLang="zh-CN" sz="1600" b="1">
              <a:solidFill>
                <a:schemeClr val="dk1">
                  <a:lumMod val="85000"/>
                  <a:lumOff val="15000"/>
                </a:schemeClr>
              </a:solidFill>
              <a:latin typeface="Franklin Gothic Medium" panose="020B0603020102020204" charset="0"/>
              <a:ea typeface="微软雅黑" panose="020B0503020204020204" charset="-122"/>
              <a:cs typeface="微软雅黑" panose="020B0503020204020204" charset="-122"/>
            </a:endParaRPr>
          </a:p>
        </p:txBody>
      </p:sp>
      <p:pic>
        <p:nvPicPr>
          <p:cNvPr id="10" name="图片 9"/>
          <p:cNvPicPr/>
          <p:nvPr>
            <p:custDataLst>
              <p:tags r:id="rId2"/>
            </p:custDataLst>
          </p:nvPr>
        </p:nvPicPr>
        <p:blipFill>
          <a:blip r:embed="rId3"/>
          <a:stretch>
            <a:fillRect/>
          </a:stretch>
        </p:blipFill>
        <p:spPr>
          <a:xfrm>
            <a:off x="229235" y="4419600"/>
            <a:ext cx="2449195" cy="2178685"/>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6085205" y="4419600"/>
            <a:ext cx="2449195" cy="2178685"/>
          </a:xfrm>
          <a:prstGeom prst="rect">
            <a:avLst/>
          </a:prstGeom>
        </p:spPr>
      </p:pic>
      <p:sp>
        <p:nvSpPr>
          <p:cNvPr id="256" name="文本框 6"/>
          <p:cNvSpPr txBox="1"/>
          <p:nvPr>
            <p:custDataLst>
              <p:tags r:id="rId6"/>
            </p:custDataLst>
          </p:nvPr>
        </p:nvSpPr>
        <p:spPr>
          <a:xfrm>
            <a:off x="304805" y="22860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lvl="0" algn="l">
              <a:lnSpc>
                <a:spcPct val="100000"/>
              </a:lnSpc>
              <a:buNone/>
            </a:pPr>
            <a:r>
              <a:rPr lang="zh-CN" altLang="en-US" sz="2400">
                <a:solidFill>
                  <a:schemeClr val="accent1"/>
                </a:solidFill>
                <a:latin typeface="Franklin Gothic Medium" panose="020B0603020102020204" charset="0"/>
              </a:rPr>
              <a:t>Ic</a:t>
            </a:r>
            <a:r>
              <a:rPr lang="en-US" altLang="zh-CN" sz="2400">
                <a:solidFill>
                  <a:schemeClr val="accent1"/>
                </a:solidFill>
                <a:latin typeface="Franklin Gothic Medium" panose="020B0603020102020204" charset="0"/>
              </a:rPr>
              <a:t>y</a:t>
            </a:r>
            <a:r>
              <a:rPr lang="zh-CN" altLang="en-US" sz="2400">
                <a:solidFill>
                  <a:schemeClr val="accent1"/>
                </a:solidFill>
                <a:latin typeface="Franklin Gothic Medium" panose="020B0603020102020204" charset="0"/>
              </a:rPr>
              <a:t> </a:t>
            </a:r>
            <a:r>
              <a:rPr lang="en-US" altLang="zh-CN" sz="2400">
                <a:solidFill>
                  <a:schemeClr val="accent1"/>
                </a:solidFill>
                <a:latin typeface="Franklin Gothic Medium" panose="020B0603020102020204" charset="0"/>
              </a:rPr>
              <a:t>S</a:t>
            </a:r>
            <a:r>
              <a:rPr lang="zh-CN" altLang="en-US" sz="2400">
                <a:solidFill>
                  <a:schemeClr val="accent1"/>
                </a:solidFill>
                <a:latin typeface="Franklin Gothic Medium" panose="020B0603020102020204" charset="0"/>
              </a:rPr>
              <a:t>now </a:t>
            </a:r>
            <a:r>
              <a:rPr lang="en-US" altLang="zh-CN" sz="2400">
                <a:solidFill>
                  <a:schemeClr val="accent1"/>
                </a:solidFill>
                <a:latin typeface="Franklin Gothic Medium" panose="020B0603020102020204" charset="0"/>
              </a:rPr>
              <a:t>R</a:t>
            </a:r>
            <a:r>
              <a:rPr lang="en-US" altLang="zh-CN" sz="2400">
                <a:solidFill>
                  <a:schemeClr val="accent1"/>
                </a:solidFill>
                <a:latin typeface="Franklin Gothic Medium" panose="020B0603020102020204" charset="0"/>
              </a:rPr>
              <a:t>ace Q</a:t>
            </a:r>
            <a:r>
              <a:rPr lang="zh-CN" altLang="en-US" sz="2400">
                <a:solidFill>
                  <a:schemeClr val="accent1"/>
                </a:solidFill>
                <a:latin typeface="Franklin Gothic Medium" panose="020B0603020102020204" charset="0"/>
              </a:rPr>
              <a:t>uality </a:t>
            </a:r>
            <a:r>
              <a:rPr lang="en-US" altLang="zh-CN" sz="2400">
                <a:solidFill>
                  <a:schemeClr val="accent1"/>
                </a:solidFill>
                <a:latin typeface="Franklin Gothic Medium" panose="020B0603020102020204" charset="0"/>
              </a:rPr>
              <a:t>I</a:t>
            </a:r>
            <a:r>
              <a:rPr lang="en-US" altLang="zh-CN" sz="2400">
                <a:solidFill>
                  <a:schemeClr val="accent1"/>
                </a:solidFill>
                <a:latin typeface="Franklin Gothic Medium" panose="020B0603020102020204" charset="0"/>
              </a:rPr>
              <a:t>nspection</a:t>
            </a:r>
            <a:endParaRPr lang="en-US" altLang="zh-CN" sz="2400">
              <a:solidFill>
                <a:schemeClr val="accent1"/>
              </a:solidFill>
              <a:latin typeface="Franklin Gothic Medium" panose="020B0603020102020204" charset="0"/>
            </a:endParaRPr>
          </a:p>
        </p:txBody>
      </p:sp>
      <p:cxnSp>
        <p:nvCxnSpPr>
          <p:cNvPr id="3" name="直接连接符 2"/>
          <p:cNvCxnSpPr/>
          <p:nvPr>
            <p:custDataLst>
              <p:tags r:id="rId7"/>
            </p:custDataLst>
          </p:nvPr>
        </p:nvCxnSpPr>
        <p:spPr>
          <a:xfrm>
            <a:off x="22860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17" name="图片 16" descr="7b0a202020202266696c746572223a20223131220a7d0a"/>
          <p:cNvPicPr>
            <a:picLocks noChangeAspect="1"/>
          </p:cNvPicPr>
          <p:nvPr>
            <p:custDataLst>
              <p:tags r:id="rId8"/>
            </p:custDataLst>
          </p:nvPr>
        </p:nvPicPr>
        <p:blipFill>
          <a:blip r:embed="rId9"/>
          <a:stretch>
            <a:fillRect/>
          </a:stretch>
        </p:blipFill>
        <p:spPr>
          <a:xfrm>
            <a:off x="3124200" y="4419600"/>
            <a:ext cx="2449195" cy="2178685"/>
          </a:xfrm>
          <a:prstGeom prst="rect">
            <a:avLst/>
          </a:prstGeom>
        </p:spPr>
      </p:pic>
      <p:pic>
        <p:nvPicPr>
          <p:cNvPr id="2" name="ECB019B1-382A-4266-B25C-5B523AA43C14-1" descr="C:/Users/Dell/AppData/Local/Temp/wpp.ytifFEwpp"/>
          <p:cNvPicPr>
            <a:picLocks noChangeAspect="1"/>
          </p:cNvPicPr>
          <p:nvPr/>
        </p:nvPicPr>
        <p:blipFill>
          <a:blip r:embed="rId10"/>
          <a:stretch>
            <a:fillRect/>
          </a:stretch>
        </p:blipFill>
        <p:spPr>
          <a:xfrm>
            <a:off x="4724400" y="1576705"/>
            <a:ext cx="3566795" cy="2780030"/>
          </a:xfrm>
          <a:prstGeom prst="rect">
            <a:avLst/>
          </a:prstGeom>
        </p:spPr>
      </p:pic>
      <p:pic>
        <p:nvPicPr>
          <p:cNvPr id="4" name="C9F754DE-2CAD-44b6-B708-469DEB6407EB-2"/>
          <p:cNvPicPr>
            <a:picLocks noChangeAspect="1"/>
          </p:cNvPicPr>
          <p:nvPr/>
        </p:nvPicPr>
        <p:blipFill>
          <a:blip r:embed="rId11"/>
          <a:stretch>
            <a:fillRect/>
          </a:stretch>
        </p:blipFill>
        <p:spPr>
          <a:xfrm>
            <a:off x="457200" y="1576705"/>
            <a:ext cx="3566795" cy="2780030"/>
          </a:xfrm>
          <a:prstGeom prst="rect">
            <a:avLst/>
          </a:prstGeom>
        </p:spPr>
      </p:pic>
    </p:spTree>
    <p:custDataLst>
      <p:tags r:id="rId12"/>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3"/>
          <p:cNvSpPr>
            <a:spLocks noChangeArrowheads="1"/>
          </p:cNvSpPr>
          <p:nvPr/>
        </p:nvSpPr>
        <p:spPr bwMode="auto">
          <a:xfrm>
            <a:off x="1485888" y="1008663"/>
            <a:ext cx="15367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628" tIns="6814" rIns="13628" bIns="6814" anchor="ctr">
            <a:spAutoFit/>
          </a:bodyPr>
          <a:lstStyle>
            <a:lvl1pPr eaLnBrk="0" hangingPunct="0">
              <a:defRPr sz="8100">
                <a:solidFill>
                  <a:schemeClr val="tx1"/>
                </a:solidFill>
                <a:latin typeface="Calibri" panose="020F0502020204030204" charset="0"/>
                <a:ea typeface="宋体" panose="02010600030101010101" pitchFamily="2" charset="-122"/>
              </a:defRPr>
            </a:lvl1pPr>
            <a:lvl2pPr marL="742950" indent="-285750" eaLnBrk="0" hangingPunct="0">
              <a:defRPr sz="8100">
                <a:solidFill>
                  <a:schemeClr val="tx1"/>
                </a:solidFill>
                <a:latin typeface="Calibri" panose="020F0502020204030204" charset="0"/>
                <a:ea typeface="宋体" panose="02010600030101010101" pitchFamily="2" charset="-122"/>
              </a:defRPr>
            </a:lvl2pPr>
            <a:lvl3pPr marL="1143000" indent="-228600" eaLnBrk="0" hangingPunct="0">
              <a:defRPr sz="8100">
                <a:solidFill>
                  <a:schemeClr val="tx1"/>
                </a:solidFill>
                <a:latin typeface="Calibri" panose="020F0502020204030204" charset="0"/>
                <a:ea typeface="宋体" panose="02010600030101010101" pitchFamily="2" charset="-122"/>
              </a:defRPr>
            </a:lvl3pPr>
            <a:lvl4pPr marL="1600200" indent="-228600" eaLnBrk="0" hangingPunct="0">
              <a:defRPr sz="8100">
                <a:solidFill>
                  <a:schemeClr val="tx1"/>
                </a:solidFill>
                <a:latin typeface="Calibri" panose="020F0502020204030204" charset="0"/>
                <a:ea typeface="宋体" panose="02010600030101010101" pitchFamily="2" charset="-122"/>
              </a:defRPr>
            </a:lvl4pPr>
            <a:lvl5pPr marL="2057400" indent="-228600" eaLnBrk="0" hangingPunct="0">
              <a:defRPr sz="8100">
                <a:solidFill>
                  <a:schemeClr val="tx1"/>
                </a:solidFill>
                <a:latin typeface="Calibri" panose="020F0502020204030204" charset="0"/>
                <a:ea typeface="宋体" panose="02010600030101010101" pitchFamily="2" charset="-122"/>
              </a:defRPr>
            </a:lvl5pPr>
            <a:lvl6pPr marL="25146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6pPr>
            <a:lvl7pPr marL="29718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7pPr>
            <a:lvl8pPr marL="34290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8pPr>
            <a:lvl9pPr marL="38862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9pPr>
          </a:lstStyle>
          <a:p>
            <a:pPr eaLnBrk="1" hangingPunct="1"/>
            <a:endParaRPr lang="zh-CN" altLang="en-US" sz="1545"/>
          </a:p>
        </p:txBody>
      </p:sp>
      <p:sp>
        <p:nvSpPr>
          <p:cNvPr id="90" name="Rectangle 7"/>
          <p:cNvSpPr>
            <a:spLocks noChangeArrowheads="1"/>
          </p:cNvSpPr>
          <p:nvPr/>
        </p:nvSpPr>
        <p:spPr bwMode="auto">
          <a:xfrm>
            <a:off x="1485888" y="1008663"/>
            <a:ext cx="15367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628" tIns="6814" rIns="13628" bIns="6814" anchor="ctr">
            <a:spAutoFit/>
          </a:bodyPr>
          <a:lstStyle>
            <a:lvl1pPr eaLnBrk="0" hangingPunct="0">
              <a:defRPr sz="8100">
                <a:solidFill>
                  <a:schemeClr val="tx1"/>
                </a:solidFill>
                <a:latin typeface="Calibri" panose="020F0502020204030204" charset="0"/>
                <a:ea typeface="宋体" panose="02010600030101010101" pitchFamily="2" charset="-122"/>
              </a:defRPr>
            </a:lvl1pPr>
            <a:lvl2pPr marL="742950" indent="-285750" eaLnBrk="0" hangingPunct="0">
              <a:defRPr sz="8100">
                <a:solidFill>
                  <a:schemeClr val="tx1"/>
                </a:solidFill>
                <a:latin typeface="Calibri" panose="020F0502020204030204" charset="0"/>
                <a:ea typeface="宋体" panose="02010600030101010101" pitchFamily="2" charset="-122"/>
              </a:defRPr>
            </a:lvl2pPr>
            <a:lvl3pPr marL="1143000" indent="-228600" eaLnBrk="0" hangingPunct="0">
              <a:defRPr sz="8100">
                <a:solidFill>
                  <a:schemeClr val="tx1"/>
                </a:solidFill>
                <a:latin typeface="Calibri" panose="020F0502020204030204" charset="0"/>
                <a:ea typeface="宋体" panose="02010600030101010101" pitchFamily="2" charset="-122"/>
              </a:defRPr>
            </a:lvl3pPr>
            <a:lvl4pPr marL="1600200" indent="-228600" eaLnBrk="0" hangingPunct="0">
              <a:defRPr sz="8100">
                <a:solidFill>
                  <a:schemeClr val="tx1"/>
                </a:solidFill>
                <a:latin typeface="Calibri" panose="020F0502020204030204" charset="0"/>
                <a:ea typeface="宋体" panose="02010600030101010101" pitchFamily="2" charset="-122"/>
              </a:defRPr>
            </a:lvl4pPr>
            <a:lvl5pPr marL="2057400" indent="-228600" eaLnBrk="0" hangingPunct="0">
              <a:defRPr sz="8100">
                <a:solidFill>
                  <a:schemeClr val="tx1"/>
                </a:solidFill>
                <a:latin typeface="Calibri" panose="020F0502020204030204" charset="0"/>
                <a:ea typeface="宋体" panose="02010600030101010101" pitchFamily="2" charset="-122"/>
              </a:defRPr>
            </a:lvl5pPr>
            <a:lvl6pPr marL="25146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6pPr>
            <a:lvl7pPr marL="29718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7pPr>
            <a:lvl8pPr marL="34290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8pPr>
            <a:lvl9pPr marL="38862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9pPr>
          </a:lstStyle>
          <a:p>
            <a:pPr eaLnBrk="1" hangingPunct="1"/>
            <a:endParaRPr lang="zh-CN" altLang="en-US" sz="1545"/>
          </a:p>
        </p:txBody>
      </p:sp>
      <p:sp>
        <p:nvSpPr>
          <p:cNvPr id="91" name="Rectangle 13"/>
          <p:cNvSpPr>
            <a:spLocks noChangeArrowheads="1"/>
          </p:cNvSpPr>
          <p:nvPr/>
        </p:nvSpPr>
        <p:spPr bwMode="auto">
          <a:xfrm>
            <a:off x="1485888" y="1008663"/>
            <a:ext cx="15367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628" tIns="6814" rIns="13628" bIns="6814" anchor="ctr">
            <a:spAutoFit/>
          </a:bodyPr>
          <a:lstStyle>
            <a:lvl1pPr eaLnBrk="0" hangingPunct="0">
              <a:defRPr sz="8100">
                <a:solidFill>
                  <a:schemeClr val="tx1"/>
                </a:solidFill>
                <a:latin typeface="Calibri" panose="020F0502020204030204" charset="0"/>
                <a:ea typeface="宋体" panose="02010600030101010101" pitchFamily="2" charset="-122"/>
              </a:defRPr>
            </a:lvl1pPr>
            <a:lvl2pPr marL="742950" indent="-285750" eaLnBrk="0" hangingPunct="0">
              <a:defRPr sz="8100">
                <a:solidFill>
                  <a:schemeClr val="tx1"/>
                </a:solidFill>
                <a:latin typeface="Calibri" panose="020F0502020204030204" charset="0"/>
                <a:ea typeface="宋体" panose="02010600030101010101" pitchFamily="2" charset="-122"/>
              </a:defRPr>
            </a:lvl2pPr>
            <a:lvl3pPr marL="1143000" indent="-228600" eaLnBrk="0" hangingPunct="0">
              <a:defRPr sz="8100">
                <a:solidFill>
                  <a:schemeClr val="tx1"/>
                </a:solidFill>
                <a:latin typeface="Calibri" panose="020F0502020204030204" charset="0"/>
                <a:ea typeface="宋体" panose="02010600030101010101" pitchFamily="2" charset="-122"/>
              </a:defRPr>
            </a:lvl3pPr>
            <a:lvl4pPr marL="1600200" indent="-228600" eaLnBrk="0" hangingPunct="0">
              <a:defRPr sz="8100">
                <a:solidFill>
                  <a:schemeClr val="tx1"/>
                </a:solidFill>
                <a:latin typeface="Calibri" panose="020F0502020204030204" charset="0"/>
                <a:ea typeface="宋体" panose="02010600030101010101" pitchFamily="2" charset="-122"/>
              </a:defRPr>
            </a:lvl4pPr>
            <a:lvl5pPr marL="2057400" indent="-228600" eaLnBrk="0" hangingPunct="0">
              <a:defRPr sz="8100">
                <a:solidFill>
                  <a:schemeClr val="tx1"/>
                </a:solidFill>
                <a:latin typeface="Calibri" panose="020F0502020204030204" charset="0"/>
                <a:ea typeface="宋体" panose="02010600030101010101" pitchFamily="2" charset="-122"/>
              </a:defRPr>
            </a:lvl5pPr>
            <a:lvl6pPr marL="25146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6pPr>
            <a:lvl7pPr marL="29718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7pPr>
            <a:lvl8pPr marL="34290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8pPr>
            <a:lvl9pPr marL="38862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9pPr>
          </a:lstStyle>
          <a:p>
            <a:pPr eaLnBrk="1" hangingPunct="1"/>
            <a:endParaRPr lang="zh-CN" altLang="en-US" sz="1545"/>
          </a:p>
        </p:txBody>
      </p:sp>
      <p:sp>
        <p:nvSpPr>
          <p:cNvPr id="92" name="Rectangle 17"/>
          <p:cNvSpPr>
            <a:spLocks noChangeArrowheads="1"/>
          </p:cNvSpPr>
          <p:nvPr/>
        </p:nvSpPr>
        <p:spPr bwMode="auto">
          <a:xfrm>
            <a:off x="1485888" y="1008663"/>
            <a:ext cx="15367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628" tIns="6814" rIns="13628" bIns="6814" anchor="ctr">
            <a:spAutoFit/>
          </a:bodyPr>
          <a:lstStyle>
            <a:lvl1pPr eaLnBrk="0" hangingPunct="0">
              <a:defRPr sz="8100">
                <a:solidFill>
                  <a:schemeClr val="tx1"/>
                </a:solidFill>
                <a:latin typeface="Calibri" panose="020F0502020204030204" charset="0"/>
                <a:ea typeface="宋体" panose="02010600030101010101" pitchFamily="2" charset="-122"/>
              </a:defRPr>
            </a:lvl1pPr>
            <a:lvl2pPr marL="742950" indent="-285750" eaLnBrk="0" hangingPunct="0">
              <a:defRPr sz="8100">
                <a:solidFill>
                  <a:schemeClr val="tx1"/>
                </a:solidFill>
                <a:latin typeface="Calibri" panose="020F0502020204030204" charset="0"/>
                <a:ea typeface="宋体" panose="02010600030101010101" pitchFamily="2" charset="-122"/>
              </a:defRPr>
            </a:lvl2pPr>
            <a:lvl3pPr marL="1143000" indent="-228600" eaLnBrk="0" hangingPunct="0">
              <a:defRPr sz="8100">
                <a:solidFill>
                  <a:schemeClr val="tx1"/>
                </a:solidFill>
                <a:latin typeface="Calibri" panose="020F0502020204030204" charset="0"/>
                <a:ea typeface="宋体" panose="02010600030101010101" pitchFamily="2" charset="-122"/>
              </a:defRPr>
            </a:lvl3pPr>
            <a:lvl4pPr marL="1600200" indent="-228600" eaLnBrk="0" hangingPunct="0">
              <a:defRPr sz="8100">
                <a:solidFill>
                  <a:schemeClr val="tx1"/>
                </a:solidFill>
                <a:latin typeface="Calibri" panose="020F0502020204030204" charset="0"/>
                <a:ea typeface="宋体" panose="02010600030101010101" pitchFamily="2" charset="-122"/>
              </a:defRPr>
            </a:lvl4pPr>
            <a:lvl5pPr marL="2057400" indent="-228600" eaLnBrk="0" hangingPunct="0">
              <a:defRPr sz="8100">
                <a:solidFill>
                  <a:schemeClr val="tx1"/>
                </a:solidFill>
                <a:latin typeface="Calibri" panose="020F0502020204030204" charset="0"/>
                <a:ea typeface="宋体" panose="02010600030101010101" pitchFamily="2" charset="-122"/>
              </a:defRPr>
            </a:lvl5pPr>
            <a:lvl6pPr marL="25146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6pPr>
            <a:lvl7pPr marL="29718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7pPr>
            <a:lvl8pPr marL="34290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8pPr>
            <a:lvl9pPr marL="3886200" indent="-228600" defTabSz="4133850" eaLnBrk="0" fontAlgn="base" hangingPunct="0">
              <a:spcBef>
                <a:spcPct val="0"/>
              </a:spcBef>
              <a:spcAft>
                <a:spcPct val="0"/>
              </a:spcAft>
              <a:defRPr sz="8100">
                <a:solidFill>
                  <a:schemeClr val="tx1"/>
                </a:solidFill>
                <a:latin typeface="Calibri" panose="020F0502020204030204" charset="0"/>
                <a:ea typeface="宋体" panose="02010600030101010101" pitchFamily="2" charset="-122"/>
              </a:defRPr>
            </a:lvl9pPr>
          </a:lstStyle>
          <a:p>
            <a:pPr eaLnBrk="1" hangingPunct="1"/>
            <a:endParaRPr lang="zh-CN" altLang="en-US" sz="1545"/>
          </a:p>
        </p:txBody>
      </p:sp>
      <p:sp>
        <p:nvSpPr>
          <p:cNvPr id="93" name="Rectangle 25"/>
          <p:cNvSpPr>
            <a:spLocks noChangeArrowheads="1"/>
          </p:cNvSpPr>
          <p:nvPr/>
        </p:nvSpPr>
        <p:spPr bwMode="auto">
          <a:xfrm>
            <a:off x="1485886" y="1025429"/>
            <a:ext cx="156210" cy="22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237" tIns="7618" rIns="15237" bIns="7618" numCol="1" anchor="ctr" anchorCtr="0" compatLnSpc="1">
            <a:spAutoFit/>
          </a:bodyPr>
          <a:lstStyle/>
          <a:p>
            <a:endParaRPr lang="en-US" sz="1390"/>
          </a:p>
        </p:txBody>
      </p:sp>
      <p:sp>
        <p:nvSpPr>
          <p:cNvPr id="97" name="矩形 11"/>
          <p:cNvSpPr>
            <a:spLocks noChangeArrowheads="1"/>
          </p:cNvSpPr>
          <p:nvPr/>
        </p:nvSpPr>
        <p:spPr bwMode="auto">
          <a:xfrm>
            <a:off x="533400" y="249555"/>
            <a:ext cx="6400165"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628" tIns="6814" rIns="13628" bIns="6814" anchor="ctr">
            <a:spAutoFit/>
          </a:bodyPr>
          <a:lstStyle/>
          <a:p>
            <a:pPr algn="just" defTabSz="3702685">
              <a:defRPr/>
            </a:pPr>
            <a:r>
              <a:rPr lang="en-US" altLang="zh-CN" sz="2400" b="1">
                <a:solidFill>
                  <a:schemeClr val="accent1"/>
                </a:solidFill>
                <a:latin typeface="Franklin Gothic Medium" panose="020B0603020102020204" charset="0"/>
                <a:ea typeface="微软雅黑" panose="020B0503020204020204" charset="-122"/>
                <a:cs typeface="微软雅黑" panose="020B0503020204020204" charset="-122"/>
              </a:rPr>
              <a:t>Field Test in the National Alpine Skiing Centre</a:t>
            </a:r>
            <a:endParaRPr lang="en-US" altLang="zh-CN" sz="2400" b="1">
              <a:solidFill>
                <a:schemeClr val="accent1"/>
              </a:solidFill>
              <a:latin typeface="Franklin Gothic Medium" panose="020B0603020102020204" charset="0"/>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356995" y="1252855"/>
            <a:ext cx="1905635" cy="2541270"/>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1407795" y="3962581"/>
            <a:ext cx="1854926" cy="2476137"/>
          </a:xfrm>
          <a:prstGeom prst="rect">
            <a:avLst/>
          </a:prstGeom>
        </p:spPr>
      </p:pic>
      <p:pic>
        <p:nvPicPr>
          <p:cNvPr id="6" name="图片 5"/>
          <p:cNvPicPr>
            <a:picLocks noChangeAspect="1"/>
          </p:cNvPicPr>
          <p:nvPr/>
        </p:nvPicPr>
        <p:blipFill>
          <a:blip r:embed="rId4"/>
          <a:stretch>
            <a:fillRect/>
          </a:stretch>
        </p:blipFill>
        <p:spPr>
          <a:xfrm>
            <a:off x="4038600" y="1297305"/>
            <a:ext cx="3303905" cy="2479040"/>
          </a:xfrm>
          <a:prstGeom prst="rect">
            <a:avLst/>
          </a:prstGeom>
        </p:spPr>
      </p:pic>
      <p:pic>
        <p:nvPicPr>
          <p:cNvPr id="7" name="图片 6"/>
          <p:cNvPicPr>
            <a:picLocks noChangeAspect="1"/>
          </p:cNvPicPr>
          <p:nvPr/>
        </p:nvPicPr>
        <p:blipFill>
          <a:blip r:embed="rId5"/>
          <a:stretch>
            <a:fillRect/>
          </a:stretch>
        </p:blipFill>
        <p:spPr>
          <a:xfrm>
            <a:off x="4038600" y="3962400"/>
            <a:ext cx="3173095" cy="2379980"/>
          </a:xfrm>
          <a:prstGeom prst="rect">
            <a:avLst/>
          </a:prstGeom>
        </p:spPr>
      </p:pic>
      <p:cxnSp>
        <p:nvCxnSpPr>
          <p:cNvPr id="15" name="直接连接符 14"/>
          <p:cNvCxnSpPr/>
          <p:nvPr>
            <p:custDataLst>
              <p:tags r:id="rId6"/>
            </p:custDataLst>
          </p:nvPr>
        </p:nvCxnSpPr>
        <p:spPr>
          <a:xfrm>
            <a:off x="381003" y="28829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 name="文本框 6"/>
          <p:cNvSpPr txBox="1"/>
          <p:nvPr>
            <p:custDataLst>
              <p:tags r:id="rId1"/>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2400">
                <a:solidFill>
                  <a:schemeClr val="accent1"/>
                </a:solidFill>
                <a:latin typeface="Franklin Gothic Medium" panose="020B0603020102020204" charset="0"/>
                <a:sym typeface="+mn-ea"/>
              </a:rPr>
              <a:t>Future and </a:t>
            </a:r>
            <a:r>
              <a:rPr lang="en-US" altLang="zh-CN" sz="2400">
                <a:solidFill>
                  <a:schemeClr val="accent1"/>
                </a:solidFill>
                <a:latin typeface="Franklin Gothic Medium" panose="020B0603020102020204" charset="0"/>
                <a:sym typeface="+mn-ea"/>
              </a:rPr>
              <a:t>O</a:t>
            </a:r>
            <a:r>
              <a:rPr lang="zh-CN" altLang="en-US" sz="2400">
                <a:solidFill>
                  <a:schemeClr val="accent1"/>
                </a:solidFill>
                <a:latin typeface="Franklin Gothic Medium" panose="020B0603020102020204" charset="0"/>
                <a:sym typeface="+mn-ea"/>
              </a:rPr>
              <a:t>utlook</a:t>
            </a:r>
            <a:endParaRPr lang="zh-CN" altLang="en-US" sz="2400">
              <a:solidFill>
                <a:schemeClr val="accent1"/>
              </a:solidFill>
              <a:latin typeface="Franklin Gothic Medium" panose="020B0603020102020204" charset="0"/>
              <a:sym typeface="+mn-ea"/>
            </a:endParaRPr>
          </a:p>
        </p:txBody>
      </p:sp>
      <p:cxnSp>
        <p:nvCxnSpPr>
          <p:cNvPr id="3" name="直接连接符 2"/>
          <p:cNvCxnSpPr/>
          <p:nvPr>
            <p:custDataLst>
              <p:tags r:id="rId2"/>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
            </p:custDataLst>
          </p:nvPr>
        </p:nvSpPr>
        <p:spPr>
          <a:xfrm>
            <a:off x="533400" y="1981200"/>
            <a:ext cx="7670800" cy="583565"/>
          </a:xfrm>
          <a:prstGeom prst="rect">
            <a:avLst/>
          </a:prstGeom>
          <a:noFill/>
          <a:ln w="12700" cmpd="sng">
            <a:gradFill>
              <a:gsLst>
                <a:gs pos="0">
                  <a:schemeClr val="accent2"/>
                </a:gs>
                <a:gs pos="100000">
                  <a:schemeClr val="accent2"/>
                </a:gs>
              </a:gsLst>
              <a:path path="circle">
                <a:fillToRect r="100000" b="100000"/>
              </a:path>
              <a:tileRect l="-100000" t="-100000"/>
            </a:gradFill>
            <a:prstDash val="solid"/>
          </a:ln>
        </p:spPr>
        <p:txBody>
          <a:bodyPr wrap="square">
            <a:spAutoFit/>
          </a:bodyPr>
          <a:p>
            <a:pPr lvl="0" algn="l">
              <a:buClrTx/>
              <a:buSzTx/>
              <a:buFontTx/>
            </a:pPr>
            <a:r>
              <a:rPr lang="zh-CN" altLang="zh-CN" sz="1600" dirty="0">
                <a:latin typeface="Times New Roman" panose="02020603050405020304" pitchFamily="18" charset="0"/>
                <a:ea typeface="楷体" panose="02010609060101010101" pitchFamily="49" charset="-122"/>
                <a:cs typeface="Times New Roman" panose="02020603050405020304" pitchFamily="18" charset="0"/>
                <a:sym typeface="+mn-ea"/>
              </a:rPr>
              <a:t>1.</a:t>
            </a:r>
            <a:r>
              <a:rPr lang="zh-CN" altLang="zh-CN" sz="1600" dirty="0">
                <a:latin typeface="Times New Roman" panose="02020603050405020304" pitchFamily="18" charset="0"/>
                <a:ea typeface="楷体" panose="02010609060101010101" pitchFamily="49" charset="-122"/>
                <a:cs typeface="Times New Roman" panose="02020603050405020304" pitchFamily="18" charset="0"/>
                <a:sym typeface="+mn-ea"/>
              </a:rPr>
              <a:t>Study on the cumulative deformation of snow foundation under long-term working conditions of heavy equipment and its repair method.</a:t>
            </a:r>
            <a:endParaRPr lang="zh-CN" altLang="zh-CN" sz="1600" dirty="0">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 name="文本框 3"/>
          <p:cNvSpPr txBox="1"/>
          <p:nvPr>
            <p:custDataLst>
              <p:tags r:id="rId4"/>
            </p:custDataLst>
          </p:nvPr>
        </p:nvSpPr>
        <p:spPr>
          <a:xfrm>
            <a:off x="533400" y="3581400"/>
            <a:ext cx="7709535" cy="2148840"/>
          </a:xfrm>
          <a:prstGeom prst="rect">
            <a:avLst/>
          </a:prstGeom>
          <a:noFill/>
          <a:ln w="12700" cmpd="sng">
            <a:solidFill>
              <a:schemeClr val="accent6"/>
            </a:solidFill>
            <a:prstDash val="solid"/>
          </a:ln>
        </p:spPr>
        <p:txBody>
          <a:bodyPr wrap="square">
            <a:noAutofit/>
          </a:bodyPr>
          <a:p>
            <a:pPr lvl="0" algn="l">
              <a:buClrTx/>
              <a:buSzTx/>
              <a:buFontTx/>
            </a:pPr>
            <a:r>
              <a:rPr lang="zh-CN" altLang="zh-CN" sz="1800" kern="100" dirty="0">
                <a:effectLst/>
                <a:latin typeface="Times New Roman" panose="02020603050405020304" pitchFamily="18" charset="0"/>
                <a:ea typeface="楷体" panose="02010609060101010101" pitchFamily="49" charset="-122"/>
                <a:cs typeface="Times New Roman" panose="02020603050405020304" pitchFamily="18" charset="0"/>
                <a:sym typeface="+mn-ea"/>
              </a:rPr>
              <a:t>2. </a:t>
            </a:r>
            <a:r>
              <a:rPr lang="en-US" altLang="zh-CN" sz="1800" kern="100" dirty="0">
                <a:effectLst/>
                <a:latin typeface="Times New Roman" panose="02020603050405020304" pitchFamily="18" charset="0"/>
                <a:ea typeface="楷体" panose="02010609060101010101" pitchFamily="49" charset="-122"/>
                <a:cs typeface="Times New Roman" panose="02020603050405020304" pitchFamily="18" charset="0"/>
                <a:sym typeface="+mn-ea"/>
              </a:rPr>
              <a:t>In the future, we hope to develop opportunities for the wide international cooperation, so that we can apply our  snow foundation strength enhancement solutions, snow strength testers, and large telescope tower design solutions to some other Antarctic inland scientific research stations, such as Dome C or Dome F and so on. Furthermore, our snow strength testers can also be applied to other polar scientific research fields, such as the construction of large buildings in the Antarctic inland and the strength testing of runways at Antarctic polar airports.</a:t>
            </a:r>
            <a:endParaRPr lang="en-US" altLang="zh-CN" sz="1800" kern="100" dirty="0">
              <a:effectLst/>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71905" y="1337310"/>
            <a:ext cx="6347460" cy="4839970"/>
          </a:xfrm>
          <a:prstGeom prst="rect">
            <a:avLst/>
          </a:prstGeom>
        </p:spPr>
      </p:pic>
      <p:sp>
        <p:nvSpPr>
          <p:cNvPr id="3" name="文本框 2"/>
          <p:cNvSpPr txBox="1"/>
          <p:nvPr/>
        </p:nvSpPr>
        <p:spPr>
          <a:xfrm>
            <a:off x="3741420" y="1591310"/>
            <a:ext cx="3048000" cy="914400"/>
          </a:xfrm>
          <a:prstGeom prst="rect">
            <a:avLst/>
          </a:prstGeom>
          <a:noFill/>
        </p:spPr>
        <p:txBody>
          <a:bodyPr wrap="square" rtlCol="0" anchor="t">
            <a:noAutofit/>
          </a:bodyPr>
          <a:p>
            <a:r>
              <a:rPr lang="en-US" altLang="zh-CN" sz="36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rPr>
              <a:t>Thank    You !</a:t>
            </a:r>
            <a:endParaRPr lang="en-US" altLang="zh-CN" sz="36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内容占位符 2"/>
          <p:cNvSpPr>
            <a:spLocks noGrp="1"/>
          </p:cNvSpPr>
          <p:nvPr>
            <p:custDataLst>
              <p:tags r:id="rId1"/>
            </p:custDataLst>
          </p:nvPr>
        </p:nvSpPr>
        <p:spPr>
          <a:xfrm>
            <a:off x="382891" y="4530964"/>
            <a:ext cx="8378217" cy="1809195"/>
          </a:xfrm>
          <a:prstGeom prst="rect">
            <a:avLst/>
          </a:prstGeom>
          <a:noFill/>
          <a:ln w="9525">
            <a:noFill/>
          </a:ln>
        </p:spPr>
        <p:txBody>
          <a:bodyPr vert="horz" wrap="square" lIns="91440" tIns="45720" rIns="91440" bIns="45720" anchor="t" anchorCtr="0">
            <a:normAutofit fontScale="4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endParaRPr lang="en-US" altLang="zh-CN" sz="1600" dirty="0">
              <a:solidFill>
                <a:srgbClr val="000000"/>
              </a:solidFill>
              <a:latin typeface="+mn-lt"/>
              <a:ea typeface="+mn-ea"/>
              <a:cs typeface="+mn-cs"/>
            </a:endParaRPr>
          </a:p>
          <a:p>
            <a:pPr>
              <a:buNone/>
            </a:pPr>
            <a:r>
              <a:rPr lang="zh-CN" altLang="en-US" sz="8800" dirty="0">
                <a:solidFill>
                  <a:srgbClr val="000000"/>
                </a:solidFill>
                <a:latin typeface="+mn-lt"/>
                <a:ea typeface="+mn-ea"/>
                <a:cs typeface="+mn-cs"/>
              </a:rPr>
              <a:t>   </a:t>
            </a:r>
            <a:endParaRPr lang="en-US" altLang="zh-CN" sz="8800" dirty="0">
              <a:solidFill>
                <a:srgbClr val="000000"/>
              </a:solidFill>
              <a:latin typeface="+mn-lt"/>
              <a:ea typeface="+mn-ea"/>
              <a:cs typeface="+mn-cs"/>
            </a:endParaRPr>
          </a:p>
          <a:p>
            <a:pPr>
              <a:buNone/>
            </a:pPr>
            <a:r>
              <a:rPr lang="en-US" altLang="zh-CN" sz="8800" dirty="0">
                <a:solidFill>
                  <a:srgbClr val="000000"/>
                </a:solidFill>
                <a:latin typeface="+mn-lt"/>
                <a:ea typeface="+mn-ea"/>
                <a:cs typeface="+mn-cs"/>
              </a:rPr>
              <a:t>     </a:t>
            </a:r>
            <a:endParaRPr lang="en-US" altLang="zh-CN" sz="8800" dirty="0">
              <a:solidFill>
                <a:srgbClr val="000000"/>
              </a:solidFill>
              <a:latin typeface="+mn-lt"/>
              <a:ea typeface="+mn-ea"/>
              <a:cs typeface="+mn-cs"/>
            </a:endParaRPr>
          </a:p>
        </p:txBody>
      </p:sp>
      <p:sp>
        <p:nvSpPr>
          <p:cNvPr id="13" name="文本框 12"/>
          <p:cNvSpPr txBox="1"/>
          <p:nvPr>
            <p:custDataLst>
              <p:tags r:id="rId2"/>
            </p:custDataLst>
          </p:nvPr>
        </p:nvSpPr>
        <p:spPr>
          <a:xfrm>
            <a:off x="0" y="6015355"/>
            <a:ext cx="8853805" cy="846455"/>
          </a:xfrm>
          <a:prstGeom prst="rect">
            <a:avLst/>
          </a:prstGeom>
          <a:solidFill>
            <a:schemeClr val="accent3">
              <a:lumMod val="60000"/>
              <a:lumOff val="40000"/>
              <a:alpha val="18000"/>
            </a:schemeClr>
          </a:solidFill>
          <a:ln>
            <a:gradFill>
              <a:gsLst>
                <a:gs pos="0">
                  <a:srgbClr val="CFC7F8"/>
                </a:gs>
                <a:gs pos="100000">
                  <a:srgbClr val="7CB0E2"/>
                </a:gs>
              </a:gsLst>
              <a:lin ang="2700000" scaled="0"/>
            </a:gradFill>
          </a:ln>
        </p:spPr>
        <p:txBody>
          <a:bodyPr wrap="square" rtlCol="0" anchor="t">
            <a:normAutofit/>
          </a:bodyPr>
          <a:p>
            <a:r>
              <a:rPr lang="en-US" altLang="zh-CN" sz="1800">
                <a:solidFill>
                  <a:srgbClr val="FF0000"/>
                </a:solidFill>
                <a:latin typeface="Times New Roman" panose="02020603050405020304" pitchFamily="18" charset="0"/>
                <a:ea typeface="+mn-ea"/>
                <a:cs typeface="Times New Roman" panose="02020603050405020304" pitchFamily="18" charset="0"/>
              </a:rPr>
              <a:t>How to make the soft snow strong to give the sufficient support to the large high resolution telescopes?</a:t>
            </a:r>
            <a:endParaRPr lang="en-US" altLang="zh-CN" sz="1800">
              <a:solidFill>
                <a:srgbClr val="FF0000"/>
              </a:solidFill>
              <a:latin typeface="Times New Roman" panose="02020603050405020304" pitchFamily="18" charset="0"/>
              <a:ea typeface="+mn-ea"/>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701968" y="1019152"/>
            <a:ext cx="7047308" cy="2832870"/>
          </a:xfrm>
          <a:prstGeom prst="rect">
            <a:avLst/>
          </a:prstGeom>
        </p:spPr>
      </p:pic>
      <p:sp>
        <p:nvSpPr>
          <p:cNvPr id="10" name="文本框 9"/>
          <p:cNvSpPr txBox="1"/>
          <p:nvPr>
            <p:custDataLst>
              <p:tags r:id="rId4"/>
            </p:custDataLst>
          </p:nvPr>
        </p:nvSpPr>
        <p:spPr>
          <a:xfrm>
            <a:off x="0" y="3940180"/>
            <a:ext cx="8853871" cy="955255"/>
          </a:xfrm>
          <a:prstGeom prst="rect">
            <a:avLst/>
          </a:prstGeom>
          <a:solidFill>
            <a:schemeClr val="accent6">
              <a:lumMod val="20000"/>
              <a:lumOff val="80000"/>
              <a:alpha val="31000"/>
            </a:schemeClr>
          </a:solidFill>
          <a:ln>
            <a:solidFill>
              <a:srgbClr val="92D050"/>
            </a:solidFill>
          </a:ln>
        </p:spPr>
        <p:txBody>
          <a:bodyPr wrap="square" rtlCol="0" anchor="t">
            <a:normAutofit/>
          </a:bodyPr>
          <a:p>
            <a:r>
              <a:rPr lang="en-US" altLang="zh-CN" sz="1800" dirty="0">
                <a:solidFill>
                  <a:schemeClr val="tx1"/>
                </a:solidFill>
                <a:latin typeface="Times New Roman" panose="02020603050405020304" pitchFamily="18" charset="0"/>
                <a:ea typeface="+mn-ea"/>
                <a:cs typeface="Times New Roman" panose="02020603050405020304" pitchFamily="18" charset="0"/>
                <a:sym typeface="+mn-ea"/>
              </a:rPr>
              <a:t>Advantages of Dome A:low temperature,dry,low wind speed,three months of polar night sky,with excellent atmospheric seeing (</a:t>
            </a:r>
            <a:r>
              <a:rPr lang="en-US" altLang="zh-CN" sz="1800" dirty="0">
                <a:solidFill>
                  <a:srgbClr val="FF0000"/>
                </a:solidFill>
                <a:latin typeface="Times New Roman" panose="02020603050405020304" pitchFamily="18" charset="0"/>
                <a:ea typeface="+mn-ea"/>
                <a:cs typeface="Times New Roman" panose="02020603050405020304" pitchFamily="18" charset="0"/>
                <a:sym typeface="+mn-ea"/>
              </a:rPr>
              <a:t>median 0.31"and minimum 0.13"</a:t>
            </a:r>
            <a:r>
              <a:rPr lang="zh-CN" altLang="en-US" sz="1800" dirty="0">
                <a:solidFill>
                  <a:schemeClr val="tx1"/>
                </a:solidFill>
                <a:latin typeface="Times New Roman" panose="02020603050405020304" pitchFamily="18" charset="0"/>
                <a:ea typeface="+mn-ea"/>
                <a:cs typeface="Times New Roman" panose="02020603050405020304" pitchFamily="18" charset="0"/>
                <a:sym typeface="+mn-ea"/>
              </a:rPr>
              <a:t>）</a:t>
            </a:r>
            <a:r>
              <a:rPr lang="en-US" altLang="zh-CN" sz="1800" dirty="0">
                <a:solidFill>
                  <a:schemeClr val="tx1"/>
                </a:solidFill>
                <a:latin typeface="Times New Roman" panose="02020603050405020304" pitchFamily="18" charset="0"/>
                <a:ea typeface="+mn-ea"/>
                <a:cs typeface="Times New Roman" panose="02020603050405020304" pitchFamily="18" charset="0"/>
                <a:sym typeface="+mn-ea"/>
              </a:rPr>
              <a:t>(Bin Ma,Zhaohui Shang.etc.Nature).</a:t>
            </a:r>
            <a:endParaRPr lang="en-US" altLang="zh-CN" sz="1800" dirty="0">
              <a:solidFill>
                <a:schemeClr val="tx1"/>
              </a:solidFill>
              <a:latin typeface="Times New Roman" panose="02020603050405020304" pitchFamily="18" charset="0"/>
              <a:ea typeface="+mn-ea"/>
              <a:cs typeface="Times New Roman" panose="02020603050405020304" pitchFamily="18" charset="0"/>
              <a:sym typeface="+mn-ea"/>
            </a:endParaRPr>
          </a:p>
        </p:txBody>
      </p:sp>
      <p:sp>
        <p:nvSpPr>
          <p:cNvPr id="11" name="文本框 10"/>
          <p:cNvSpPr txBox="1"/>
          <p:nvPr>
            <p:custDataLst>
              <p:tags r:id="rId5"/>
            </p:custDataLst>
          </p:nvPr>
        </p:nvSpPr>
        <p:spPr>
          <a:xfrm>
            <a:off x="0" y="4907280"/>
            <a:ext cx="8853805" cy="1108075"/>
          </a:xfrm>
          <a:prstGeom prst="rect">
            <a:avLst/>
          </a:prstGeom>
          <a:solidFill>
            <a:schemeClr val="accent1">
              <a:alpha val="18000"/>
            </a:schemeClr>
          </a:solidFill>
          <a:ln>
            <a:gradFill>
              <a:gsLst>
                <a:gs pos="100000">
                  <a:srgbClr val="6264F8"/>
                </a:gs>
                <a:gs pos="49000">
                  <a:srgbClr val="B584EC"/>
                </a:gs>
                <a:gs pos="0">
                  <a:srgbClr val="EE9AE5"/>
                </a:gs>
              </a:gsLst>
              <a:lin ang="2700000" scaled="0"/>
            </a:gradFill>
          </a:ln>
        </p:spPr>
        <p:txBody>
          <a:bodyPr wrap="square" rtlCol="0" anchor="t">
            <a:normAutofit fontScale="90000"/>
          </a:bodyPr>
          <a:p>
            <a:r>
              <a:rPr lang="en-US" altLang="zh-CN" sz="1800" dirty="0">
                <a:solidFill>
                  <a:schemeClr val="tx1"/>
                </a:solidFill>
                <a:latin typeface="Times New Roman" panose="02020603050405020304" pitchFamily="18" charset="0"/>
                <a:ea typeface="+mn-ea"/>
                <a:cs typeface="Times New Roman" panose="02020603050405020304" pitchFamily="18" charset="0"/>
                <a:sym typeface="+mn-ea"/>
              </a:rPr>
              <a:t>One of the difficulties in building a  telescope in </a:t>
            </a:r>
            <a:r>
              <a:rPr lang="en-US" altLang="zh-CN" sz="1800" dirty="0">
                <a:latin typeface="Times New Roman" panose="02020603050405020304" pitchFamily="18" charset="0"/>
                <a:ea typeface="+mn-ea"/>
                <a:cs typeface="Times New Roman" panose="02020603050405020304" pitchFamily="18" charset="0"/>
                <a:sym typeface="+mn-ea"/>
              </a:rPr>
              <a:t>Dome A</a:t>
            </a:r>
            <a:r>
              <a:rPr lang="en-US" altLang="zh-CN" sz="1800" dirty="0">
                <a:solidFill>
                  <a:schemeClr val="tx1"/>
                </a:solidFill>
                <a:latin typeface="Times New Roman" panose="02020603050405020304" pitchFamily="18" charset="0"/>
                <a:ea typeface="+mn-ea"/>
                <a:cs typeface="Times New Roman" panose="02020603050405020304" pitchFamily="18" charset="0"/>
                <a:sym typeface="+mn-ea"/>
              </a:rPr>
              <a:t> is that the snow depth  is about </a:t>
            </a:r>
            <a:r>
              <a:rPr lang="en-US" altLang="zh-CN" sz="1800" dirty="0">
                <a:solidFill>
                  <a:srgbClr val="FF0000"/>
                </a:solidFill>
                <a:latin typeface="Times New Roman" panose="02020603050405020304" pitchFamily="18" charset="0"/>
                <a:ea typeface="+mn-ea"/>
                <a:cs typeface="Times New Roman" panose="02020603050405020304" pitchFamily="18" charset="0"/>
                <a:sym typeface="+mn-ea"/>
              </a:rPr>
              <a:t>3100 meters</a:t>
            </a:r>
            <a:r>
              <a:rPr lang="en-US" altLang="zh-CN" sz="1800" dirty="0">
                <a:solidFill>
                  <a:schemeClr val="tx1"/>
                </a:solidFill>
                <a:latin typeface="Times New Roman" panose="02020603050405020304" pitchFamily="18" charset="0"/>
                <a:ea typeface="+mn-ea"/>
                <a:cs typeface="Times New Roman" panose="02020603050405020304" pitchFamily="18" charset="0"/>
                <a:sym typeface="+mn-ea"/>
              </a:rPr>
              <a:t>,and the surface is soft snow.</a:t>
            </a:r>
            <a:endParaRPr lang="en-US" altLang="zh-CN" sz="1800" dirty="0">
              <a:solidFill>
                <a:schemeClr val="tx1"/>
              </a:solidFill>
              <a:latin typeface="Times New Roman" panose="02020603050405020304" pitchFamily="18" charset="0"/>
              <a:ea typeface="+mn-ea"/>
              <a:cs typeface="Times New Roman" panose="02020603050405020304" pitchFamily="18" charset="0"/>
              <a:sym typeface="+mn-ea"/>
            </a:endParaRPr>
          </a:p>
          <a:p>
            <a:r>
              <a:rPr lang="en-US" altLang="zh-CN" sz="1800" dirty="0">
                <a:solidFill>
                  <a:srgbClr val="FF0000"/>
                </a:solidFill>
                <a:latin typeface="Times New Roman" panose="02020603050405020304" pitchFamily="18" charset="0"/>
                <a:ea typeface="+mn-ea"/>
                <a:cs typeface="Times New Roman" panose="02020603050405020304" pitchFamily="18" charset="0"/>
                <a:sym typeface="+mn-ea"/>
              </a:rPr>
              <a:t>5' </a:t>
            </a:r>
            <a:r>
              <a:rPr lang="en-US" altLang="zh-CN" sz="1800" dirty="0">
                <a:solidFill>
                  <a:srgbClr val="FF0000"/>
                </a:solidFill>
                <a:latin typeface="Times New Roman" panose="02020603050405020304" pitchFamily="18" charset="0"/>
                <a:ea typeface="+mn-ea"/>
                <a:cs typeface="Times New Roman" panose="02020603050405020304" pitchFamily="18" charset="0"/>
                <a:sym typeface="+mn-ea"/>
              </a:rPr>
              <a:t>offset</a:t>
            </a:r>
            <a:r>
              <a:rPr lang="en-US" altLang="zh-CN" sz="1800" dirty="0">
                <a:solidFill>
                  <a:srgbClr val="FF0000"/>
                </a:solidFill>
                <a:latin typeface="Times New Roman" panose="02020603050405020304" pitchFamily="18" charset="0"/>
                <a:ea typeface="+mn-ea"/>
                <a:cs typeface="Times New Roman" panose="02020603050405020304" pitchFamily="18" charset="0"/>
                <a:sym typeface="+mn-ea"/>
              </a:rPr>
              <a:t>per year </a:t>
            </a:r>
            <a:r>
              <a:rPr lang="en-US" altLang="zh-CN" sz="1800" dirty="0">
                <a:solidFill>
                  <a:schemeClr val="tx1"/>
                </a:solidFill>
                <a:latin typeface="Times New Roman" panose="02020603050405020304" pitchFamily="18" charset="0"/>
                <a:ea typeface="+mn-ea"/>
                <a:cs typeface="Times New Roman" panose="02020603050405020304" pitchFamily="18" charset="0"/>
                <a:sym typeface="+mn-ea"/>
              </a:rPr>
              <a:t> (CSTAR astronomical observation data),which has a serious impact on the high-resolution observation.</a:t>
            </a:r>
            <a:endParaRPr lang="en-US" altLang="zh-CN" sz="1800" dirty="0">
              <a:solidFill>
                <a:schemeClr val="tx1"/>
              </a:solidFill>
              <a:latin typeface="Times New Roman" panose="02020603050405020304" pitchFamily="18" charset="0"/>
              <a:ea typeface="+mn-ea"/>
              <a:cs typeface="Times New Roman" panose="02020603050405020304" pitchFamily="18" charset="0"/>
              <a:sym typeface="+mn-ea"/>
            </a:endParaRPr>
          </a:p>
        </p:txBody>
      </p:sp>
      <p:sp>
        <p:nvSpPr>
          <p:cNvPr id="2" name="文本框 6"/>
          <p:cNvSpPr txBox="1"/>
          <p:nvPr>
            <p:custDataLst>
              <p:tags r:id="rId6"/>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fontScale="9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2700" dirty="0">
                <a:solidFill>
                  <a:schemeClr val="accent1"/>
                </a:solidFill>
                <a:latin typeface="Franklin Gothic Medium" panose="020B0603020102020204" charset="0"/>
              </a:rPr>
              <a:t>The Bird-eye View of the Astronomical Instruments on Dome A</a:t>
            </a:r>
            <a:endParaRPr lang="en-US" altLang="zh-CN" sz="2700" dirty="0">
              <a:solidFill>
                <a:schemeClr val="accent1"/>
              </a:solidFill>
              <a:latin typeface="Franklin Gothic Medium" panose="020B0603020102020204" charset="0"/>
            </a:endParaRPr>
          </a:p>
        </p:txBody>
      </p:sp>
      <p:cxnSp>
        <p:nvCxnSpPr>
          <p:cNvPr id="3" name="直接连接符 2"/>
          <p:cNvCxnSpPr/>
          <p:nvPr>
            <p:custDataLst>
              <p:tags r:id="rId7"/>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17" name="Picture 2" descr="ttachment.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5200" y="2080895"/>
            <a:ext cx="197866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9"/>
          <a:stretch>
            <a:fillRect/>
          </a:stretch>
        </p:blipFill>
        <p:spPr>
          <a:xfrm>
            <a:off x="2438400" y="1600200"/>
            <a:ext cx="3970020" cy="3352800"/>
          </a:xfrm>
          <a:prstGeom prst="rect">
            <a:avLst/>
          </a:prstGeom>
        </p:spPr>
      </p:pic>
    </p:spTree>
    <p:custDataLst>
      <p:tags r:id="rId10"/>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 name="文本框 6"/>
          <p:cNvSpPr txBox="1"/>
          <p:nvPr>
            <p:custDataLst>
              <p:tags r:id="rId4"/>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2400" dirty="0">
                <a:solidFill>
                  <a:schemeClr val="accent1"/>
                </a:solidFill>
                <a:latin typeface="Franklin Gothic Medium" panose="020B0603020102020204" charset="0"/>
                <a:sym typeface="+mn-ea"/>
              </a:rPr>
              <a:t>Study and analysis of snow strength in Dome A </a:t>
            </a:r>
            <a:endParaRPr lang="en-US" altLang="zh-CN" sz="2400" dirty="0">
              <a:solidFill>
                <a:schemeClr val="accent1"/>
              </a:solidFill>
              <a:latin typeface="Franklin Gothic Medium" panose="020B0603020102020204" charset="0"/>
              <a:sym typeface="+mn-ea"/>
            </a:endParaRPr>
          </a:p>
        </p:txBody>
      </p:sp>
      <p:cxnSp>
        <p:nvCxnSpPr>
          <p:cNvPr id="2" name="直接连接符 1"/>
          <p:cNvCxnSpPr/>
          <p:nvPr>
            <p:custDataLst>
              <p:tags r:id="rId5"/>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6"/>
            </p:custDataLst>
          </p:nvPr>
        </p:nvSpPr>
        <p:spPr>
          <a:xfrm>
            <a:off x="1524635" y="5791200"/>
            <a:ext cx="2515235" cy="491490"/>
          </a:xfrm>
          <a:prstGeom prst="rect">
            <a:avLst/>
          </a:prstGeom>
          <a:noFill/>
          <a:ln>
            <a:gradFill>
              <a:gsLst>
                <a:gs pos="0">
                  <a:schemeClr val="accent2"/>
                </a:gs>
                <a:gs pos="100000">
                  <a:schemeClr val="accent2"/>
                </a:gs>
              </a:gsLst>
              <a:path path="circle">
                <a:fillToRect r="100000" b="100000"/>
              </a:path>
              <a:tileRect l="-100000" t="-100000"/>
            </a:gradFill>
          </a:ln>
        </p:spPr>
        <p:txBody>
          <a:bodyPr vert="horz" wrap="square" lIns="91440" tIns="45720" rIns="91440" bIns="45720" numCol="1" rtlCol="0" anchor="t" anchorCtr="0" compatLnSpc="0">
            <a:noAutofit/>
          </a:bodyPr>
          <a:lstStyle>
            <a:lvl1pPr algn="l" rtl="0" eaLnBrk="0" fontAlgn="base" hangingPunct="0">
              <a:spcBef>
                <a:spcPct val="0"/>
              </a:spcBef>
              <a:spcAft>
                <a:spcPct val="0"/>
              </a:spcAft>
              <a:defRPr sz="3200">
                <a:solidFill>
                  <a:srgbClr val="FF0000"/>
                </a:solidFill>
                <a:latin typeface="+mj-lt"/>
                <a:ea typeface="+mj-ea"/>
                <a:cs typeface="+mj-cs"/>
              </a:defRPr>
            </a:lvl1pPr>
            <a:lvl2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9pPr>
          </a:lstStyle>
          <a:p>
            <a:pPr lvl="0" algn="l">
              <a:buClrTx/>
              <a:buSzTx/>
              <a:buFontTx/>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2014 Dome A monthly average temperature-depth curve</a:t>
            </a:r>
            <a:endPar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1" name="标题 1"/>
          <p:cNvSpPr txBox="1">
            <a:spLocks noGrp="1"/>
          </p:cNvSpPr>
          <p:nvPr>
            <p:custDataLst>
              <p:tags r:id="rId7"/>
            </p:custDataLst>
          </p:nvPr>
        </p:nvSpPr>
        <p:spPr>
          <a:xfrm>
            <a:off x="4977130" y="5715000"/>
            <a:ext cx="2788285" cy="498475"/>
          </a:xfrm>
          <a:prstGeom prst="rect">
            <a:avLst/>
          </a:prstGeom>
          <a:noFill/>
          <a:ln>
            <a:gradFill>
              <a:gsLst>
                <a:gs pos="0">
                  <a:schemeClr val="accent2"/>
                </a:gs>
                <a:gs pos="100000">
                  <a:schemeClr val="accent2"/>
                </a:gs>
              </a:gsLst>
              <a:path path="circle">
                <a:fillToRect r="100000" b="100000"/>
              </a:path>
              <a:tileRect l="-100000" t="-100000"/>
            </a:gradFill>
          </a:ln>
        </p:spPr>
        <p:txBody>
          <a:bodyPr vert="horz" wrap="square" lIns="91440" tIns="45720" rIns="91440" bIns="45720" numCol="1" rtlCol="0" anchor="t" anchorCtr="0" compatLnSpc="0">
            <a:noAutofit/>
          </a:bodyPr>
          <a:lstStyle>
            <a:lvl1pPr algn="l" rtl="0" eaLnBrk="0" fontAlgn="base" hangingPunct="0">
              <a:spcBef>
                <a:spcPct val="0"/>
              </a:spcBef>
              <a:spcAft>
                <a:spcPct val="0"/>
              </a:spcAft>
              <a:defRPr sz="3200">
                <a:solidFill>
                  <a:srgbClr val="FF0000"/>
                </a:solidFill>
                <a:latin typeface="+mj-lt"/>
                <a:ea typeface="+mj-ea"/>
                <a:cs typeface="+mj-cs"/>
              </a:defRPr>
            </a:lvl1pPr>
            <a:lvl2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9pPr>
          </a:lstStyle>
          <a:p>
            <a:pPr lvl="0" algn="ctr">
              <a:buClrTx/>
              <a:buSzTx/>
              <a:buFontTx/>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Snow Strength Estimation </a:t>
            </a:r>
            <a:endPar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algn="ctr">
              <a:buClrTx/>
              <a:buSzTx/>
              <a:buFontTx/>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0.6Mpa-2.5Mpa (0-10m )</a:t>
            </a:r>
            <a:endPar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2" name="图表 1"/>
          <p:cNvGraphicFramePr/>
          <p:nvPr>
            <p:custDataLst>
              <p:tags r:id="rId8"/>
            </p:custDataLst>
          </p:nvPr>
        </p:nvGraphicFramePr>
        <p:xfrm>
          <a:off x="676910" y="1158875"/>
          <a:ext cx="3714115" cy="215963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图表 3"/>
          <p:cNvGraphicFramePr/>
          <p:nvPr>
            <p:custDataLst>
              <p:tags r:id="rId9"/>
            </p:custDataLst>
          </p:nvPr>
        </p:nvGraphicFramePr>
        <p:xfrm>
          <a:off x="1066800" y="3870960"/>
          <a:ext cx="3200400" cy="1810385"/>
        </p:xfrm>
        <a:graphic>
          <a:graphicData uri="http://schemas.openxmlformats.org/drawingml/2006/chart">
            <c:chart xmlns:c="http://schemas.openxmlformats.org/drawingml/2006/chart" xmlns:r="http://schemas.openxmlformats.org/officeDocument/2006/relationships" r:id="rId2"/>
          </a:graphicData>
        </a:graphic>
      </p:graphicFrame>
      <p:pic>
        <p:nvPicPr>
          <p:cNvPr id="15" name="图片 6" descr="f165181d6bb92da45b600caf2793755"/>
          <p:cNvPicPr/>
          <p:nvPr>
            <p:custDataLst>
              <p:tags r:id="rId10"/>
            </p:custDataLst>
          </p:nvPr>
        </p:nvPicPr>
        <p:blipFill>
          <a:blip r:embed="rId11"/>
          <a:stretch>
            <a:fillRect/>
          </a:stretch>
        </p:blipFill>
        <p:spPr>
          <a:xfrm>
            <a:off x="5138420" y="1158875"/>
            <a:ext cx="2119630" cy="1969770"/>
          </a:xfrm>
          <a:prstGeom prst="rect">
            <a:avLst/>
          </a:prstGeom>
        </p:spPr>
      </p:pic>
      <p:graphicFrame>
        <p:nvGraphicFramePr>
          <p:cNvPr id="16" name="图表 15"/>
          <p:cNvGraphicFramePr/>
          <p:nvPr>
            <p:custDataLst>
              <p:tags r:id="rId12"/>
            </p:custDataLst>
          </p:nvPr>
        </p:nvGraphicFramePr>
        <p:xfrm>
          <a:off x="4662805" y="3870960"/>
          <a:ext cx="3228975" cy="1664335"/>
        </p:xfrm>
        <a:graphic>
          <a:graphicData uri="http://schemas.openxmlformats.org/drawingml/2006/chart">
            <c:chart xmlns:c="http://schemas.openxmlformats.org/drawingml/2006/chart" xmlns:r="http://schemas.openxmlformats.org/officeDocument/2006/relationships" r:id="rId3"/>
          </a:graphicData>
        </a:graphic>
      </p:graphicFrame>
      <p:sp>
        <p:nvSpPr>
          <p:cNvPr id="17" name="标题 1"/>
          <p:cNvSpPr txBox="1">
            <a:spLocks noGrp="1"/>
          </p:cNvSpPr>
          <p:nvPr>
            <p:custDataLst>
              <p:tags r:id="rId13"/>
            </p:custDataLst>
          </p:nvPr>
        </p:nvSpPr>
        <p:spPr>
          <a:xfrm>
            <a:off x="4977130" y="3380740"/>
            <a:ext cx="2788285" cy="394335"/>
          </a:xfrm>
          <a:prstGeom prst="rect">
            <a:avLst/>
          </a:prstGeom>
          <a:noFill/>
          <a:ln>
            <a:gradFill>
              <a:gsLst>
                <a:gs pos="0">
                  <a:schemeClr val="accent2"/>
                </a:gs>
                <a:gs pos="100000">
                  <a:schemeClr val="accent2"/>
                </a:gs>
              </a:gsLst>
              <a:path path="circle">
                <a:fillToRect r="100000" b="100000"/>
              </a:path>
              <a:tileRect l="-100000" t="-100000"/>
            </a:gradFill>
          </a:ln>
        </p:spPr>
        <p:txBody>
          <a:bodyPr vert="horz" wrap="square" lIns="91440" tIns="45720" rIns="91440" bIns="45720" numCol="1" rtlCol="0" anchor="t" anchorCtr="0" compatLnSpc="0">
            <a:noAutofit/>
          </a:bodyPr>
          <a:lstStyle>
            <a:lvl1pPr algn="l" rtl="0" eaLnBrk="0" fontAlgn="base" hangingPunct="0">
              <a:spcBef>
                <a:spcPct val="0"/>
              </a:spcBef>
              <a:spcAft>
                <a:spcPct val="0"/>
              </a:spcAft>
              <a:defRPr sz="3200">
                <a:solidFill>
                  <a:srgbClr val="FF0000"/>
                </a:solidFill>
                <a:latin typeface="+mj-lt"/>
                <a:ea typeface="+mj-ea"/>
                <a:cs typeface="+mj-cs"/>
              </a:defRPr>
            </a:lvl1pPr>
            <a:lvl2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3200">
                <a:solidFill>
                  <a:srgbClr val="FF0000"/>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3200">
                <a:solidFill>
                  <a:srgbClr val="FF0000"/>
                </a:solidFill>
                <a:latin typeface="Arial" panose="020B0604020202020204" pitchFamily="34" charset="0"/>
                <a:ea typeface="黑体" panose="02010609060101010101" pitchFamily="2" charset="-122"/>
              </a:defRPr>
            </a:lvl9pPr>
          </a:lstStyle>
          <a:p>
            <a:pPr lvl="0" algn="l">
              <a:buClrTx/>
              <a:buSzTx/>
              <a:buFontTx/>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Mathematical model of snow strength and temperature-density relationship</a:t>
            </a:r>
            <a:endPar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custDataLst>
              <p:tags r:id="rId14"/>
            </p:custDataLst>
          </p:nvPr>
        </p:nvSpPr>
        <p:spPr>
          <a:xfrm>
            <a:off x="1524000" y="3383915"/>
            <a:ext cx="2515870" cy="294005"/>
          </a:xfrm>
          <a:prstGeom prst="rect">
            <a:avLst/>
          </a:prstGeom>
          <a:noFill/>
          <a:ln>
            <a:gradFill>
              <a:gsLst>
                <a:gs pos="0">
                  <a:schemeClr val="accent2"/>
                </a:gs>
                <a:gs pos="100000">
                  <a:schemeClr val="accent2"/>
                </a:gs>
              </a:gsLst>
              <a:path path="circle">
                <a:fillToRect r="100000" b="100000"/>
              </a:path>
              <a:tileRect l="-100000" t="-100000"/>
            </a:gradFill>
          </a:ln>
        </p:spPr>
        <p:txBody>
          <a:bodyPr wrap="square" rtlCol="0">
            <a:noAutofit/>
          </a:bodyPr>
          <a:p>
            <a:r>
              <a:rPr lang="en-US" altLang="zh-CN" sz="1000">
                <a:solidFill>
                  <a:schemeClr val="tx1"/>
                </a:solidFill>
                <a:latin typeface="微软雅黑" panose="020B0503020204020204" charset="-122"/>
                <a:ea typeface="微软雅黑" panose="020B0503020204020204" charset="-122"/>
                <a:cs typeface="微软雅黑" panose="020B0503020204020204" charset="-122"/>
              </a:rPr>
              <a:t>Dome A Snow Density-Depth Curve</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5"/>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457200" y="76155"/>
            <a:ext cx="8100000" cy="720000"/>
          </a:xfrm>
        </p:spPr>
        <p:txBody>
          <a:bodyPr/>
          <a:p>
            <a:r>
              <a:rPr lang="en-US" altLang="zh-CN" dirty="0">
                <a:solidFill>
                  <a:schemeClr val="accent1"/>
                </a:solidFill>
                <a:latin typeface="Franklin Gothic Medium" panose="020B0603020102020204" charset="0"/>
                <a:ea typeface="微软雅黑" panose="020B0503020204020204" charset="-122"/>
                <a:cs typeface="微软雅黑" panose="020B0503020204020204" charset="-122"/>
              </a:rPr>
              <a:t>The introduction of the Snow strength tester</a:t>
            </a:r>
            <a:endParaRPr lang="en-US" altLang="zh-CN" dirty="0">
              <a:solidFill>
                <a:schemeClr val="accent1"/>
              </a:solidFill>
              <a:latin typeface="Franklin Gothic Medium" panose="020B0603020102020204" charset="0"/>
              <a:ea typeface="微软雅黑" panose="020B0503020204020204" charset="-122"/>
              <a:cs typeface="微软雅黑" panose="020B0503020204020204" charset="-122"/>
            </a:endParaRPr>
          </a:p>
        </p:txBody>
      </p:sp>
      <p:graphicFrame>
        <p:nvGraphicFramePr>
          <p:cNvPr id="5" name="表格 4"/>
          <p:cNvGraphicFramePr/>
          <p:nvPr>
            <p:custDataLst>
              <p:tags r:id="rId2"/>
            </p:custDataLst>
          </p:nvPr>
        </p:nvGraphicFramePr>
        <p:xfrm>
          <a:off x="4216400" y="1263015"/>
          <a:ext cx="4455160" cy="4266565"/>
        </p:xfrm>
        <a:graphic>
          <a:graphicData uri="http://schemas.openxmlformats.org/drawingml/2006/table">
            <a:tbl>
              <a:tblPr firstRow="1" bandRow="1">
                <a:tableStyleId>{5C22544A-7EE6-4342-B048-85BDC9FD1C3A}</a:tableStyleId>
              </a:tblPr>
              <a:tblGrid>
                <a:gridCol w="2227580"/>
                <a:gridCol w="2227580"/>
              </a:tblGrid>
              <a:tr h="675005">
                <a:tc>
                  <a:txBody>
                    <a:bodyPr/>
                    <a:p>
                      <a:pPr>
                        <a:buNone/>
                      </a:pPr>
                      <a:r>
                        <a:rPr lang="zh-CN" altLang="zh-CN" sz="1350">
                          <a:sym typeface="+mn-ea"/>
                        </a:rPr>
                        <a:t>Power supply mode</a:t>
                      </a:r>
                      <a:endParaRPr lang="zh-CN" altLang="en-US"/>
                    </a:p>
                  </a:txBody>
                  <a:tcPr/>
                </a:tc>
                <a:tc>
                  <a:txBody>
                    <a:bodyPr/>
                    <a:p>
                      <a:pPr>
                        <a:buNone/>
                      </a:pPr>
                      <a:r>
                        <a:rPr lang="zh-CN" altLang="zh-CN" sz="1350">
                          <a:sym typeface="+mn-ea"/>
                        </a:rPr>
                        <a:t>lithium battery</a:t>
                      </a:r>
                      <a:endParaRPr lang="zh-CN" altLang="en-US"/>
                    </a:p>
                  </a:txBody>
                  <a:tcPr/>
                </a:tc>
              </a:tr>
              <a:tr h="675005">
                <a:tc>
                  <a:txBody>
                    <a:bodyPr/>
                    <a:p>
                      <a:pPr>
                        <a:buNone/>
                      </a:pPr>
                      <a:r>
                        <a:rPr lang="zh-CN" altLang="zh-CN" sz="1350">
                          <a:sym typeface="+mn-ea"/>
                        </a:rPr>
                        <a:t>Power</a:t>
                      </a:r>
                      <a:endParaRPr lang="zh-CN" altLang="en-US"/>
                    </a:p>
                  </a:txBody>
                  <a:tcPr/>
                </a:tc>
                <a:tc>
                  <a:txBody>
                    <a:bodyPr/>
                    <a:p>
                      <a:pPr>
                        <a:buNone/>
                      </a:pPr>
                      <a:r>
                        <a:rPr lang="zh-CN" altLang="zh-CN" sz="1350">
                          <a:sym typeface="+mn-ea"/>
                        </a:rPr>
                        <a:t>30W</a:t>
                      </a:r>
                      <a:endParaRPr lang="zh-CN" altLang="en-US"/>
                    </a:p>
                  </a:txBody>
                  <a:tcPr/>
                </a:tc>
              </a:tr>
              <a:tr h="675005">
                <a:tc>
                  <a:txBody>
                    <a:bodyPr/>
                    <a:p>
                      <a:pPr>
                        <a:buNone/>
                      </a:pPr>
                      <a:r>
                        <a:rPr lang="en-US" altLang="zh-CN" sz="1350">
                          <a:sym typeface="+mn-ea"/>
                        </a:rPr>
                        <a:t>W</a:t>
                      </a:r>
                      <a:r>
                        <a:rPr lang="zh-CN" altLang="zh-CN" sz="1350">
                          <a:sym typeface="+mn-ea"/>
                        </a:rPr>
                        <a:t>eight</a:t>
                      </a:r>
                      <a:endParaRPr lang="zh-CN" altLang="en-US"/>
                    </a:p>
                  </a:txBody>
                  <a:tcPr/>
                </a:tc>
                <a:tc>
                  <a:txBody>
                    <a:bodyPr/>
                    <a:p>
                      <a:pPr>
                        <a:buNone/>
                      </a:pPr>
                      <a:r>
                        <a:rPr lang="zh-CN" altLang="zh-CN" sz="1350">
                          <a:sym typeface="+mn-ea"/>
                        </a:rPr>
                        <a:t>10K</a:t>
                      </a:r>
                      <a:r>
                        <a:rPr lang="en-US" altLang="zh-CN" sz="1350">
                          <a:sym typeface="+mn-ea"/>
                        </a:rPr>
                        <a:t>g</a:t>
                      </a:r>
                      <a:endParaRPr lang="en-US" altLang="zh-CN" sz="1350">
                        <a:sym typeface="+mn-ea"/>
                      </a:endParaRPr>
                    </a:p>
                  </a:txBody>
                  <a:tcPr/>
                </a:tc>
              </a:tr>
              <a:tr h="891540">
                <a:tc>
                  <a:txBody>
                    <a:bodyPr/>
                    <a:p>
                      <a:pPr>
                        <a:buNone/>
                      </a:pPr>
                      <a:r>
                        <a:rPr lang="zh-CN" altLang="zh-CN" sz="1350">
                          <a:sym typeface="+mn-ea"/>
                        </a:rPr>
                        <a:t>Working temperature：</a:t>
                      </a:r>
                      <a:endParaRPr lang="zh-CN" altLang="en-US"/>
                    </a:p>
                  </a:txBody>
                  <a:tcPr/>
                </a:tc>
                <a:tc>
                  <a:txBody>
                    <a:bodyPr/>
                    <a:p>
                      <a:pPr>
                        <a:buNone/>
                      </a:pPr>
                      <a:r>
                        <a:rPr lang="zh-CN" altLang="zh-CN" sz="1350">
                          <a:sym typeface="+mn-ea"/>
                        </a:rPr>
                        <a:t> -40℃- 40℃</a:t>
                      </a:r>
                      <a:endParaRPr lang="zh-CN" altLang="zh-CN" sz="1350">
                        <a:latin typeface="Arial" panose="020B0604020202020204" pitchFamily="34" charset="0"/>
                        <a:ea typeface="宋体" panose="02010600030101010101" pitchFamily="2" charset="-122"/>
                      </a:endParaRPr>
                    </a:p>
                    <a:p>
                      <a:pPr>
                        <a:buNone/>
                      </a:pPr>
                      <a:endParaRPr lang="zh-CN" altLang="en-US"/>
                    </a:p>
                  </a:txBody>
                  <a:tcPr/>
                </a:tc>
              </a:tr>
              <a:tr h="675005">
                <a:tc>
                  <a:txBody>
                    <a:bodyPr/>
                    <a:p>
                      <a:pPr>
                        <a:buNone/>
                      </a:pPr>
                      <a:r>
                        <a:rPr lang="zh-CN" altLang="zh-CN" sz="1350">
                          <a:sym typeface="+mn-ea"/>
                        </a:rPr>
                        <a:t>Force sensor  range</a:t>
                      </a:r>
                      <a:endParaRPr lang="zh-CN" altLang="en-US"/>
                    </a:p>
                  </a:txBody>
                  <a:tcPr/>
                </a:tc>
                <a:tc>
                  <a:txBody>
                    <a:bodyPr/>
                    <a:p>
                      <a:pPr>
                        <a:buNone/>
                      </a:pPr>
                      <a:r>
                        <a:rPr lang="zh-CN" altLang="zh-CN" sz="1350">
                          <a:sym typeface="+mn-ea"/>
                        </a:rPr>
                        <a:t>0-5000N</a:t>
                      </a:r>
                      <a:endParaRPr lang="zh-CN" altLang="en-US"/>
                    </a:p>
                  </a:txBody>
                  <a:tcPr/>
                </a:tc>
              </a:tr>
              <a:tr h="675005">
                <a:tc>
                  <a:txBody>
                    <a:bodyPr/>
                    <a:p>
                      <a:pPr>
                        <a:buNone/>
                      </a:pPr>
                      <a:r>
                        <a:rPr lang="zh-CN" altLang="zh-CN" sz="1350">
                          <a:sym typeface="+mn-ea"/>
                        </a:rPr>
                        <a:t>Length  range</a:t>
                      </a:r>
                      <a:endParaRPr lang="zh-CN" altLang="en-US"/>
                    </a:p>
                  </a:txBody>
                  <a:tcPr/>
                </a:tc>
                <a:tc>
                  <a:txBody>
                    <a:bodyPr/>
                    <a:p>
                      <a:pPr>
                        <a:buNone/>
                      </a:pPr>
                      <a:r>
                        <a:rPr lang="zh-CN" altLang="zh-CN" sz="1350">
                          <a:sym typeface="+mn-ea"/>
                        </a:rPr>
                        <a:t>0-500mm</a:t>
                      </a:r>
                      <a:endParaRPr lang="zh-CN" altLang="en-US"/>
                    </a:p>
                  </a:txBody>
                  <a:tcPr/>
                </a:tc>
              </a:tr>
            </a:tbl>
          </a:graphicData>
        </a:graphic>
      </p:graphicFrame>
      <p:pic>
        <p:nvPicPr>
          <p:cNvPr id="3" name="图片 2"/>
          <p:cNvPicPr>
            <a:picLocks noChangeAspect="1"/>
          </p:cNvPicPr>
          <p:nvPr/>
        </p:nvPicPr>
        <p:blipFill>
          <a:blip r:embed="rId3"/>
          <a:stretch>
            <a:fillRect/>
          </a:stretch>
        </p:blipFill>
        <p:spPr>
          <a:xfrm>
            <a:off x="685800" y="1219200"/>
            <a:ext cx="3167380" cy="4222750"/>
          </a:xfrm>
          <a:prstGeom prst="rect">
            <a:avLst/>
          </a:prstGeom>
        </p:spPr>
      </p:pic>
      <p:sp>
        <p:nvSpPr>
          <p:cNvPr id="6" name="文本框 5"/>
          <p:cNvSpPr txBox="1"/>
          <p:nvPr/>
        </p:nvSpPr>
        <p:spPr>
          <a:xfrm>
            <a:off x="4191000" y="5791200"/>
            <a:ext cx="4572000" cy="398780"/>
          </a:xfrm>
          <a:prstGeom prst="rect">
            <a:avLst/>
          </a:prstGeom>
          <a:noFill/>
        </p:spPr>
        <p:txBody>
          <a:bodyPr wrap="square" rtlCol="0" anchor="t">
            <a:spAutoFit/>
          </a:bodyPr>
          <a:p>
            <a:r>
              <a:rPr lang="en-US" altLang="zh-CN" sz="2000" dirty="0">
                <a:ln>
                  <a:noFill/>
                </a:ln>
                <a:effectLst/>
                <a:latin typeface="Times New Roman" panose="02020603050405020304" pitchFamily="18" charset="0"/>
                <a:ea typeface="楷体" panose="02010609060101010101" pitchFamily="49" charset="-122"/>
                <a:cs typeface="Times New Roman" panose="02020603050405020304" pitchFamily="18" charset="0"/>
                <a:sym typeface="+mn-ea"/>
              </a:rPr>
              <a:t>Technical parameters of the tester</a:t>
            </a:r>
            <a:endParaRPr lang="zh-CN" altLang="en-US" sz="2000" dirty="0">
              <a:ln>
                <a:noFill/>
              </a:ln>
              <a:effectLst/>
              <a:latin typeface="Times New Roman" panose="02020603050405020304" pitchFamily="18" charset="0"/>
              <a:ea typeface="楷体" panose="02010609060101010101" pitchFamily="49" charset="-122"/>
              <a:cs typeface="Times New Roman" panose="02020603050405020304" pitchFamily="18" charset="0"/>
              <a:sym typeface="+mn-ea"/>
            </a:endParaRPr>
          </a:p>
        </p:txBody>
      </p:sp>
      <p:cxnSp>
        <p:nvCxnSpPr>
          <p:cNvPr id="4" name="直接连接符 3"/>
          <p:cNvCxnSpPr/>
          <p:nvPr>
            <p:custDataLst>
              <p:tags r:id="rId4"/>
            </p:custDataLst>
          </p:nvPr>
        </p:nvCxnSpPr>
        <p:spPr>
          <a:xfrm>
            <a:off x="400053" y="264796"/>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 name="文本框 6"/>
          <p:cNvSpPr txBox="1"/>
          <p:nvPr>
            <p:custDataLst>
              <p:tags r:id="rId1"/>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2400">
                <a:solidFill>
                  <a:schemeClr val="accent1"/>
                </a:solidFill>
                <a:latin typeface="+mj-lt"/>
                <a:cs typeface="+mj-lt"/>
                <a:sym typeface="+mn-ea"/>
              </a:rPr>
              <a:t>Field experimental verification of </a:t>
            </a:r>
            <a:r>
              <a:rPr lang="en-US" altLang="zh-CN" sz="2400">
                <a:solidFill>
                  <a:schemeClr val="accent1"/>
                </a:solidFill>
                <a:latin typeface="+mj-lt"/>
                <a:cs typeface="+mj-lt"/>
                <a:sym typeface="+mn-ea"/>
              </a:rPr>
              <a:t>snow</a:t>
            </a:r>
            <a:r>
              <a:rPr lang="zh-CN" altLang="en-US" sz="2400">
                <a:solidFill>
                  <a:schemeClr val="accent1"/>
                </a:solidFill>
                <a:latin typeface="+mj-lt"/>
                <a:cs typeface="+mj-lt"/>
                <a:sym typeface="+mn-ea"/>
              </a:rPr>
              <a:t> strength</a:t>
            </a:r>
            <a:r>
              <a:rPr lang="en-US" altLang="zh-CN" sz="2400">
                <a:solidFill>
                  <a:schemeClr val="accent1"/>
                </a:solidFill>
                <a:latin typeface="+mj-lt"/>
                <a:cs typeface="+mj-lt"/>
                <a:sym typeface="+mn-ea"/>
              </a:rPr>
              <a:t> Dome A</a:t>
            </a:r>
            <a:endParaRPr lang="en-US" altLang="zh-CN" sz="2400">
              <a:solidFill>
                <a:schemeClr val="accent1"/>
              </a:solidFill>
              <a:latin typeface="+mj-lt"/>
              <a:cs typeface="+mj-lt"/>
              <a:sym typeface="+mn-ea"/>
            </a:endParaRPr>
          </a:p>
        </p:txBody>
      </p:sp>
      <p:cxnSp>
        <p:nvCxnSpPr>
          <p:cNvPr id="3" name="直接连接符 2"/>
          <p:cNvCxnSpPr/>
          <p:nvPr>
            <p:custDataLst>
              <p:tags r:id="rId2"/>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3"/>
            </p:custDataLst>
          </p:nvPr>
        </p:nvSpPr>
        <p:spPr>
          <a:xfrm>
            <a:off x="152400" y="4367530"/>
            <a:ext cx="8468995" cy="2415540"/>
          </a:xfrm>
          <a:prstGeom prst="rect">
            <a:avLst/>
          </a:prstGeom>
          <a:solidFill>
            <a:srgbClr val="00B0F0">
              <a:alpha val="31000"/>
            </a:srgbClr>
          </a:solidFill>
        </p:spPr>
        <p:style>
          <a:lnRef idx="3">
            <a:schemeClr val="accent1"/>
          </a:lnRef>
          <a:fillRef idx="0">
            <a:srgbClr val="FFFFFF"/>
          </a:fillRef>
          <a:effectRef idx="0">
            <a:srgbClr val="FFFFFF"/>
          </a:effectRef>
          <a:fontRef idx="minor">
            <a:schemeClr val="tx1"/>
          </a:fontRef>
        </p:style>
        <p:txBody>
          <a:bodyPr wrap="square">
            <a:normAutofit/>
          </a:bodyPr>
          <a:p>
            <a:pPr algn="l">
              <a:lnSpc>
                <a:spcPct val="150000"/>
              </a:lnSpc>
              <a:buClrTx/>
              <a:buSzTx/>
              <a:buFontTx/>
            </a:pPr>
            <a:r>
              <a:rPr lang="en-US" altLang="zh-CN" sz="1800" dirty="0">
                <a:latin typeface="Times New Roman" panose="02020603050405020304" pitchFamily="18" charset="0"/>
                <a:cs typeface="Times New Roman" panose="02020603050405020304" pitchFamily="18" charset="0"/>
                <a:sym typeface="+mn-ea"/>
              </a:rPr>
              <a:t>The field of the AST3-2, which has a simple foundation treatment, was tested to obtain the depth-pressure curve. The maximum value was</a:t>
            </a:r>
            <a:r>
              <a:rPr lang="en-US" altLang="zh-CN" sz="1800" dirty="0">
                <a:solidFill>
                  <a:srgbClr val="FF0000"/>
                </a:solidFill>
                <a:latin typeface="Times New Roman" panose="02020603050405020304" pitchFamily="18" charset="0"/>
                <a:cs typeface="Times New Roman" panose="02020603050405020304" pitchFamily="18" charset="0"/>
                <a:sym typeface="+mn-ea"/>
              </a:rPr>
              <a:t> 3.820MPa</a:t>
            </a:r>
            <a:r>
              <a:rPr lang="en-US" altLang="zh-CN" sz="1800" dirty="0">
                <a:latin typeface="Times New Roman" panose="02020603050405020304" pitchFamily="18" charset="0"/>
                <a:cs typeface="Times New Roman" panose="02020603050405020304" pitchFamily="18" charset="0"/>
                <a:sym typeface="+mn-ea"/>
              </a:rPr>
              <a:t>, the minimum value was </a:t>
            </a:r>
            <a:r>
              <a:rPr lang="en-US" altLang="zh-CN" sz="1800" dirty="0">
                <a:solidFill>
                  <a:srgbClr val="FF0000"/>
                </a:solidFill>
                <a:latin typeface="Times New Roman" panose="02020603050405020304" pitchFamily="18" charset="0"/>
                <a:cs typeface="Times New Roman" panose="02020603050405020304" pitchFamily="18" charset="0"/>
                <a:sym typeface="+mn-ea"/>
              </a:rPr>
              <a:t>1.052MPa</a:t>
            </a:r>
            <a:r>
              <a:rPr lang="en-US" altLang="zh-CN" sz="1800" dirty="0">
                <a:latin typeface="Times New Roman" panose="02020603050405020304" pitchFamily="18" charset="0"/>
                <a:cs typeface="Times New Roman" panose="02020603050405020304" pitchFamily="18" charset="0"/>
                <a:sym typeface="+mn-ea"/>
              </a:rPr>
              <a:t>, and the root mean square value was</a:t>
            </a:r>
            <a:r>
              <a:rPr lang="en-US" altLang="zh-CN" sz="1800" dirty="0">
                <a:solidFill>
                  <a:srgbClr val="FF0000"/>
                </a:solidFill>
                <a:latin typeface="Times New Roman" panose="02020603050405020304" pitchFamily="18" charset="0"/>
                <a:cs typeface="Times New Roman" panose="02020603050405020304" pitchFamily="18" charset="0"/>
                <a:sym typeface="+mn-ea"/>
              </a:rPr>
              <a:t> 1.962MPa</a:t>
            </a:r>
            <a:r>
              <a:rPr lang="en-US" altLang="zh-CN" sz="1800" dirty="0">
                <a:latin typeface="Times New Roman" panose="02020603050405020304" pitchFamily="18" charset="0"/>
                <a:cs typeface="Times New Roman" panose="02020603050405020304" pitchFamily="18" charset="0"/>
                <a:sym typeface="+mn-ea"/>
              </a:rPr>
              <a:t>.</a:t>
            </a:r>
            <a:endParaRPr lang="en-US" altLang="zh-CN" sz="1800" dirty="0">
              <a:latin typeface="Times New Roman" panose="02020603050405020304" pitchFamily="18" charset="0"/>
              <a:cs typeface="Times New Roman" panose="02020603050405020304" pitchFamily="18" charset="0"/>
            </a:endParaRPr>
          </a:p>
          <a:p>
            <a:pPr algn="l">
              <a:lnSpc>
                <a:spcPct val="150000"/>
              </a:lnSpc>
              <a:buClrTx/>
              <a:buSzTx/>
              <a:buFontTx/>
            </a:pPr>
            <a:r>
              <a:rPr lang="en-US" altLang="zh-CN" sz="1800" b="0" dirty="0">
                <a:solidFill>
                  <a:schemeClr val="tx1"/>
                </a:solidFill>
                <a:latin typeface="Times New Roman" panose="02020603050405020304" pitchFamily="18" charset="0"/>
                <a:cs typeface="Times New Roman" panose="02020603050405020304" pitchFamily="18" charset="0"/>
              </a:rPr>
              <a:t>The field test results show that our estimation method</a:t>
            </a:r>
            <a:r>
              <a:rPr lang="en-US" altLang="zh-CN" sz="1800" dirty="0">
                <a:latin typeface="Times New Roman" panose="02020603050405020304" pitchFamily="18" charset="0"/>
                <a:cs typeface="Times New Roman" panose="02020603050405020304" pitchFamily="18" charset="0"/>
                <a:sym typeface="+mn-ea"/>
              </a:rPr>
              <a:t>(value 0.6-2.5MPa) </a:t>
            </a:r>
            <a:r>
              <a:rPr lang="en-US" altLang="zh-CN" sz="1800" b="0" dirty="0">
                <a:solidFill>
                  <a:schemeClr val="tx1"/>
                </a:solidFill>
                <a:latin typeface="Times New Roman" panose="02020603050405020304" pitchFamily="18" charset="0"/>
                <a:cs typeface="Times New Roman" panose="02020603050405020304" pitchFamily="18" charset="0"/>
              </a:rPr>
              <a:t>has a high credibility</a:t>
            </a:r>
            <a:r>
              <a:rPr lang="en-US" altLang="zh-CN" sz="1800" b="0" dirty="0">
                <a:solidFill>
                  <a:schemeClr val="tx1"/>
                </a:solidFill>
                <a:latin typeface="Times New Roman" panose="02020603050405020304" pitchFamily="18" charset="0"/>
                <a:cs typeface="Times New Roman" panose="02020603050405020304" pitchFamily="18" charset="0"/>
              </a:rPr>
              <a:t>.</a:t>
            </a:r>
            <a:endParaRPr lang="en-US" altLang="zh-CN" sz="1800" b="0" dirty="0">
              <a:solidFill>
                <a:schemeClr val="tx1"/>
              </a:solidFill>
              <a:latin typeface="Times New Roman" panose="02020603050405020304" pitchFamily="18" charset="0"/>
              <a:cs typeface="Times New Roman" panose="02020603050405020304" pitchFamily="18" charset="0"/>
            </a:endParaRPr>
          </a:p>
        </p:txBody>
      </p:sp>
      <p:sp>
        <p:nvSpPr>
          <p:cNvPr id="8" name="文本框 7"/>
          <p:cNvSpPr txBox="1"/>
          <p:nvPr>
            <p:custDataLst>
              <p:tags r:id="rId4"/>
            </p:custDataLst>
          </p:nvPr>
        </p:nvSpPr>
        <p:spPr>
          <a:xfrm>
            <a:off x="3074901" y="5553695"/>
            <a:ext cx="3053088" cy="313705"/>
          </a:xfrm>
          <a:prstGeom prst="rect">
            <a:avLst/>
          </a:prstGeom>
          <a:noFill/>
          <a:ln w="9525">
            <a:noFill/>
          </a:ln>
        </p:spPr>
        <p:txBody>
          <a:bodyPr>
            <a:normAutofit fontScale="50000"/>
          </a:bodyPr>
          <a:p>
            <a:pPr marL="0" indent="355600"/>
            <a:endParaRPr lang="en-US" altLang="en-US" sz="1400" b="0">
              <a:solidFill>
                <a:schemeClr val="tx1"/>
              </a:solidFill>
              <a:latin typeface="+mn-lt"/>
              <a:ea typeface="+mn-ea"/>
              <a:cs typeface="Times New Roman" panose="02020603050405020304" pitchFamily="18" charset="0"/>
            </a:endParaRPr>
          </a:p>
        </p:txBody>
      </p:sp>
      <p:pic>
        <p:nvPicPr>
          <p:cNvPr id="10" name="图片 9"/>
          <p:cNvPicPr>
            <a:picLocks noChangeAspect="1"/>
          </p:cNvPicPr>
          <p:nvPr>
            <p:custDataLst>
              <p:tags r:id="rId5"/>
            </p:custDataLst>
          </p:nvPr>
        </p:nvPicPr>
        <p:blipFill>
          <a:blip r:embed="rId6"/>
          <a:stretch>
            <a:fillRect/>
          </a:stretch>
        </p:blipFill>
        <p:spPr>
          <a:xfrm>
            <a:off x="5257800" y="1066800"/>
            <a:ext cx="2075815" cy="2962910"/>
          </a:xfrm>
          <a:prstGeom prst="rect">
            <a:avLst/>
          </a:prstGeom>
        </p:spPr>
      </p:pic>
      <p:pic>
        <p:nvPicPr>
          <p:cNvPr id="4" name="图片 3"/>
          <p:cNvPicPr>
            <a:picLocks noChangeAspect="1"/>
          </p:cNvPicPr>
          <p:nvPr/>
        </p:nvPicPr>
        <p:blipFill>
          <a:blip r:embed="rId7"/>
          <a:stretch>
            <a:fillRect/>
          </a:stretch>
        </p:blipFill>
        <p:spPr>
          <a:xfrm>
            <a:off x="400050" y="1066800"/>
            <a:ext cx="4551531" cy="2962910"/>
          </a:xfrm>
          <a:prstGeom prst="rect">
            <a:avLst/>
          </a:prstGeom>
        </p:spPr>
      </p:pic>
    </p:spTree>
    <p:custDataLst>
      <p:tags r:id="rId8"/>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 name="文本框 6"/>
          <p:cNvSpPr txBox="1"/>
          <p:nvPr>
            <p:custDataLst>
              <p:tags r:id="rId1"/>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2400">
                <a:solidFill>
                  <a:schemeClr val="accent1"/>
                </a:solidFill>
                <a:latin typeface="Franklin Gothic Medium" panose="020B0603020102020204" charset="0"/>
                <a:sym typeface="+mn-ea"/>
              </a:rPr>
              <a:t>Artificial Reinforcement for the Snow Strength</a:t>
            </a:r>
            <a:endParaRPr lang="en-US" altLang="zh-CN" sz="2400">
              <a:solidFill>
                <a:schemeClr val="accent1"/>
              </a:solidFill>
              <a:latin typeface="Franklin Gothic Medium" panose="020B0603020102020204" charset="0"/>
              <a:sym typeface="+mn-ea"/>
            </a:endParaRPr>
          </a:p>
        </p:txBody>
      </p:sp>
      <p:cxnSp>
        <p:nvCxnSpPr>
          <p:cNvPr id="3" name="直接连接符 2"/>
          <p:cNvCxnSpPr/>
          <p:nvPr>
            <p:custDataLst>
              <p:tags r:id="rId2"/>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5" name="Title 6"/>
          <p:cNvSpPr txBox="1"/>
          <p:nvPr>
            <p:custDataLst>
              <p:tags r:id="rId3"/>
            </p:custDataLst>
          </p:nvPr>
        </p:nvSpPr>
        <p:spPr>
          <a:xfrm>
            <a:off x="240665" y="1143000"/>
            <a:ext cx="7964170" cy="2196465"/>
          </a:xfrm>
          <a:prstGeom prst="rect">
            <a:avLst/>
          </a:prstGeom>
          <a:gradFill>
            <a:gsLst>
              <a:gs pos="69000">
                <a:srgbClr val="F8E786">
                  <a:alpha val="31000"/>
                  <a:lumMod val="71000"/>
                </a:srgbClr>
              </a:gs>
              <a:gs pos="0">
                <a:srgbClr val="FAEFAE"/>
              </a:gs>
              <a:gs pos="100000">
                <a:srgbClr val="F5DE5D"/>
              </a:gs>
            </a:gsLst>
            <a:path path="circle">
              <a:fillToRect t="100000" r="100000"/>
            </a:path>
            <a:tileRect l="-100000" b="-100000"/>
          </a:gradFill>
        </p:spPr>
        <p:style>
          <a:lnRef idx="3">
            <a:schemeClr val="accent3"/>
          </a:lnRef>
          <a:fillRef idx="0">
            <a:srgbClr val="FFFFFF"/>
          </a:fillRef>
          <a:effectRef idx="0">
            <a:srgbClr val="FFFFFF"/>
          </a:effectRef>
          <a:fontRef idx="minor">
            <a:schemeClr val="tx1"/>
          </a:fontRef>
        </p:style>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altLang="zh-CN"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T</a:t>
            </a:r>
            <a:r>
              <a:rPr lang="zh-CN" altLang="en-US"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his project developed an artificial reinforcement plan for the foundation in Dome A area</a:t>
            </a:r>
            <a:r>
              <a:rPr altLang="zh-CN"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 in oreder to have a larger snow strength</a:t>
            </a:r>
            <a:r>
              <a:rPr lang="zh-CN" altLang="en-US"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 The enhanced snow surface foundation achieved a density of</a:t>
            </a:r>
            <a:r>
              <a:rPr lang="zh-CN" altLang="en-US" sz="1600" spc="100">
                <a:ln w="3175">
                  <a:noFill/>
                  <a:prstDash val="dash"/>
                </a:ln>
                <a:solidFill>
                  <a:srgbClr val="FF0000"/>
                </a:solidFill>
                <a:uFillTx/>
                <a:latin typeface="Franklin Gothic Medium" panose="020B0603020102020204" charset="0"/>
                <a:ea typeface="微软雅黑" panose="020B0503020204020204" charset="-122"/>
                <a:cs typeface="微软雅黑" panose="020B0503020204020204" charset="-122"/>
              </a:rPr>
              <a:t> 600-750</a:t>
            </a:r>
            <a:r>
              <a:rPr lang="zh-CN" altLang="en-US"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 kg/m³, compared to its original 250-400 kg/m³. The </a:t>
            </a:r>
            <a:r>
              <a:rPr altLang="zh-CN"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snow strength</a:t>
            </a:r>
            <a:r>
              <a:rPr lang="zh-CN" altLang="en-US"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 increased to </a:t>
            </a:r>
            <a:r>
              <a:rPr lang="zh-CN" altLang="en-US" sz="1600" spc="100">
                <a:ln w="3175">
                  <a:noFill/>
                  <a:prstDash val="dash"/>
                </a:ln>
                <a:solidFill>
                  <a:srgbClr val="FF0000"/>
                </a:solidFill>
                <a:uFillTx/>
                <a:latin typeface="Franklin Gothic Medium" panose="020B0603020102020204" charset="0"/>
                <a:ea typeface="微软雅黑" panose="020B0503020204020204" charset="-122"/>
                <a:cs typeface="微软雅黑" panose="020B0503020204020204" charset="-122"/>
              </a:rPr>
              <a:t>12-21 </a:t>
            </a:r>
            <a:r>
              <a:rPr lang="zh-CN" altLang="en-US"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MPa, </a:t>
            </a:r>
            <a:r>
              <a:rPr altLang="zh-CN"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(SPT telescope requirement </a:t>
            </a:r>
            <a:r>
              <a:rPr altLang="zh-CN" sz="1600" spc="100">
                <a:ln w="3175">
                  <a:noFill/>
                  <a:prstDash val="dash"/>
                </a:ln>
                <a:solidFill>
                  <a:srgbClr val="FF0000"/>
                </a:solidFill>
                <a:uFillTx/>
                <a:latin typeface="Franklin Gothic Medium" panose="020B0603020102020204" charset="0"/>
                <a:ea typeface="微软雅黑" panose="020B0503020204020204" charset="-122"/>
                <a:cs typeface="微软雅黑" panose="020B0503020204020204" charset="-122"/>
              </a:rPr>
              <a:t>2</a:t>
            </a:r>
            <a:r>
              <a:rPr altLang="zh-CN"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rPr>
              <a:t>Mpa)</a:t>
            </a:r>
            <a:endParaRPr altLang="zh-CN" sz="1600" spc="100">
              <a:ln w="3175">
                <a:noFill/>
                <a:prstDash val="dash"/>
              </a:ln>
              <a:solidFill>
                <a:schemeClr val="dk1">
                  <a:lumMod val="75000"/>
                  <a:lumOff val="25000"/>
                </a:schemeClr>
              </a:solidFill>
              <a:uFillTx/>
              <a:latin typeface="Franklin Gothic Medium" panose="020B0603020102020204" charset="0"/>
              <a:ea typeface="微软雅黑" panose="020B0503020204020204" charset="-122"/>
              <a:cs typeface="微软雅黑" panose="020B0503020204020204" charset="-122"/>
            </a:endParaRPr>
          </a:p>
        </p:txBody>
      </p:sp>
      <p:pic>
        <p:nvPicPr>
          <p:cNvPr id="4" name="图片 3"/>
          <p:cNvPicPr>
            <a:picLocks noChangeAspect="1"/>
          </p:cNvPicPr>
          <p:nvPr/>
        </p:nvPicPr>
        <p:blipFill>
          <a:blip r:embed="rId4"/>
          <a:stretch>
            <a:fillRect/>
          </a:stretch>
        </p:blipFill>
        <p:spPr>
          <a:xfrm>
            <a:off x="240665" y="3339465"/>
            <a:ext cx="7963535" cy="3474720"/>
          </a:xfrm>
          <a:prstGeom prst="rect">
            <a:avLst/>
          </a:prstGeom>
        </p:spPr>
      </p:pic>
    </p:spTree>
    <p:custDataLst>
      <p:tags r:id="rId5"/>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l="31708" t="11784" r="25036" b="5697"/>
          <a:stretch>
            <a:fillRect/>
          </a:stretch>
        </p:blipFill>
        <p:spPr>
          <a:xfrm>
            <a:off x="152400" y="1524000"/>
            <a:ext cx="4208780" cy="3517265"/>
          </a:xfrm>
          <a:prstGeom prst="rect">
            <a:avLst/>
          </a:prstGeom>
          <a:ln>
            <a:noFill/>
          </a:ln>
          <a:effectLst>
            <a:softEdge rad="112500"/>
          </a:effectLst>
        </p:spPr>
      </p:pic>
      <p:sp>
        <p:nvSpPr>
          <p:cNvPr id="2" name="文本框 1"/>
          <p:cNvSpPr txBox="1"/>
          <p:nvPr/>
        </p:nvSpPr>
        <p:spPr>
          <a:xfrm>
            <a:off x="4495800" y="1600200"/>
            <a:ext cx="4570095" cy="3399790"/>
          </a:xfrm>
          <a:prstGeom prst="rect">
            <a:avLst/>
          </a:prstGeom>
          <a:noFill/>
          <a:ln w="28575" cmpd="sng">
            <a:solidFill>
              <a:srgbClr val="FF0000"/>
            </a:solidFill>
            <a:prstDash val="solid"/>
          </a:ln>
        </p:spPr>
        <p:txBody>
          <a:bodyPr wrap="square" rtlCol="0" anchor="t">
            <a:noAutofit/>
          </a:bodyPr>
          <a:p>
            <a:pPr indent="304800">
              <a:lnSpc>
                <a:spcPct val="125000"/>
              </a:lnSpc>
              <a:buNone/>
            </a:pPr>
            <a:r>
              <a:rPr lang="zh-CN" altLang="zh-CN" sz="1400" dirty="0">
                <a:solidFill>
                  <a:srgbClr val="F0F0F0">
                    <a:lumMod val="25000"/>
                  </a:srgbClr>
                </a:solidFill>
                <a:latin typeface="Times New Roman" panose="02020603050405020304" pitchFamily="18" charset="0"/>
                <a:ea typeface="楷体" panose="02010609060101010101" pitchFamily="49" charset="-122"/>
                <a:sym typeface="+mn-ea"/>
              </a:rPr>
              <a:t>The median boundary layer thickness at Dome A is 13.9 meters, we want to build a tower to place the telescope above the boundary layer for better observations.</a:t>
            </a:r>
            <a:r>
              <a:rPr lang="zh-CN" altLang="zh-CN" sz="1400" dirty="0">
                <a:solidFill>
                  <a:srgbClr val="F0F0F0">
                    <a:lumMod val="25000"/>
                  </a:srgbClr>
                </a:solidFill>
                <a:latin typeface="Times New Roman" panose="02020603050405020304" pitchFamily="18" charset="0"/>
                <a:ea typeface="楷体" panose="02010609060101010101" pitchFamily="49" charset="-122"/>
                <a:sym typeface="+mn-ea"/>
              </a:rPr>
              <a:t> According to the design experience of large telescope towers, the tower should meet the following requirements:</a:t>
            </a:r>
            <a:endParaRPr lang="zh-CN" altLang="zh-CN" sz="1400" dirty="0">
              <a:solidFill>
                <a:srgbClr val="F0F0F0">
                  <a:lumMod val="25000"/>
                </a:srgbClr>
              </a:solidFill>
              <a:latin typeface="Times New Roman" panose="02020603050405020304" pitchFamily="18" charset="0"/>
              <a:ea typeface="楷体" panose="02010609060101010101" pitchFamily="49" charset="-122"/>
            </a:endParaRPr>
          </a:p>
          <a:p>
            <a:pPr lvl="0" indent="-342900">
              <a:lnSpc>
                <a:spcPct val="125000"/>
              </a:lnSpc>
              <a:buFont typeface="+mj-lt"/>
              <a:buAutoNum type="arabicPeriod"/>
            </a:pPr>
            <a:r>
              <a:rPr lang="zh-CN" altLang="zh-CN" sz="1400" dirty="0">
                <a:solidFill>
                  <a:srgbClr val="FF0000"/>
                </a:solidFill>
                <a:latin typeface="Times New Roman" panose="02020603050405020304" pitchFamily="18" charset="0"/>
                <a:ea typeface="楷体" panose="02010609060101010101" pitchFamily="49" charset="-122"/>
                <a:sym typeface="+mn-ea"/>
              </a:rPr>
              <a:t> </a:t>
            </a:r>
            <a:r>
              <a:rPr lang="en-US" altLang="zh-CN" sz="1400" dirty="0">
                <a:solidFill>
                  <a:srgbClr val="FF0000"/>
                </a:solidFill>
                <a:latin typeface="Times New Roman" panose="02020603050405020304" pitchFamily="18" charset="0"/>
                <a:ea typeface="楷体" panose="02010609060101010101" pitchFamily="49" charset="-122"/>
                <a:sym typeface="+mn-ea"/>
              </a:rPr>
              <a:t>At least </a:t>
            </a:r>
            <a:r>
              <a:rPr lang="zh-CN" altLang="zh-CN" sz="1400" dirty="0">
                <a:solidFill>
                  <a:srgbClr val="FF0000"/>
                </a:solidFill>
                <a:latin typeface="Times New Roman" panose="02020603050405020304" pitchFamily="18" charset="0"/>
                <a:ea typeface="楷体" panose="02010609060101010101" pitchFamily="49" charset="-122"/>
                <a:sym typeface="+mn-ea"/>
              </a:rPr>
              <a:t>40</a:t>
            </a:r>
            <a:r>
              <a:rPr lang="en-US" altLang="zh-CN" sz="1400" dirty="0">
                <a:solidFill>
                  <a:srgbClr val="FF0000"/>
                </a:solidFill>
                <a:latin typeface="Times New Roman" panose="02020603050405020304" pitchFamily="18" charset="0"/>
                <a:ea typeface="楷体" panose="02010609060101010101" pitchFamily="49" charset="-122"/>
                <a:sym typeface="+mn-ea"/>
              </a:rPr>
              <a:t> </a:t>
            </a:r>
            <a:r>
              <a:rPr lang="zh-CN" altLang="zh-CN" sz="1400" dirty="0">
                <a:solidFill>
                  <a:srgbClr val="FF0000"/>
                </a:solidFill>
                <a:latin typeface="Times New Roman" panose="02020603050405020304" pitchFamily="18" charset="0"/>
                <a:ea typeface="楷体" panose="02010609060101010101" pitchFamily="49" charset="-122"/>
                <a:sym typeface="+mn-ea"/>
              </a:rPr>
              <a:t>t</a:t>
            </a:r>
            <a:r>
              <a:rPr lang="en-US" altLang="zh-CN" sz="1400" dirty="0">
                <a:solidFill>
                  <a:srgbClr val="FF0000"/>
                </a:solidFill>
                <a:latin typeface="Times New Roman" panose="02020603050405020304" pitchFamily="18" charset="0"/>
                <a:ea typeface="楷体" panose="02010609060101010101" pitchFamily="49" charset="-122"/>
                <a:sym typeface="+mn-ea"/>
              </a:rPr>
              <a:t> </a:t>
            </a:r>
            <a:r>
              <a:rPr lang="zh-CN" altLang="zh-CN" sz="1400" dirty="0">
                <a:solidFill>
                  <a:srgbClr val="FF0000"/>
                </a:solidFill>
                <a:latin typeface="Times New Roman" panose="02020603050405020304" pitchFamily="18" charset="0"/>
                <a:ea typeface="楷体" panose="02010609060101010101" pitchFamily="49" charset="-122"/>
                <a:sym typeface="+mn-ea"/>
              </a:rPr>
              <a:t> load;</a:t>
            </a:r>
            <a:endParaRPr lang="zh-CN" altLang="zh-CN" sz="1400" dirty="0">
              <a:solidFill>
                <a:srgbClr val="FF0000"/>
              </a:solidFill>
              <a:latin typeface="Times New Roman" panose="02020603050405020304" pitchFamily="18" charset="0"/>
              <a:ea typeface="楷体" panose="02010609060101010101" pitchFamily="49" charset="-122"/>
            </a:endParaRPr>
          </a:p>
          <a:p>
            <a:pPr lvl="0" indent="-342900">
              <a:lnSpc>
                <a:spcPct val="125000"/>
              </a:lnSpc>
              <a:buFont typeface="+mj-lt"/>
              <a:buAutoNum type="arabicPeriod"/>
            </a:pPr>
            <a:r>
              <a:rPr lang="zh-CN" altLang="zh-CN" sz="1400" dirty="0">
                <a:solidFill>
                  <a:srgbClr val="FF0000"/>
                </a:solidFill>
                <a:latin typeface="Times New Roman" panose="02020603050405020304" pitchFamily="18" charset="0"/>
                <a:ea typeface="楷体" panose="02010609060101010101" pitchFamily="49" charset="-122"/>
                <a:sym typeface="+mn-ea"/>
              </a:rPr>
              <a:t>The first </a:t>
            </a:r>
            <a:r>
              <a:rPr lang="en-US" altLang="zh-CN" sz="1400" dirty="0">
                <a:solidFill>
                  <a:srgbClr val="FF0000"/>
                </a:solidFill>
                <a:latin typeface="Times New Roman" panose="02020603050405020304" pitchFamily="18" charset="0"/>
                <a:ea typeface="楷体" panose="02010609060101010101" pitchFamily="49" charset="-122"/>
                <a:sym typeface="+mn-ea"/>
              </a:rPr>
              <a:t>natural frequency</a:t>
            </a:r>
            <a:r>
              <a:rPr lang="zh-CN" altLang="zh-CN" sz="1400" dirty="0">
                <a:solidFill>
                  <a:srgbClr val="FF0000"/>
                </a:solidFill>
                <a:latin typeface="Times New Roman" panose="02020603050405020304" pitchFamily="18" charset="0"/>
                <a:ea typeface="楷体" panose="02010609060101010101" pitchFamily="49" charset="-122"/>
                <a:sym typeface="+mn-ea"/>
              </a:rPr>
              <a:t> is at least 15 Hz;</a:t>
            </a:r>
            <a:endParaRPr lang="zh-CN" altLang="zh-CN" sz="1400" dirty="0">
              <a:solidFill>
                <a:srgbClr val="FF0000"/>
              </a:solidFill>
              <a:latin typeface="Times New Roman" panose="02020603050405020304" pitchFamily="18" charset="0"/>
              <a:ea typeface="楷体" panose="02010609060101010101" pitchFamily="49" charset="-122"/>
            </a:endParaRPr>
          </a:p>
          <a:p>
            <a:pPr lvl="0" indent="-342900">
              <a:lnSpc>
                <a:spcPct val="125000"/>
              </a:lnSpc>
              <a:buFont typeface="+mj-lt"/>
              <a:buAutoNum type="arabicPeriod"/>
            </a:pPr>
            <a:r>
              <a:rPr lang="en-US" altLang="zh-CN" sz="1400" dirty="0">
                <a:solidFill>
                  <a:srgbClr val="FF0000"/>
                </a:solidFill>
                <a:latin typeface="Times New Roman" panose="02020603050405020304" pitchFamily="18" charset="0"/>
                <a:ea typeface="楷体" panose="02010609060101010101" pitchFamily="49" charset="-122"/>
                <a:sym typeface="+mn-ea"/>
              </a:rPr>
              <a:t>T</a:t>
            </a:r>
            <a:r>
              <a:rPr lang="zh-CN" altLang="zh-CN" sz="1400" dirty="0">
                <a:solidFill>
                  <a:srgbClr val="FF0000"/>
                </a:solidFill>
                <a:latin typeface="Times New Roman" panose="02020603050405020304" pitchFamily="18" charset="0"/>
                <a:ea typeface="楷体" panose="02010609060101010101" pitchFamily="49" charset="-122"/>
                <a:sym typeface="+mn-ea"/>
              </a:rPr>
              <a:t>he displacement at the top should be less than 0.1″</a:t>
            </a:r>
            <a:r>
              <a:rPr lang="en-US" altLang="zh-CN" sz="1400" dirty="0">
                <a:solidFill>
                  <a:srgbClr val="FF0000"/>
                </a:solidFill>
                <a:latin typeface="Times New Roman" panose="02020603050405020304" pitchFamily="18" charset="0"/>
                <a:ea typeface="楷体" panose="02010609060101010101" pitchFamily="49" charset="-122"/>
                <a:sym typeface="+mn-ea"/>
              </a:rPr>
              <a:t> a</a:t>
            </a:r>
            <a:r>
              <a:rPr lang="zh-CN" altLang="zh-CN" sz="1400" dirty="0">
                <a:solidFill>
                  <a:srgbClr val="FF0000"/>
                </a:solidFill>
                <a:latin typeface="Times New Roman" panose="02020603050405020304" pitchFamily="18" charset="0"/>
                <a:ea typeface="楷体" panose="02010609060101010101" pitchFamily="49" charset="-122"/>
                <a:sym typeface="+mn-ea"/>
              </a:rPr>
              <a:t>t 10m/s wind speed,</a:t>
            </a:r>
            <a:r>
              <a:rPr lang="zh-CN" altLang="zh-CN" sz="1400" dirty="0">
                <a:solidFill>
                  <a:srgbClr val="FF0000"/>
                </a:solidFill>
                <a:latin typeface="Times New Roman" panose="02020603050405020304" pitchFamily="18" charset="0"/>
                <a:ea typeface="楷体" panose="02010609060101010101" pitchFamily="49" charset="-122"/>
                <a:sym typeface="+mn-ea"/>
              </a:rPr>
              <a:t>.</a:t>
            </a:r>
            <a:endParaRPr lang="zh-CN" altLang="zh-CN" sz="1400" dirty="0">
              <a:solidFill>
                <a:srgbClr val="FF0000"/>
              </a:solidFill>
              <a:latin typeface="Times New Roman" panose="02020603050405020304" pitchFamily="18" charset="0"/>
              <a:ea typeface="楷体" panose="02010609060101010101" pitchFamily="49" charset="-122"/>
              <a:sym typeface="+mn-ea"/>
            </a:endParaRPr>
          </a:p>
        </p:txBody>
      </p:sp>
      <p:sp>
        <p:nvSpPr>
          <p:cNvPr id="256" name="文本框 6"/>
          <p:cNvSpPr txBox="1"/>
          <p:nvPr>
            <p:custDataLst>
              <p:tags r:id="rId2"/>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2400">
                <a:solidFill>
                  <a:schemeClr val="accent1"/>
                </a:solidFill>
                <a:latin typeface="Franklin Gothic Medium" panose="020B0603020102020204" charset="0"/>
                <a:sym typeface="+mn-ea"/>
              </a:rPr>
              <a:t>Requirement of the Tower Design</a:t>
            </a:r>
            <a:endParaRPr lang="en-US" altLang="zh-CN" sz="2400">
              <a:solidFill>
                <a:schemeClr val="accent1"/>
              </a:solidFill>
              <a:latin typeface="Franklin Gothic Medium" panose="020B0603020102020204" charset="0"/>
              <a:sym typeface="+mn-ea"/>
            </a:endParaRPr>
          </a:p>
        </p:txBody>
      </p:sp>
      <p:cxnSp>
        <p:nvCxnSpPr>
          <p:cNvPr id="3" name="直接连接符 2"/>
          <p:cNvCxnSpPr/>
          <p:nvPr>
            <p:custDataLst>
              <p:tags r:id="rId3"/>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文本框 6"/>
          <p:cNvSpPr txBox="1"/>
          <p:nvPr>
            <p:custDataLst>
              <p:tags r:id="rId1"/>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lvl="0" algn="l">
              <a:lnSpc>
                <a:spcPct val="100000"/>
              </a:lnSpc>
              <a:buNone/>
            </a:pPr>
            <a:r>
              <a:rPr lang="zh-CN" altLang="en-US" sz="2400">
                <a:solidFill>
                  <a:schemeClr val="accent1"/>
                </a:solidFill>
                <a:latin typeface="Franklin Gothic Medium" panose="020B0603020102020204" charset="0"/>
              </a:rPr>
              <a:t>Telescope and </a:t>
            </a:r>
            <a:r>
              <a:rPr lang="en-US" altLang="zh-CN" sz="2400">
                <a:solidFill>
                  <a:schemeClr val="accent1"/>
                </a:solidFill>
                <a:latin typeface="Franklin Gothic Medium" panose="020B0603020102020204" charset="0"/>
              </a:rPr>
              <a:t>D</a:t>
            </a:r>
            <a:r>
              <a:rPr lang="zh-CN" altLang="en-US" sz="2400">
                <a:solidFill>
                  <a:schemeClr val="accent1"/>
                </a:solidFill>
                <a:latin typeface="Franklin Gothic Medium" panose="020B0603020102020204" charset="0"/>
              </a:rPr>
              <a:t>ome </a:t>
            </a:r>
            <a:r>
              <a:rPr lang="en-US" altLang="zh-CN" sz="2400">
                <a:solidFill>
                  <a:schemeClr val="accent1"/>
                </a:solidFill>
                <a:latin typeface="Franklin Gothic Medium" panose="020B0603020102020204" charset="0"/>
              </a:rPr>
              <a:t>T</a:t>
            </a:r>
            <a:r>
              <a:rPr lang="zh-CN" altLang="en-US" sz="2400">
                <a:solidFill>
                  <a:schemeClr val="accent1"/>
                </a:solidFill>
                <a:latin typeface="Franklin Gothic Medium" panose="020B0603020102020204" charset="0"/>
              </a:rPr>
              <a:t>ower design</a:t>
            </a:r>
            <a:endParaRPr lang="zh-CN" altLang="en-US" sz="2400">
              <a:solidFill>
                <a:schemeClr val="accent1"/>
              </a:solidFill>
              <a:latin typeface="Franklin Gothic Medium" panose="020B0603020102020204" charset="0"/>
            </a:endParaRPr>
          </a:p>
        </p:txBody>
      </p:sp>
      <p:cxnSp>
        <p:nvCxnSpPr>
          <p:cNvPr id="3" name="直接连接符 2"/>
          <p:cNvCxnSpPr/>
          <p:nvPr>
            <p:custDataLst>
              <p:tags r:id="rId2"/>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custDataLst>
              <p:tags r:id="rId3"/>
            </p:custDataLst>
          </p:nvPr>
        </p:nvPicPr>
        <p:blipFill rotWithShape="1">
          <a:blip r:embed="rId4"/>
          <a:srcRect t="1957" b="1957"/>
          <a:stretch>
            <a:fillRect/>
          </a:stretch>
        </p:blipFill>
        <p:spPr>
          <a:xfrm>
            <a:off x="228600" y="2106930"/>
            <a:ext cx="4126865" cy="2643505"/>
          </a:xfrm>
          <a:custGeom>
            <a:avLst/>
            <a:gdLst/>
            <a:ahLst/>
            <a:cxnLst>
              <a:cxn ang="3">
                <a:pos x="hc" y="t"/>
              </a:cxn>
              <a:cxn ang="cd2">
                <a:pos x="l" y="vc"/>
              </a:cxn>
              <a:cxn ang="cd4">
                <a:pos x="hc" y="b"/>
              </a:cxn>
              <a:cxn ang="0">
                <a:pos x="r" y="vc"/>
              </a:cxn>
            </a:cxnLst>
            <a:rect l="l" t="t" r="r" b="b"/>
            <a:pathLst>
              <a:path w="5760" h="4320">
                <a:moveTo>
                  <a:pt x="0" y="0"/>
                </a:moveTo>
                <a:lnTo>
                  <a:pt x="5760" y="0"/>
                </a:lnTo>
                <a:lnTo>
                  <a:pt x="5760" y="4320"/>
                </a:lnTo>
                <a:lnTo>
                  <a:pt x="0" y="4320"/>
                </a:lnTo>
                <a:lnTo>
                  <a:pt x="0" y="0"/>
                </a:lnTo>
                <a:close/>
              </a:path>
            </a:pathLst>
          </a:cu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2133600"/>
            <a:ext cx="3961130" cy="2719705"/>
          </a:xfrm>
          <a:prstGeom prst="rect">
            <a:avLst/>
          </a:prstGeom>
        </p:spPr>
      </p:pic>
      <p:sp>
        <p:nvSpPr>
          <p:cNvPr id="5" name="文本框 4"/>
          <p:cNvSpPr txBox="1"/>
          <p:nvPr/>
        </p:nvSpPr>
        <p:spPr>
          <a:xfrm>
            <a:off x="533400" y="5250180"/>
            <a:ext cx="3420110" cy="913765"/>
          </a:xfrm>
          <a:prstGeom prst="rect">
            <a:avLst/>
          </a:prstGeom>
          <a:noFill/>
          <a:ln>
            <a:solidFill>
              <a:schemeClr val="accent1"/>
            </a:solidFill>
          </a:ln>
        </p:spPr>
        <p:txBody>
          <a:bodyPr wrap="square" rtlCol="0" anchor="t">
            <a:noAutofit/>
          </a:bodyPr>
          <a:p>
            <a:pPr lvl="0" algn="l">
              <a:buClrTx/>
              <a:buSzTx/>
              <a:buFontTx/>
            </a:pPr>
            <a:r>
              <a:rPr lang="zh-CN" altLang="zh-CN" sz="2000" b="1" kern="100" dirty="0">
                <a:solidFill>
                  <a:srgbClr val="FF0000"/>
                </a:solidFill>
                <a:effectLst/>
                <a:latin typeface="Times New Roman" panose="02020603050405020304" pitchFamily="18" charset="0"/>
                <a:cs typeface="Times New Roman" panose="02020603050405020304" pitchFamily="18" charset="0"/>
                <a:sym typeface="+mn-ea"/>
              </a:rPr>
              <a:t>Deng Feng observatory</a:t>
            </a:r>
            <a:endParaRPr lang="zh-CN" altLang="zh-CN" sz="2000" b="1" kern="100" dirty="0">
              <a:solidFill>
                <a:srgbClr val="FF0000"/>
              </a:solidFill>
              <a:effectLst/>
              <a:latin typeface="Times New Roman" panose="02020603050405020304" pitchFamily="18" charset="0"/>
              <a:cs typeface="Times New Roman" panose="02020603050405020304" pitchFamily="18" charset="0"/>
              <a:sym typeface="+mn-ea"/>
            </a:endParaRPr>
          </a:p>
          <a:p>
            <a:pPr lvl="0" algn="l">
              <a:buClrTx/>
              <a:buSzTx/>
              <a:buFontTx/>
            </a:pPr>
            <a:r>
              <a:rPr lang="en-US" altLang="zh-CN" sz="2000" b="1" kern="100" dirty="0">
                <a:solidFill>
                  <a:srgbClr val="FF0000"/>
                </a:solidFill>
                <a:effectLst/>
                <a:latin typeface="Times New Roman" panose="02020603050405020304" pitchFamily="18" charset="0"/>
                <a:cs typeface="Times New Roman" panose="02020603050405020304" pitchFamily="18" charset="0"/>
                <a:sym typeface="+mn-ea"/>
              </a:rPr>
              <a:t>      </a:t>
            </a:r>
            <a:r>
              <a:rPr lang="en-US" altLang="zh-CN" sz="2000" b="1" kern="100" dirty="0">
                <a:solidFill>
                  <a:srgbClr val="FF0000"/>
                </a:solidFill>
                <a:effectLst/>
                <a:latin typeface="Times New Roman" panose="02020603050405020304" pitchFamily="18" charset="0"/>
                <a:cs typeface="Times New Roman" panose="02020603050405020304" pitchFamily="18" charset="0"/>
                <a:sym typeface="+mn-ea"/>
              </a:rPr>
              <a:t>1</a:t>
            </a:r>
            <a:r>
              <a:rPr lang="en-US" altLang="zh-CN" sz="2000" b="1" kern="100" dirty="0">
                <a:solidFill>
                  <a:srgbClr val="FF0000"/>
                </a:solidFill>
                <a:effectLst/>
                <a:latin typeface="Times New Roman" panose="02020603050405020304" pitchFamily="18" charset="0"/>
                <a:cs typeface="Times New Roman" panose="02020603050405020304" pitchFamily="18" charset="0"/>
                <a:sym typeface="+mn-ea"/>
              </a:rPr>
              <a:t>500years ago</a:t>
            </a:r>
            <a:endParaRPr lang="en-US" altLang="zh-CN" sz="2000" b="1" kern="100" dirty="0">
              <a:solidFill>
                <a:srgbClr val="FF0000"/>
              </a:solidFill>
              <a:effectLst/>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4628515" y="5250180"/>
            <a:ext cx="3967480" cy="914400"/>
          </a:xfrm>
          <a:prstGeom prst="rect">
            <a:avLst/>
          </a:prstGeom>
          <a:noFill/>
          <a:ln w="12700" cmpd="sng">
            <a:solidFill>
              <a:schemeClr val="accent1">
                <a:shade val="50000"/>
              </a:schemeClr>
            </a:solidFill>
            <a:prstDash val="solid"/>
          </a:ln>
        </p:spPr>
        <p:txBody>
          <a:bodyPr wrap="square" rtlCol="0" anchor="t">
            <a:noAutofit/>
          </a:bodyPr>
          <a:p>
            <a:pPr algn="ctr"/>
            <a:r>
              <a:rPr lang="en-US" altLang="zh-CN" sz="20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rPr>
              <a:t>Rendering image of the </a:t>
            </a:r>
            <a:r>
              <a:rPr lang="en-US" altLang="zh-CN" sz="20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rPr>
              <a:t>truss </a:t>
            </a:r>
            <a:r>
              <a:rPr lang="en-US" altLang="zh-CN" sz="20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rPr>
              <a:t>tower </a:t>
            </a:r>
            <a:endParaRPr lang="en-US" altLang="zh-CN" sz="20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endParaRPr>
          </a:p>
          <a:p>
            <a:pPr algn="ctr"/>
            <a:r>
              <a:rPr lang="en-US" altLang="zh-CN" sz="20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rPr>
              <a:t>with a </a:t>
            </a:r>
            <a:r>
              <a:rPr lang="zh-CN" altLang="zh-CN" sz="2000" b="1" kern="100" dirty="0">
                <a:solidFill>
                  <a:srgbClr val="FF0000"/>
                </a:solidFill>
                <a:effectLst/>
                <a:latin typeface="Times New Roman" panose="02020603050405020304" pitchFamily="18" charset="0"/>
                <a:cs typeface="Times New Roman" panose="02020603050405020304" pitchFamily="18" charset="0"/>
                <a:sym typeface="+mn-ea"/>
              </a:rPr>
              <a:t>dome</a:t>
            </a:r>
            <a:endParaRPr lang="zh-CN" altLang="zh-CN" sz="2000" b="1" kern="100" dirty="0">
              <a:ln>
                <a:noFill/>
              </a:ln>
              <a:solidFill>
                <a:srgbClr val="FF0000"/>
              </a:solidFill>
              <a:effectLst/>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ustDataLst>
      <p:tags r:id="rId6"/>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240665" y="990600"/>
            <a:ext cx="4003675" cy="3304540"/>
            <a:chOff x="1614657" y="1371449"/>
            <a:chExt cx="4621193" cy="3376749"/>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31608" t="19828" r="28856" b="4055"/>
            <a:stretch>
              <a:fillRect/>
            </a:stretch>
          </p:blipFill>
          <p:spPr>
            <a:xfrm>
              <a:off x="2041016" y="1371449"/>
              <a:ext cx="3645603" cy="3246851"/>
            </a:xfrm>
            <a:prstGeom prst="rect">
              <a:avLst/>
            </a:prstGeom>
            <a:ln w="12700" cmpd="sng">
              <a:solidFill>
                <a:schemeClr val="accent1">
                  <a:shade val="50000"/>
                </a:schemeClr>
              </a:solidFill>
              <a:prstDash val="solid"/>
            </a:ln>
            <a:effectLst>
              <a:softEdge rad="112500"/>
            </a:effectLst>
          </p:spPr>
        </p:pic>
        <p:sp>
          <p:nvSpPr>
            <p:cNvPr id="5" name="文本框 4"/>
            <p:cNvSpPr txBox="1"/>
            <p:nvPr/>
          </p:nvSpPr>
          <p:spPr>
            <a:xfrm>
              <a:off x="1614657" y="1566112"/>
              <a:ext cx="2417239" cy="313407"/>
            </a:xfrm>
            <a:prstGeom prst="rect">
              <a:avLst/>
            </a:prstGeom>
            <a:noFill/>
            <a:ln w="12700" cmpd="sng">
              <a:solidFill>
                <a:schemeClr val="accent1">
                  <a:shade val="50000"/>
                </a:schemeClr>
              </a:solidFill>
              <a:prstDash val="solid"/>
            </a:ln>
          </p:spPr>
          <p:txBody>
            <a:bodyPr wrap="square" rtlCol="0">
              <a:spAutoFit/>
            </a:bodyPr>
            <a:p>
              <a:r>
                <a:rPr lang="en-US" altLang="zh-CN" sz="1400" dirty="0"/>
                <a:t>Tower</a:t>
              </a:r>
              <a:r>
                <a:rPr lang="zh-CN" altLang="en-US" sz="1400" dirty="0"/>
                <a:t> (stainless steel)</a:t>
              </a:r>
              <a:endParaRPr lang="zh-CN" altLang="en-US" sz="1400" dirty="0"/>
            </a:p>
          </p:txBody>
        </p:sp>
        <p:sp>
          <p:nvSpPr>
            <p:cNvPr id="6" name="文本框 5"/>
            <p:cNvSpPr txBox="1"/>
            <p:nvPr/>
          </p:nvSpPr>
          <p:spPr>
            <a:xfrm>
              <a:off x="4898965" y="2615992"/>
              <a:ext cx="1336885" cy="313407"/>
            </a:xfrm>
            <a:prstGeom prst="rect">
              <a:avLst/>
            </a:prstGeom>
            <a:noFill/>
            <a:ln w="12700" cmpd="sng">
              <a:solidFill>
                <a:schemeClr val="accent1">
                  <a:shade val="50000"/>
                </a:schemeClr>
              </a:solidFill>
              <a:prstDash val="solid"/>
            </a:ln>
          </p:spPr>
          <p:txBody>
            <a:bodyPr wrap="square" rtlCol="0">
              <a:spAutoFit/>
            </a:bodyPr>
            <a:p>
              <a:r>
                <a:rPr lang="zh-CN" altLang="en-US" sz="1400" dirty="0"/>
                <a:t> cover</a:t>
              </a:r>
              <a:r>
                <a:rPr lang="en-US" altLang="zh-CN" sz="1400" dirty="0"/>
                <a:t> s</a:t>
              </a:r>
              <a:r>
                <a:rPr lang="zh-CN" altLang="en-US" sz="1400" dirty="0">
                  <a:sym typeface="+mn-ea"/>
                </a:rPr>
                <a:t>now</a:t>
              </a:r>
              <a:endParaRPr lang="zh-CN" altLang="en-US" sz="1400" dirty="0">
                <a:sym typeface="+mn-ea"/>
              </a:endParaRPr>
            </a:p>
          </p:txBody>
        </p:sp>
        <p:sp>
          <p:nvSpPr>
            <p:cNvPr id="8" name="文本框 7"/>
            <p:cNvSpPr txBox="1"/>
            <p:nvPr/>
          </p:nvSpPr>
          <p:spPr>
            <a:xfrm>
              <a:off x="1688684" y="2889818"/>
              <a:ext cx="1420440" cy="344553"/>
            </a:xfrm>
            <a:prstGeom prst="rect">
              <a:avLst/>
            </a:prstGeom>
            <a:noFill/>
            <a:ln w="12700" cmpd="sng">
              <a:solidFill>
                <a:schemeClr val="accent1">
                  <a:shade val="50000"/>
                </a:schemeClr>
              </a:solidFill>
              <a:prstDash val="solid"/>
            </a:ln>
          </p:spPr>
          <p:txBody>
            <a:bodyPr wrap="square" rtlCol="0">
              <a:spAutoFit/>
            </a:bodyPr>
            <a:p>
              <a:r>
                <a:rPr lang="en-US" altLang="zh-CN" sz="1600" dirty="0"/>
                <a:t>wood</a:t>
              </a:r>
              <a:endParaRPr lang="en-US" altLang="zh-CN" sz="1600" dirty="0"/>
            </a:p>
          </p:txBody>
        </p:sp>
        <p:sp>
          <p:nvSpPr>
            <p:cNvPr id="9" name="文本框 8"/>
            <p:cNvSpPr txBox="1"/>
            <p:nvPr/>
          </p:nvSpPr>
          <p:spPr>
            <a:xfrm>
              <a:off x="4305283" y="3490028"/>
              <a:ext cx="1833085" cy="313407"/>
            </a:xfrm>
            <a:prstGeom prst="rect">
              <a:avLst/>
            </a:prstGeom>
            <a:noFill/>
            <a:ln w="12700" cmpd="sng">
              <a:solidFill>
                <a:schemeClr val="accent1">
                  <a:shade val="50000"/>
                </a:schemeClr>
              </a:solidFill>
              <a:prstDash val="solid"/>
            </a:ln>
          </p:spPr>
          <p:txBody>
            <a:bodyPr wrap="square" rtlCol="0">
              <a:spAutoFit/>
            </a:bodyPr>
            <a:p>
              <a:r>
                <a:rPr lang="zh-CN" altLang="en-US" sz="1400" dirty="0"/>
                <a:t>Pre-treated snow</a:t>
              </a:r>
              <a:endParaRPr lang="zh-CN" altLang="en-US" sz="1400" dirty="0"/>
            </a:p>
          </p:txBody>
        </p:sp>
        <p:sp>
          <p:nvSpPr>
            <p:cNvPr id="10" name="文本框 9"/>
            <p:cNvSpPr txBox="1"/>
            <p:nvPr/>
          </p:nvSpPr>
          <p:spPr>
            <a:xfrm>
              <a:off x="4305283" y="4434791"/>
              <a:ext cx="1866068" cy="313407"/>
            </a:xfrm>
            <a:prstGeom prst="rect">
              <a:avLst/>
            </a:prstGeom>
            <a:noFill/>
            <a:ln w="12700" cmpd="sng">
              <a:solidFill>
                <a:schemeClr val="accent1">
                  <a:shade val="50000"/>
                </a:schemeClr>
              </a:solidFill>
              <a:prstDash val="solid"/>
            </a:ln>
          </p:spPr>
          <p:txBody>
            <a:bodyPr wrap="square" rtlCol="0">
              <a:spAutoFit/>
            </a:bodyPr>
            <a:p>
              <a:r>
                <a:rPr lang="en-US" altLang="zh-CN" sz="1400" dirty="0"/>
                <a:t>natural snow</a:t>
              </a:r>
              <a:endParaRPr lang="en-US" altLang="zh-CN" sz="1400" dirty="0"/>
            </a:p>
          </p:txBody>
        </p:sp>
        <p:cxnSp>
          <p:nvCxnSpPr>
            <p:cNvPr id="12" name="直接连接符 11"/>
            <p:cNvCxnSpPr/>
            <p:nvPr/>
          </p:nvCxnSpPr>
          <p:spPr>
            <a:xfrm>
              <a:off x="3012439" y="1898613"/>
              <a:ext cx="659757" cy="289270"/>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flipH="1">
              <a:off x="4463111" y="2930568"/>
              <a:ext cx="824869" cy="128613"/>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523281" y="2944714"/>
              <a:ext cx="817056" cy="59603"/>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503857" y="3715473"/>
              <a:ext cx="917672" cy="143944"/>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flipV="1">
              <a:off x="3672196" y="4364453"/>
              <a:ext cx="749333" cy="253846"/>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2955290" y="6477000"/>
            <a:ext cx="4140200" cy="306705"/>
          </a:xfrm>
          <a:prstGeom prst="rect">
            <a:avLst/>
          </a:prstGeom>
          <a:noFill/>
          <a:ln>
            <a:solidFill>
              <a:schemeClr val="accent1"/>
            </a:solidFill>
          </a:ln>
        </p:spPr>
        <p:txBody>
          <a:bodyPr wrap="square">
            <a:spAutoFit/>
          </a:bodyPr>
          <a:p>
            <a:r>
              <a:rPr lang="zh-CN"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 material parameter table</a:t>
            </a: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 of s</a:t>
            </a:r>
            <a:r>
              <a:rPr lang="zh-CN" altLang="zh-CN" sz="1400" b="1" kern="100" dirty="0">
                <a:effectLst/>
                <a:latin typeface="Times New Roman" panose="02020603050405020304" pitchFamily="18" charset="0"/>
                <a:cs typeface="Times New Roman" panose="02020603050405020304" pitchFamily="18" charset="0"/>
                <a:sym typeface="+mn-ea"/>
              </a:rPr>
              <a:t>imulation model</a:t>
            </a:r>
            <a:endParaRPr lang="zh-CN" altLang="zh-CN" sz="1400" b="1" kern="100" dirty="0">
              <a:effectLst/>
              <a:latin typeface="Times New Roman" panose="02020603050405020304" pitchFamily="18" charset="0"/>
              <a:cs typeface="Times New Roman" panose="02020603050405020304" pitchFamily="18" charset="0"/>
              <a:sym typeface="+mn-ea"/>
            </a:endParaRPr>
          </a:p>
        </p:txBody>
      </p:sp>
      <p:graphicFrame>
        <p:nvGraphicFramePr>
          <p:cNvPr id="7" name="表格 6"/>
          <p:cNvGraphicFramePr>
            <a:graphicFrameLocks noGrp="1"/>
          </p:cNvGraphicFramePr>
          <p:nvPr>
            <p:custDataLst>
              <p:tags r:id="rId2"/>
            </p:custDataLst>
          </p:nvPr>
        </p:nvGraphicFramePr>
        <p:xfrm>
          <a:off x="1005205" y="4413250"/>
          <a:ext cx="6602730" cy="1878965"/>
        </p:xfrm>
        <a:graphic>
          <a:graphicData uri="http://schemas.openxmlformats.org/drawingml/2006/table">
            <a:tbl>
              <a:tblPr firstRow="1" bandCol="1">
                <a:tableStyleId>{CD935A72-711F-4D78-8246-35981DD108A3}</a:tableStyleId>
              </a:tblPr>
              <a:tblGrid>
                <a:gridCol w="1148080"/>
                <a:gridCol w="2146300"/>
                <a:gridCol w="2160270"/>
                <a:gridCol w="1148080"/>
              </a:tblGrid>
              <a:tr h="356870">
                <a:tc>
                  <a:txBody>
                    <a:bodyPr/>
                    <a:p>
                      <a:pPr indent="0" algn="ctr">
                        <a:lnSpc>
                          <a:spcPct val="120000"/>
                        </a:lnSpc>
                      </a:pPr>
                      <a:r>
                        <a:rPr lang="en-US" altLang="zh-CN" sz="1200" kern="100" spc="120" dirty="0">
                          <a:effectLst/>
                          <a:latin typeface="Times New Roman" panose="02020603050405020304" pitchFamily="18" charset="0"/>
                          <a:cs typeface="Times New Roman" panose="02020603050405020304" pitchFamily="18" charset="0"/>
                        </a:rPr>
                        <a:t>M</a:t>
                      </a:r>
                      <a:r>
                        <a:rPr lang="zh-CN" sz="1200" kern="100" spc="120" dirty="0">
                          <a:effectLst/>
                          <a:latin typeface="Times New Roman" panose="02020603050405020304" pitchFamily="18" charset="0"/>
                          <a:cs typeface="Times New Roman" panose="02020603050405020304" pitchFamily="18" charset="0"/>
                        </a:rPr>
                        <a:t>aterial</a:t>
                      </a:r>
                      <a:endParaRPr lang="zh-CN" sz="1200" kern="100" spc="12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zh-CN" sz="1200" kern="100" spc="120" dirty="0">
                          <a:effectLst/>
                          <a:latin typeface="Times New Roman" panose="02020603050405020304" pitchFamily="18" charset="0"/>
                          <a:cs typeface="Times New Roman" panose="02020603050405020304" pitchFamily="18" charset="0"/>
                        </a:rPr>
                        <a:t>Density (kg·m-3)</a:t>
                      </a:r>
                      <a:endParaRPr lang="zh-CN" altLang="en-US" sz="1200" kern="100" spc="12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ctr">
                        <a:lnSpc>
                          <a:spcPct val="120000"/>
                        </a:lnSpc>
                      </a:pPr>
                      <a:r>
                        <a:rPr lang="zh-CN" sz="1200" kern="100" spc="120" dirty="0">
                          <a:effectLst/>
                          <a:latin typeface="Times New Roman" panose="02020603050405020304" pitchFamily="18" charset="0"/>
                          <a:cs typeface="Times New Roman" panose="02020603050405020304" pitchFamily="18" charset="0"/>
                        </a:rPr>
                        <a:t>Youngs modulus (Pa)</a:t>
                      </a:r>
                      <a:endParaRPr lang="zh-CN" altLang="en-US" sz="1200" kern="100" spc="12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zh-CN" sz="1200" kern="100" spc="120" dirty="0">
                          <a:effectLst/>
                          <a:latin typeface="Times New Roman" panose="02020603050405020304" pitchFamily="18" charset="0"/>
                          <a:cs typeface="Times New Roman" panose="02020603050405020304" pitchFamily="18" charset="0"/>
                        </a:rPr>
                        <a:t>Poisson ratio</a:t>
                      </a:r>
                      <a:endParaRPr lang="zh-CN" sz="1200" kern="100" spc="120" dirty="0">
                        <a:effectLst/>
                        <a:latin typeface="Times New Roman" panose="02020603050405020304" pitchFamily="18" charset="0"/>
                        <a:cs typeface="Times New Roman" panose="02020603050405020304" pitchFamily="18" charset="0"/>
                      </a:endParaRPr>
                    </a:p>
                  </a:txBody>
                  <a:tcPr marL="25400" marR="25400" marT="6350" marB="6350" anchor="ctr"/>
                </a:tc>
              </a:tr>
              <a:tr h="304165">
                <a:tc>
                  <a:txBody>
                    <a:bodyPr/>
                    <a:p>
                      <a:pPr indent="0" algn="ctr">
                        <a:lnSpc>
                          <a:spcPct val="120000"/>
                        </a:lnSpc>
                      </a:pPr>
                      <a:r>
                        <a:rPr lang="zh-CN" sz="1200" kern="100" dirty="0">
                          <a:effectLst/>
                          <a:latin typeface="Times New Roman" panose="02020603050405020304" pitchFamily="18" charset="0"/>
                          <a:cs typeface="Times New Roman" panose="02020603050405020304" pitchFamily="18" charset="0"/>
                        </a:rPr>
                        <a:t>Pre-treatment  snow</a:t>
                      </a:r>
                      <a:endParaRPr lang="zh-CN"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600</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ctr">
                        <a:lnSpc>
                          <a:spcPct val="120000"/>
                        </a:lnSpc>
                      </a:pPr>
                      <a:r>
                        <a:rPr lang="en-US" sz="1200" kern="100" dirty="0">
                          <a:effectLst/>
                          <a:latin typeface="Times New Roman" panose="02020603050405020304" pitchFamily="18" charset="0"/>
                          <a:cs typeface="Times New Roman" panose="02020603050405020304" pitchFamily="18" charset="0"/>
                        </a:rPr>
                        <a:t>2× 10</a:t>
                      </a:r>
                      <a:r>
                        <a:rPr lang="en-US" sz="1200" kern="100" baseline="30000" dirty="0">
                          <a:solidFill>
                            <a:srgbClr val="000000"/>
                          </a:solidFill>
                          <a:effectLst/>
                          <a:uFillTx/>
                          <a:latin typeface="Times New Roman" panose="02020603050405020304" pitchFamily="18" charset="0"/>
                          <a:cs typeface="Times New Roman" panose="02020603050405020304" pitchFamily="18" charset="0"/>
                        </a:rPr>
                        <a:t> 9</a:t>
                      </a:r>
                      <a:endParaRPr lang="en-US" sz="1200" kern="100" baseline="30000" dirty="0">
                        <a:solidFill>
                          <a:srgbClr val="000000"/>
                        </a:solidFill>
                        <a:effectLst/>
                        <a:uFillTx/>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0.3</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r>
              <a:tr h="304800">
                <a:tc>
                  <a:txBody>
                    <a:bodyPr/>
                    <a:p>
                      <a:pPr indent="0" algn="ctr">
                        <a:lnSpc>
                          <a:spcPct val="120000"/>
                        </a:lnSpc>
                      </a:pPr>
                      <a:r>
                        <a:rPr lang="en-US" altLang="zh-CN" sz="1200" kern="100" dirty="0">
                          <a:effectLst/>
                          <a:latin typeface="Times New Roman" panose="02020603050405020304" pitchFamily="18" charset="0"/>
                          <a:cs typeface="Times New Roman" panose="02020603050405020304" pitchFamily="18" charset="0"/>
                        </a:rPr>
                        <a:t>natural snow</a:t>
                      </a:r>
                      <a:endParaRPr lang="en-US" altLang="zh-CN"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350</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algn="ctr">
                        <a:lnSpc>
                          <a:spcPct val="120000"/>
                        </a:lnSpc>
                        <a:buClrTx/>
                        <a:buSzTx/>
                        <a:buFontTx/>
                      </a:pPr>
                      <a:r>
                        <a:rPr lang="en-US" sz="1200" kern="100" dirty="0">
                          <a:effectLst/>
                          <a:latin typeface="Times New Roman" panose="02020603050405020304" pitchFamily="18" charset="0"/>
                          <a:cs typeface="Times New Roman" panose="02020603050405020304" pitchFamily="18" charset="0"/>
                        </a:rPr>
                        <a:t>1× 10 </a:t>
                      </a:r>
                      <a:r>
                        <a:rPr lang="en-US" sz="1200" kern="100" baseline="30000" dirty="0">
                          <a:effectLst/>
                          <a:uFillTx/>
                          <a:latin typeface="Times New Roman" panose="02020603050405020304" pitchFamily="18" charset="0"/>
                          <a:cs typeface="Times New Roman" panose="02020603050405020304" pitchFamily="18" charset="0"/>
                        </a:rPr>
                        <a:t>9</a:t>
                      </a:r>
                      <a:endParaRPr lang="en-US" sz="1200" kern="100" baseline="30000" dirty="0">
                        <a:effectLst/>
                        <a:uFillTx/>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0.3</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r>
              <a:tr h="304165">
                <a:tc>
                  <a:txBody>
                    <a:bodyPr/>
                    <a:p>
                      <a:pPr marL="0" indent="0" algn="ctr" defTabSz="914400" rtl="0" eaLnBrk="1" latinLnBrk="0" hangingPunct="1">
                        <a:lnSpc>
                          <a:spcPct val="120000"/>
                        </a:lnSpc>
                      </a:pPr>
                      <a:r>
                        <a:rPr lang="zh-CN" altLang="en-US" sz="1200" kern="100" dirty="0">
                          <a:effectLst/>
                          <a:latin typeface="Times New Roman" panose="02020603050405020304" pitchFamily="18" charset="0"/>
                          <a:cs typeface="Times New Roman" panose="02020603050405020304" pitchFamily="18" charset="0"/>
                        </a:rPr>
                        <a:t>cover</a:t>
                      </a:r>
                      <a:r>
                        <a:rPr lang="en-US" altLang="zh-CN" sz="1200" kern="100" dirty="0">
                          <a:effectLst/>
                          <a:latin typeface="Times New Roman" panose="02020603050405020304" pitchFamily="18" charset="0"/>
                          <a:cs typeface="Times New Roman" panose="02020603050405020304" pitchFamily="18" charset="0"/>
                        </a:rPr>
                        <a:t> snow</a:t>
                      </a:r>
                      <a:endParaRPr lang="en-US" altLang="zh-CN"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marL="0" indent="0" algn="r" defTabSz="914400" rtl="0" eaLnBrk="1" latinLnBrk="0" hangingPunct="1">
                        <a:lnSpc>
                          <a:spcPct val="120000"/>
                        </a:lnSpc>
                      </a:pPr>
                      <a:r>
                        <a:rPr lang="en-US" altLang="zh-CN" sz="1200" kern="100" dirty="0">
                          <a:effectLst/>
                          <a:latin typeface="Times New Roman" panose="02020603050405020304" pitchFamily="18" charset="0"/>
                          <a:cs typeface="Times New Roman" panose="02020603050405020304" pitchFamily="18" charset="0"/>
                        </a:rPr>
                        <a:t>250</a:t>
                      </a:r>
                      <a:endParaRPr lang="en-US" altLang="zh-CN"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marL="0" marR="0" lvl="0" algn="ctr" defTabSz="685800" rtl="0" eaLnBrk="1" fontAlgn="auto" latinLnBrk="0" hangingPunct="1">
                        <a:lnSpc>
                          <a:spcPct val="120000"/>
                        </a:lnSpc>
                        <a:spcBef>
                          <a:spcPts val="0"/>
                        </a:spcBef>
                        <a:buClrTx/>
                        <a:buSzTx/>
                        <a:buFontTx/>
                        <a:buNone/>
                      </a:pPr>
                      <a:r>
                        <a:rPr lang="en-US" altLang="zh-CN" sz="1200" kern="100" dirty="0">
                          <a:effectLst/>
                          <a:latin typeface="Times New Roman" panose="02020603050405020304" pitchFamily="18" charset="0"/>
                          <a:cs typeface="Times New Roman" panose="02020603050405020304" pitchFamily="18" charset="0"/>
                        </a:rPr>
                        <a:t>1× 10 </a:t>
                      </a:r>
                      <a:r>
                        <a:rPr lang="en-US" sz="1200" kern="100" baseline="30000" dirty="0">
                          <a:effectLst/>
                          <a:uFillTx/>
                          <a:latin typeface="Times New Roman" panose="02020603050405020304" pitchFamily="18" charset="0"/>
                          <a:cs typeface="Times New Roman" panose="02020603050405020304" pitchFamily="18" charset="0"/>
                        </a:rPr>
                        <a:t>9</a:t>
                      </a:r>
                      <a:endParaRPr lang="en-US" sz="1200" kern="100" baseline="30000" dirty="0">
                        <a:effectLst/>
                        <a:uFillTx/>
                        <a:latin typeface="Times New Roman" panose="02020603050405020304" pitchFamily="18" charset="0"/>
                        <a:cs typeface="Times New Roman" panose="02020603050405020304" pitchFamily="18" charset="0"/>
                      </a:endParaRPr>
                    </a:p>
                  </a:txBody>
                  <a:tcPr marL="25400" marR="25400" marT="6350" marB="6350" anchor="ctr"/>
                </a:tc>
                <a:tc>
                  <a:txBody>
                    <a:bodyPr/>
                    <a:p>
                      <a:pPr marL="0" indent="0" algn="r" defTabSz="914400" rtl="0" eaLnBrk="1" latinLnBrk="0" hangingPunct="1">
                        <a:lnSpc>
                          <a:spcPct val="120000"/>
                        </a:lnSpc>
                      </a:pPr>
                      <a:r>
                        <a:rPr lang="en-US" altLang="zh-CN" sz="1200" kern="100" dirty="0">
                          <a:effectLst/>
                          <a:latin typeface="Times New Roman" panose="02020603050405020304" pitchFamily="18" charset="0"/>
                          <a:cs typeface="Times New Roman" panose="02020603050405020304" pitchFamily="18" charset="0"/>
                        </a:rPr>
                        <a:t>0.3</a:t>
                      </a:r>
                      <a:endParaRPr lang="en-US" altLang="zh-CN" sz="1200" kern="100" dirty="0">
                        <a:effectLst/>
                        <a:latin typeface="Times New Roman" panose="02020603050405020304" pitchFamily="18" charset="0"/>
                        <a:cs typeface="Times New Roman" panose="02020603050405020304" pitchFamily="18" charset="0"/>
                      </a:endParaRPr>
                    </a:p>
                  </a:txBody>
                  <a:tcPr marL="25400" marR="25400" marT="6350" marB="6350" anchor="ctr"/>
                </a:tc>
              </a:tr>
              <a:tr h="304800">
                <a:tc>
                  <a:txBody>
                    <a:bodyPr/>
                    <a:p>
                      <a:pPr indent="0" algn="ctr">
                        <a:lnSpc>
                          <a:spcPct val="120000"/>
                        </a:lnSpc>
                      </a:pPr>
                      <a:r>
                        <a:rPr lang="en-US" altLang="zh-CN" sz="1200" kern="100" dirty="0">
                          <a:effectLst/>
                          <a:latin typeface="Times New Roman" panose="02020603050405020304" pitchFamily="18" charset="0"/>
                          <a:cs typeface="Times New Roman" panose="02020603050405020304" pitchFamily="18" charset="0"/>
                        </a:rPr>
                        <a:t>wood</a:t>
                      </a:r>
                      <a:endParaRPr lang="en-US" altLang="zh-CN"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487</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algn="ctr">
                        <a:lnSpc>
                          <a:spcPct val="120000"/>
                        </a:lnSpc>
                        <a:spcBef>
                          <a:spcPts val="0"/>
                        </a:spcBef>
                        <a:buClrTx/>
                        <a:buSzTx/>
                        <a:buFontTx/>
                      </a:pPr>
                      <a:r>
                        <a:rPr lang="en-US" sz="1200" kern="100" dirty="0">
                          <a:effectLst/>
                          <a:latin typeface="Times New Roman" panose="02020603050405020304" pitchFamily="18" charset="0"/>
                          <a:cs typeface="Times New Roman" panose="02020603050405020304" pitchFamily="18" charset="0"/>
                        </a:rPr>
                        <a:t>9.3× 10 </a:t>
                      </a:r>
                      <a:r>
                        <a:rPr lang="en-US" sz="1200" kern="100" baseline="30000" dirty="0">
                          <a:effectLst/>
                          <a:uFillTx/>
                          <a:latin typeface="Times New Roman" panose="02020603050405020304" pitchFamily="18" charset="0"/>
                          <a:cs typeface="Times New Roman" panose="02020603050405020304" pitchFamily="18" charset="0"/>
                        </a:rPr>
                        <a:t>9</a:t>
                      </a:r>
                      <a:endParaRPr lang="en-US" sz="1200" kern="100" baseline="30000" dirty="0">
                        <a:effectLst/>
                        <a:uFillTx/>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0.374</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r>
              <a:tr h="304165">
                <a:tc>
                  <a:txBody>
                    <a:bodyPr/>
                    <a:p>
                      <a:pPr indent="0" algn="ctr">
                        <a:lnSpc>
                          <a:spcPct val="120000"/>
                        </a:lnSpc>
                      </a:pPr>
                      <a:r>
                        <a:rPr lang="zh-CN" altLang="en-US" sz="1200" kern="100" dirty="0">
                          <a:effectLst/>
                          <a:latin typeface="Times New Roman" panose="02020603050405020304" pitchFamily="18" charset="0"/>
                          <a:cs typeface="Times New Roman" panose="02020603050405020304" pitchFamily="18" charset="0"/>
                        </a:rPr>
                        <a:t>stainless steel</a:t>
                      </a:r>
                      <a:endParaRPr lang="zh-CN" alt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7900</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c>
                  <a:txBody>
                    <a:bodyPr/>
                    <a:p>
                      <a:pPr algn="ctr">
                        <a:lnSpc>
                          <a:spcPct val="120000"/>
                        </a:lnSpc>
                        <a:spcBef>
                          <a:spcPts val="0"/>
                        </a:spcBef>
                        <a:buClrTx/>
                        <a:buSzTx/>
                        <a:buFontTx/>
                      </a:pPr>
                      <a:r>
                        <a:rPr lang="en-US" altLang="zh-CN" sz="1200" kern="100" dirty="0">
                          <a:effectLst/>
                          <a:latin typeface="Times New Roman" panose="02020603050405020304" pitchFamily="18" charset="0"/>
                          <a:cs typeface="Times New Roman" panose="02020603050405020304" pitchFamily="18" charset="0"/>
                        </a:rPr>
                        <a:t>1.98× 10</a:t>
                      </a:r>
                      <a:r>
                        <a:rPr lang="en-US" sz="1200" kern="100" baseline="30000" dirty="0">
                          <a:effectLst/>
                          <a:uFillTx/>
                          <a:latin typeface="Times New Roman" panose="02020603050405020304" pitchFamily="18" charset="0"/>
                          <a:cs typeface="Times New Roman" panose="02020603050405020304" pitchFamily="18" charset="0"/>
                        </a:rPr>
                        <a:t> 11</a:t>
                      </a:r>
                      <a:endParaRPr lang="en-US" sz="1200" kern="100" baseline="30000" dirty="0">
                        <a:effectLst/>
                        <a:uFillTx/>
                        <a:latin typeface="Times New Roman" panose="02020603050405020304" pitchFamily="18" charset="0"/>
                        <a:cs typeface="Times New Roman" panose="02020603050405020304" pitchFamily="18" charset="0"/>
                      </a:endParaRPr>
                    </a:p>
                  </a:txBody>
                  <a:tcPr marL="25400" marR="25400" marT="6350" marB="6350" anchor="ctr"/>
                </a:tc>
                <a:tc>
                  <a:txBody>
                    <a:bodyPr/>
                    <a:p>
                      <a:pPr indent="0" algn="r">
                        <a:lnSpc>
                          <a:spcPct val="120000"/>
                        </a:lnSpc>
                      </a:pPr>
                      <a:r>
                        <a:rPr lang="en-US" sz="1200" kern="100" dirty="0">
                          <a:effectLst/>
                          <a:latin typeface="Times New Roman" panose="02020603050405020304" pitchFamily="18" charset="0"/>
                          <a:cs typeface="Times New Roman" panose="02020603050405020304" pitchFamily="18" charset="0"/>
                        </a:rPr>
                        <a:t>0.27</a:t>
                      </a:r>
                      <a:endParaRPr lang="en-US" sz="1200" kern="100" dirty="0">
                        <a:effectLst/>
                        <a:latin typeface="Times New Roman" panose="02020603050405020304" pitchFamily="18" charset="0"/>
                        <a:cs typeface="Times New Roman" panose="02020603050405020304" pitchFamily="18" charset="0"/>
                      </a:endParaRPr>
                    </a:p>
                  </a:txBody>
                  <a:tcPr marL="25400" marR="25400" marT="6350" marB="6350" anchor="ctr"/>
                </a:tc>
              </a:tr>
            </a:tbl>
          </a:graphicData>
        </a:graphic>
      </p:graphicFrame>
      <p:sp>
        <p:nvSpPr>
          <p:cNvPr id="2" name="文本框 1"/>
          <p:cNvSpPr txBox="1"/>
          <p:nvPr/>
        </p:nvSpPr>
        <p:spPr>
          <a:xfrm>
            <a:off x="4396105" y="1181100"/>
            <a:ext cx="4208145" cy="2243455"/>
          </a:xfrm>
          <a:prstGeom prst="rect">
            <a:avLst/>
          </a:prstGeom>
          <a:noFill/>
          <a:ln w="28575" cmpd="thickThin">
            <a:solidFill>
              <a:srgbClr val="3333CC"/>
            </a:solidFill>
            <a:prstDash val="sysDot"/>
          </a:ln>
        </p:spPr>
        <p:txBody>
          <a:bodyPr wrap="square" rtlCol="0" anchor="t">
            <a:noAutofit/>
          </a:bodyPr>
          <a:p>
            <a:pPr indent="304800">
              <a:lnSpc>
                <a:spcPct val="125000"/>
              </a:lnSpc>
              <a:buNone/>
            </a:pPr>
            <a:r>
              <a:rPr lang="en-US" altLang="zh-CN" sz="18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rPr>
              <a:t>1.Double-layer Nested configuration</a:t>
            </a:r>
            <a:endParaRPr lang="en-US" altLang="zh-CN" sz="18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endParaRPr>
          </a:p>
          <a:p>
            <a:pPr indent="304800">
              <a:lnSpc>
                <a:spcPct val="125000"/>
              </a:lnSpc>
              <a:buNone/>
            </a:pPr>
            <a:r>
              <a:rPr lang="en-US" altLang="zh-CN" sz="20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rPr>
              <a:t>2.Height:15m</a:t>
            </a:r>
            <a:endParaRPr lang="en-US" altLang="zh-CN" sz="16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endParaRPr>
          </a:p>
          <a:p>
            <a:pPr indent="304800">
              <a:lnSpc>
                <a:spcPct val="125000"/>
              </a:lnSpc>
              <a:buNone/>
            </a:pPr>
            <a:r>
              <a:rPr lang="en-US" altLang="zh-CN" sz="16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rPr>
              <a:t>3.6m diameter at top,15m diameter at bottom</a:t>
            </a:r>
            <a:endParaRPr lang="en-US" altLang="zh-CN" sz="16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endParaRPr>
          </a:p>
          <a:p>
            <a:pPr indent="304800">
              <a:lnSpc>
                <a:spcPct val="125000"/>
              </a:lnSpc>
              <a:buNone/>
            </a:pPr>
            <a:r>
              <a:rPr lang="en-US" altLang="zh-CN" sz="20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rPr>
              <a:t>4.Modular design</a:t>
            </a:r>
            <a:endParaRPr lang="en-US" altLang="zh-CN" sz="20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endParaRPr>
          </a:p>
          <a:p>
            <a:pPr indent="304800">
              <a:lnSpc>
                <a:spcPct val="125000"/>
              </a:lnSpc>
              <a:buNone/>
            </a:pPr>
            <a:r>
              <a:rPr lang="en-US" altLang="zh-CN" sz="20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rPr>
              <a:t>5.Pre-treated snow depth:4m</a:t>
            </a:r>
            <a:endParaRPr lang="en-US" altLang="zh-CN" sz="2000" dirty="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pitchFamily="18" charset="0"/>
              <a:ea typeface="楷体" panose="02010609060101010101" pitchFamily="49" charset="-122"/>
              <a:sym typeface="+mn-ea"/>
            </a:endParaRPr>
          </a:p>
        </p:txBody>
      </p:sp>
      <p:sp>
        <p:nvSpPr>
          <p:cNvPr id="256" name="文本框 6"/>
          <p:cNvSpPr txBox="1"/>
          <p:nvPr>
            <p:custDataLst>
              <p:tags r:id="rId3"/>
            </p:custDataLst>
          </p:nvPr>
        </p:nvSpPr>
        <p:spPr>
          <a:xfrm>
            <a:off x="571505" y="247653"/>
            <a:ext cx="8229666" cy="5715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2400">
                <a:solidFill>
                  <a:schemeClr val="accent1"/>
                </a:solidFill>
                <a:latin typeface="Franklin Gothic Medium" panose="020B0603020102020204" charset="0"/>
                <a:sym typeface="+mn-ea"/>
              </a:rPr>
              <a:t>Design of </a:t>
            </a:r>
            <a:r>
              <a:rPr lang="en-US" altLang="zh-CN" sz="2400">
                <a:solidFill>
                  <a:schemeClr val="accent1"/>
                </a:solidFill>
                <a:latin typeface="Franklin Gothic Medium" panose="020B0603020102020204" charset="0"/>
                <a:sym typeface="+mn-ea"/>
              </a:rPr>
              <a:t>Telescope T</a:t>
            </a:r>
            <a:r>
              <a:rPr lang="zh-CN" altLang="en-US" sz="2400">
                <a:solidFill>
                  <a:schemeClr val="accent1"/>
                </a:solidFill>
                <a:latin typeface="Franklin Gothic Medium" panose="020B0603020102020204" charset="0"/>
                <a:sym typeface="+mn-ea"/>
              </a:rPr>
              <a:t>ower </a:t>
            </a:r>
            <a:r>
              <a:rPr lang="en-US" altLang="zh-CN" sz="2400">
                <a:solidFill>
                  <a:schemeClr val="accent1"/>
                </a:solidFill>
                <a:latin typeface="Franklin Gothic Medium" panose="020B0603020102020204" charset="0"/>
                <a:sym typeface="+mn-ea"/>
              </a:rPr>
              <a:t>M</a:t>
            </a:r>
            <a:r>
              <a:rPr lang="zh-CN" altLang="en-US" sz="2400">
                <a:solidFill>
                  <a:schemeClr val="accent1"/>
                </a:solidFill>
                <a:latin typeface="Franklin Gothic Medium" panose="020B0603020102020204" charset="0"/>
                <a:sym typeface="+mn-ea"/>
              </a:rPr>
              <a:t>echanical </a:t>
            </a:r>
            <a:r>
              <a:rPr lang="en-US" altLang="zh-CN" sz="2400">
                <a:solidFill>
                  <a:schemeClr val="accent1"/>
                </a:solidFill>
                <a:latin typeface="Franklin Gothic Medium" panose="020B0603020102020204" charset="0"/>
                <a:sym typeface="+mn-ea"/>
              </a:rPr>
              <a:t>A</a:t>
            </a:r>
            <a:r>
              <a:rPr lang="zh-CN" altLang="en-US" sz="2400">
                <a:solidFill>
                  <a:schemeClr val="accent1"/>
                </a:solidFill>
                <a:latin typeface="Franklin Gothic Medium" panose="020B0603020102020204" charset="0"/>
                <a:sym typeface="+mn-ea"/>
              </a:rPr>
              <a:t>nalysis </a:t>
            </a:r>
            <a:r>
              <a:rPr lang="en-US" altLang="zh-CN" sz="2400">
                <a:solidFill>
                  <a:schemeClr val="accent1"/>
                </a:solidFill>
                <a:latin typeface="Franklin Gothic Medium" panose="020B0603020102020204" charset="0"/>
                <a:sym typeface="+mn-ea"/>
              </a:rPr>
              <a:t>M</a:t>
            </a:r>
            <a:r>
              <a:rPr lang="zh-CN" altLang="en-US" sz="2400">
                <a:solidFill>
                  <a:schemeClr val="accent1"/>
                </a:solidFill>
                <a:latin typeface="Franklin Gothic Medium" panose="020B0603020102020204" charset="0"/>
                <a:sym typeface="+mn-ea"/>
              </a:rPr>
              <a:t>odel</a:t>
            </a:r>
            <a:endParaRPr lang="zh-CN" altLang="en-US" sz="2400">
              <a:solidFill>
                <a:schemeClr val="accent1"/>
              </a:solidFill>
              <a:latin typeface="Franklin Gothic Medium" panose="020B0603020102020204" charset="0"/>
              <a:sym typeface="+mn-ea"/>
            </a:endParaRPr>
          </a:p>
        </p:txBody>
      </p:sp>
      <p:cxnSp>
        <p:nvCxnSpPr>
          <p:cNvPr id="3" name="直接连接符 2"/>
          <p:cNvCxnSpPr/>
          <p:nvPr>
            <p:custDataLst>
              <p:tags r:id="rId4"/>
            </p:custDataLst>
          </p:nvPr>
        </p:nvCxnSpPr>
        <p:spPr>
          <a:xfrm>
            <a:off x="400053" y="361951"/>
            <a:ext cx="0" cy="342903"/>
          </a:xfrm>
          <a:prstGeom prst="line">
            <a:avLst/>
          </a:prstGeom>
          <a:ln w="101600"/>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CATEGORY" val="custom"/>
  <p:tag name="KSO_WM_TEMPLATE_USER_THEME"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CATEGORY" val="custom"/>
  <p:tag name="KSO_WM_TEMPLATE_USER_THEME"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01.xml><?xml version="1.0" encoding="utf-8"?>
<p:tagLst xmlns:p="http://schemas.openxmlformats.org/presentationml/2006/main">
  <p:tag name="KSO_WM_BEAUTIFY_FLAG" val="#wm#"/>
  <p:tag name="KSO_WM_TEMPLATE_CATEGORY" val="diagram"/>
  <p:tag name="KSO_WM_TEMPLATE_INDEX" val="20220059"/>
  <p:tag name="resource_record_key" val="{&quot;29&quot;:[50000135],&quot;65&quot;:[20220059]}"/>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04.xml><?xml version="1.0" encoding="utf-8"?>
<p:tagLst xmlns:p="http://schemas.openxmlformats.org/presentationml/2006/main">
  <p:tag name="KSO_WM_UNIT_INDEX" val="4"/>
  <p:tag name="KSO_WM_UNIT_TYPE" val="d"/>
  <p:tag name="KSO_WM_BEAUTIFY_FLAG" val="#wm#"/>
</p:tagLst>
</file>

<file path=ppt/tags/tag105.xml><?xml version="1.0" encoding="utf-8"?>
<p:tagLst xmlns:p="http://schemas.openxmlformats.org/presentationml/2006/main">
  <p:tag name="KSO_WM_UNIT_PLACING_PICTURE_USER_VIEWPORT" val="{&quot;height&quot;:2974,&quot;width&quot;:3567}"/>
  <p:tag name="KSO_WM_UNIT_INDEX" val="3"/>
  <p:tag name="KSO_WM_UNIT_TYPE" val="d"/>
  <p:tag name="KSO_WM_BEAUTIFY_FLAG" val="#wm#"/>
</p:tagLst>
</file>

<file path=ppt/tags/tag106.xml><?xml version="1.0" encoding="utf-8"?>
<p:tagLst xmlns:p="http://schemas.openxmlformats.org/presentationml/2006/main">
  <p:tag name="KSO_WM_UNIT_INDEX" val="2"/>
  <p:tag name="KSO_WM_UNIT_TEXT_SUBTYPE" val="a"/>
  <p:tag name="KSO_WM_UNIT_SUBTYPE" val="a"/>
  <p:tag name="KSO_WM_UNIT_TYPE" val="f"/>
  <p:tag name="KSO_WM_BEAUTIFY_FLAG" val="#wm#"/>
  <p:tag name="KSO_WM_UNIT_TEXT_FILL_FORE_SCHEMECOLOR_INDEX_BRIGHTNESS" val="0"/>
  <p:tag name="KSO_WM_UNIT_TEXT_FILL_FORE_SCHEMECOLOR_INDEX" val="13"/>
  <p:tag name="KSO_WM_UNIT_TEXT_FILL_TYPE" val="1"/>
</p:tagLst>
</file>

<file path=ppt/tags/tag107.xml><?xml version="1.0" encoding="utf-8"?>
<p:tagLst xmlns:p="http://schemas.openxmlformats.org/presentationml/2006/main">
  <p:tag name="KSO_WM_UNIT_INDEX" val="5"/>
  <p:tag name="KSO_WM_UNIT_TEXT_SUBTYPE" val="a"/>
  <p:tag name="KSO_WM_UNIT_SUBTYPE" val="a"/>
  <p:tag name="KSO_WM_UNIT_TYPE" val="f"/>
  <p:tag name="KSO_WM_BEAUTIFY_FLAG" val="#wm#"/>
  <p:tag name="KSO_WM_UNIT_TEXT_FILL_FORE_SCHEMECOLOR_INDEX_BRIGHTNESS" val="0"/>
  <p:tag name="KSO_WM_UNIT_TEXT_FILL_FORE_SCHEMECOLOR_INDEX" val="13"/>
  <p:tag name="KSO_WM_UNIT_TEXT_FILL_TYPE" val="1"/>
</p:tagLst>
</file>

<file path=ppt/tags/tag108.xml><?xml version="1.0" encoding="utf-8"?>
<p:tagLst xmlns:p="http://schemas.openxmlformats.org/presentationml/2006/main">
  <p:tag name="KSO_WM_BEAUTIFY_FLAG" val="#wm#"/>
  <p:tag name="KSO_WM_TEMPLATE_CATEGORY" val="diagram"/>
  <p:tag name="KSO_WM_TEMPLATE_INDEX" val="20220059"/>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11.xml><?xml version="1.0" encoding="utf-8"?>
<p:tagLst xmlns:p="http://schemas.openxmlformats.org/presentationml/2006/main">
  <p:tag name="KSO_WM_BEAUTIFY_FLAG" val="#wm#"/>
  <p:tag name="KSO_WM_TEMPLATE_CATEGORY" val="diagram"/>
  <p:tag name="KSO_WM_TEMPLATE_INDEX" val="20220059"/>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14.xml><?xml version="1.0" encoding="utf-8"?>
<p:tagLst xmlns:p="http://schemas.openxmlformats.org/presentationml/2006/main">
  <p:tag name="KSO_WM_BEAUTIFY_FLAG" val="#wm#"/>
  <p:tag name="KSO_WM_TEMPLATE_CATEGORY" val="diagram"/>
  <p:tag name="KSO_WM_TEMPLATE_INDEX" val="20220059"/>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17.xml><?xml version="1.0" encoding="utf-8"?>
<p:tagLst xmlns:p="http://schemas.openxmlformats.org/presentationml/2006/main">
  <p:tag name="KSO_WM_BEAUTIFY_FLAG" val="#wm#"/>
  <p:tag name="KSO_WM_TEMPLATE_CATEGORY" val="diagram"/>
  <p:tag name="KSO_WM_TEMPLATE_INDEX" val="20220059"/>
</p:tagLst>
</file>

<file path=ppt/tags/tag118.xml><?xml version="1.0" encoding="utf-8"?>
<p:tagLst xmlns:p="http://schemas.openxmlformats.org/presentationml/2006/main">
  <p:tag name="KSO_WM_UNIT_INDEX" val="2"/>
  <p:tag name="KSO_WM_UNIT_TEXT_SUBTYPE" val="a"/>
  <p:tag name="KSO_WM_UNIT_SUBTYPE" val="a"/>
  <p:tag name="KSO_WM_UNIT_TYPE" val="f"/>
  <p:tag name="KSO_WM_BEAUTIFY_FLAG" val="#wm#"/>
  <p:tag name="KSO_WM_UNIT_FILL_FORE_SCHEMECOLOR_INDEX_1_BRIGHTNESS" val="0.75"/>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5"/>
  <p:tag name="KSO_WM_UNIT_FILL_FORE_SCHEMECOLOR_INDEX_2_TRANS" val="0.82"/>
  <p:tag name="KSO_WM_UNIT_FILL_FORE_SCHEMECOLOR_INDEX_3_BRIGHTNESS" val="-0.15"/>
  <p:tag name="KSO_WM_UNIT_FILL_FORE_SCHEMECOLOR_INDEX_3" val="7"/>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BEAUTIFY_FLAG" val="#wm#"/>
  <p:tag name="KSO_WM_UNIT_INDEX" val="3"/>
  <p:tag name="KSO_WM_UNIT_TYPE" val="d"/>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120.xml><?xml version="1.0" encoding="utf-8"?>
<p:tagLst xmlns:p="http://schemas.openxmlformats.org/presentationml/2006/main">
  <p:tag name="KSO_WM_UNIT_INDEX" val="4"/>
  <p:tag name="KSO_WM_UNIT_TYPE" val="d"/>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23.xml><?xml version="1.0" encoding="utf-8"?>
<p:tagLst xmlns:p="http://schemas.openxmlformats.org/presentationml/2006/main">
  <p:tag name="KSO_WM_BEAUTIFY_FLAG" val="#wm#"/>
  <p:tag name="KSO_WM_UNIT_INDEX" val="5"/>
  <p:tag name="KSO_WM_UNIT_TYPE" val="d"/>
  <p:tag name="picid" val="{bb68005b-29db-4adb-98ee-09627c1297b8}"/>
</p:tagLst>
</file>

<file path=ppt/tags/tag124.xml><?xml version="1.0" encoding="utf-8"?>
<p:tagLst xmlns:p="http://schemas.openxmlformats.org/presentationml/2006/main">
  <p:tag name="KSO_WM_SLIDE_TYPE" val="text"/>
  <p:tag name="KSO_WM_BEAUTIFY_FLAG" val="#wm#"/>
  <p:tag name="KSO_WM_TEMPLATE_CATEGORY" val="diagram"/>
  <p:tag name="KSO_WM_TEMPLATE_USER_THEME" val="1"/>
  <p:tag name="KSO_WM_SLIDE_INDEX" val="3"/>
  <p:tag name="KSO_WM_SLIDE_ID" val="diagram20220059_3"/>
  <p:tag name="KSO_WM_TEMPLATE_SUBCATEGORY" val="25"/>
  <p:tag name="KSO_WM_SLIDE_LAYOUT" val="d"/>
  <p:tag name="KSO_WM_SLIDE_LAYOUT_CNT" val="1"/>
  <p:tag name="KSO_WM_TEMPLATE_COLOR_TYPE" val="0"/>
  <p:tag name="KSO_WM_TAG_VERSION" val="1.0"/>
  <p:tag name="KSO_WM_SLIDE_SUBTYPE" val="picTxt"/>
  <p:tag name="KSO_WM_SLIDE_ITEM_CNT" val="0"/>
  <p:tag name="KSO_WM_TEMPLATE_INDEX" val="20220059"/>
  <p:tag name="KSO_WM_TEMPLATE_MASTER_TYPE" val="0"/>
  <p:tag name="KSO_WM_SLIDE_SIZE" val="891*457"/>
  <p:tag name="KSO_WM_SLIDE_POSITION" val="34*58"/>
  <p:tag name="KSO_WM_TEMPLATE_COLORSEQUENCE" val="1,2,3,4,5,6"/>
  <p:tag name="resource_record_key" val="{&quot;13&quot;:[20482071],&quot;65&quot;:[20235934]}"/>
  <p:tag name="KSO_WM_SLIDE_LAYOUTTYPE" val="topbottom"/>
  <p:tag name="KSO_WM_SLIDE_LAYOUT_INFO" val="{&quot;backgroundInfo&quot;:[{&quot;bottom&quot;:0,&quot;bottomAbs&quot;:false,&quot;left&quot;:0,&quot;leftAbs&quot;:false,&quot;right&quot;:0,&quot;rightAbs&quot;:false,&quot;top&quot;:0,&quot;topAbs&quot;:false,&quot;type&quot;:&quot;general&quot;}],&quot;id&quot;:&quot;2025-02-15T19:53:00&quot;,&quot;type&quot;:0}"/>
  <p:tag name="KSO_WM_SLIDE_RATIO" val="1.777778"/>
  <p:tag name="KSO_WM_SLIDE_BACKGROUND" val="[&quot;general&quot;]"/>
</p:tagLst>
</file>

<file path=ppt/tags/tag125.xml><?xml version="1.0" encoding="utf-8"?>
<p:tagLst xmlns:p="http://schemas.openxmlformats.org/presentationml/2006/main">
  <p:tag name="KSO_WM_UNIT_PLACING_PICTURE_USER_VIEWPORT" val="{&quot;height&quot;:3899.428346456693,&quot;width&quot;:2921.143307086614}"/>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129.xml><?xml version="1.0" encoding="utf-8"?>
<p:tagLst xmlns:p="http://schemas.openxmlformats.org/presentationml/2006/main">
  <p:tag name="KSO_WM_DIAGRAM_VIRTUALLY_FRAME" val="{&quot;height&quot;:526.1,&quot;left&quot;:31.5,&quot;top&quot;:102,&quot;width&quot;:636.5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130.xml><?xml version="1.0" encoding="utf-8"?>
<p:tagLst xmlns:p="http://schemas.openxmlformats.org/presentationml/2006/main">
  <p:tag name="KSO_WM_DIAGRAM_VIRTUALLY_FRAME" val="{&quot;height&quot;:526.1,&quot;left&quot;:31.5,&quot;top&quot;:102,&quot;width&quot;:636.55}"/>
</p:tagLst>
</file>

<file path=ppt/tags/tag131.xml><?xml version="1.0" encoding="utf-8"?>
<p:tagLst xmlns:p="http://schemas.openxmlformats.org/presentationml/2006/main">
  <p:tag name="KSO_WM_BEAUTIFY_FLAG" val="#wm#"/>
  <p:tag name="KSO_WM_TEMPLATE_CATEGORY" val="diagram"/>
  <p:tag name="KSO_WM_TEMPLATE_INDEX" val="20220059"/>
</p:tagLst>
</file>

<file path=ppt/tags/tag132.xml><?xml version="1.0" encoding="utf-8"?>
<p:tagLst xmlns:p="http://schemas.openxmlformats.org/presentationml/2006/main">
  <p:tag name="KSO_WM_BEAUTIFY_FLAG" val="#wm#"/>
  <p:tag name="KSO_WM_TEMPLATE_CATEGORY" val="diagram"/>
  <p:tag name="KSO_WM_TEMPLATE_INDEX" val="20220059"/>
</p:tagLst>
</file>

<file path=ppt/tags/tag134.xml><?xml version="1.0" encoding="utf-8"?>
<p:tagLst xmlns:p="http://schemas.openxmlformats.org/presentationml/2006/main">
  <p:tag name="KSO_WPP_MARK_KEY" val="27619bd3-7499-4708-8b92-70fff364e11c"/>
  <p:tag name="COMMONDATA" val="eyJoZGlkIjoiYjZjYTJlYjRmNDhmNGJlZDM5NTU1NzFmZTgyOTRiZWEifQ=="/>
  <p:tag name="resource_record_key" val="{&quot;13&quot;:[4364950,4364900,20482071,4695713,20362265,20419716],&quot;29&quot;:[50000135],&quot;65&quot;:[20220059]}"/>
</p:tagLst>
</file>

<file path=ppt/tags/tag14.xml><?xml version="1.0" encoding="utf-8"?>
<p:tagLst xmlns:p="http://schemas.openxmlformats.org/presentationml/2006/main">
  <p:tag name="LayoutZOrder" val="4"/>
  <p:tag name="KSO_WM_UNIT_ID" val="_4**"/>
  <p:tag name="KSO_WM_BEAUTIFY_FLAG" val="#wm#"/>
  <p:tag name="KSO_WM_TAG_VERSION" val="3.0"/>
  <p:tag name="KSO_WM_UNIT_LAYERLEVEL" val="1"/>
  <p:tag name="KSO_WM_TEMPLATE_CATEGORY" val="custom"/>
  <p:tag name="KSO_WM_TEMPLATE_USER_THEM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1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 name="KSO_WM_TEMPLATE_CATEGORY" val="custom"/>
  <p:tag name="KSO_WM_TEMPLATE_USER_THEM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PRESET_TEXT" val="单击此处编辑副标题"/>
  <p:tag name="KSO_WM_UNIT_NOCLEAR" val="0"/>
  <p:tag name="KSO_WM_UNIT_TYPE" val="b"/>
  <p:tag name="KSO_WM_UNIT_INDEX" val="1"/>
  <p:tag name="KSO_WM_UNIT_ISCONTENTSTITLE" val="0"/>
  <p:tag name="KSO_WM_UNIT_ISNUMDGMTITLE" val="0"/>
  <p:tag name="KSO_WM_TEMPLATE_CATEGORY" val="custom"/>
  <p:tag name="KSO_WM_TEMPLATE_USER_THEM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 name="KSO_WM_TEMPLATE_CATEGORY" val="custom"/>
  <p:tag name="KSO_WM_TEMPLATE_USER_THEME"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 name="KSO_WM_TEMPLATE_CATEGORY" val="custom"/>
  <p:tag name="KSO_WM_TEMPLATE_USER_THEME" val="1"/>
</p:tagLst>
</file>

<file path=ppt/tags/tag21.xml><?xml version="1.0" encoding="utf-8"?>
<p:tagLst xmlns:p="http://schemas.openxmlformats.org/presentationml/2006/main">
  <p:tag name="KSO_WM_UNIT_TYPE" val="f"/>
  <p:tag name="KSO_WM_UNIT_INDEX" val="1"/>
  <p:tag name="KSO_WM_UNIT_ID" val="_5*f*1"/>
  <p:tag name="KSO_WM_BEAUTIFY_FLAG" val="#wm#"/>
  <p:tag name="KSO_WM_TAG_VERSION" val="3.0"/>
  <p:tag name="KSO_WM_UNIT_LAYERLEVEL" val="1"/>
  <p:tag name="KSO_WM_TEMPLATE_CATEGORY" val="custom"/>
  <p:tag name="KSO_WM_TEMPLATE_USER_THEME" val="1"/>
</p:tagLst>
</file>

<file path=ppt/tags/tag22.xml><?xml version="1.0" encoding="utf-8"?>
<p:tagLst xmlns:p="http://schemas.openxmlformats.org/presentationml/2006/main">
  <p:tag name="KSO_WM_UNIT_TYPE" val="f"/>
  <p:tag name="KSO_WM_UNIT_INDEX" val="2"/>
  <p:tag name="KSO_WM_UNIT_ID" val="_5*f*2"/>
  <p:tag name="KSO_WM_BEAUTIFY_FLAG" val="#wm#"/>
  <p:tag name="KSO_WM_TAG_VERSION" val="3.0"/>
  <p:tag name="KSO_WM_UNIT_LAYERLEVEL" val="1"/>
  <p:tag name="KSO_WM_TEMPLATE_CATEGORY" val="custom"/>
  <p:tag name="KSO_WM_TEMPLATE_USER_THEME" val="1"/>
</p:tagLst>
</file>

<file path=ppt/tags/tag23.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24.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25.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26.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CATEGORY" val="custom"/>
  <p:tag name="KSO_WM_TEMPLATE_USER_THEME" val="1"/>
</p:tagLst>
</file>

<file path=ppt/tags/tag27.xml><?xml version="1.0" encoding="utf-8"?>
<p:tagLst xmlns:p="http://schemas.openxmlformats.org/presentationml/2006/main">
  <p:tag name="KSO_WM_UNIT_TYPE" val="f"/>
  <p:tag name="KSO_WM_UNIT_INDEX" val="1"/>
  <p:tag name="KSO_WM_UNIT_ID" val="_6*f*1"/>
  <p:tag name="KSO_WM_BEAUTIFY_FLAG" val="#wm#"/>
  <p:tag name="KSO_WM_TAG_VERSION" val="3.0"/>
  <p:tag name="KSO_WM_UNIT_LAYERLEVEL" val="1"/>
  <p:tag name="KSO_WM_TEMPLATE_CATEGORY" val="custom"/>
  <p:tag name="KSO_WM_TEMPLATE_USER_THEME" val="1"/>
</p:tagLst>
</file>

<file path=ppt/tags/tag28.xml><?xml version="1.0" encoding="utf-8"?>
<p:tagLst xmlns:p="http://schemas.openxmlformats.org/presentationml/2006/main">
  <p:tag name="KSO_WM_UNIT_TYPE" val="f"/>
  <p:tag name="KSO_WM_UNIT_INDEX" val="2"/>
  <p:tag name="KSO_WM_UNIT_ID" val="_6*f*2"/>
  <p:tag name="KSO_WM_BEAUTIFY_FLAG" val="#wm#"/>
  <p:tag name="KSO_WM_TAG_VERSION" val="3.0"/>
  <p:tag name="KSO_WM_UNIT_LAYERLEVEL" val="1"/>
  <p:tag name="KSO_WM_TEMPLATE_CATEGORY" val="custom"/>
  <p:tag name="KSO_WM_TEMPLATE_USER_THEME" val="1"/>
</p:tagLst>
</file>

<file path=ppt/tags/tag29.xml><?xml version="1.0" encoding="utf-8"?>
<p:tagLst xmlns:p="http://schemas.openxmlformats.org/presentationml/2006/main">
  <p:tag name="KSO_WM_UNIT_TYPE" val="f"/>
  <p:tag name="KSO_WM_UNIT_INDEX" val="3"/>
  <p:tag name="KSO_WM_UNIT_ID" val="_6*f*3"/>
  <p:tag name="KSO_WM_BEAUTIFY_FLAG" val="#wm#"/>
  <p:tag name="KSO_WM_TAG_VERSION" val="3.0"/>
  <p:tag name="KSO_WM_UNIT_LAYERLEVEL" val="1"/>
  <p:tag name="KSO_WM_TEMPLATE_CATEGORY" val="custom"/>
  <p:tag name="KSO_WM_TEMPLATE_USER_THEM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CATEGORY" val="custom"/>
  <p:tag name="KSO_WM_TEMPLATE_USER_THEME" val="1"/>
</p:tagLst>
</file>

<file path=ppt/tags/tag30.xml><?xml version="1.0" encoding="utf-8"?>
<p:tagLst xmlns:p="http://schemas.openxmlformats.org/presentationml/2006/main">
  <p:tag name="KSO_WM_UNIT_TYPE" val="f"/>
  <p:tag name="KSO_WM_UNIT_INDEX" val="4"/>
  <p:tag name="KSO_WM_UNIT_ID" val="_6*f*4"/>
  <p:tag name="KSO_WM_BEAUTIFY_FLAG" val="#wm#"/>
  <p:tag name="KSO_WM_TAG_VERSION" val="3.0"/>
  <p:tag name="KSO_WM_UNIT_LAYERLEVEL" val="1"/>
  <p:tag name="KSO_WM_TEMPLATE_CATEGORY" val="custom"/>
  <p:tag name="KSO_WM_TEMPLATE_USER_THEME" val="1"/>
</p:tagLst>
</file>

<file path=ppt/tags/tag31.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32.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33.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34.xml><?xml version="1.0" encoding="utf-8"?>
<p:tagLst xmlns:p="http://schemas.openxmlformats.org/presentationml/2006/main">
  <p:tag name="KSO_WM_UNIT_TYPE" val="a"/>
  <p:tag name="KSO_WM_UNIT_INDEX" val="1"/>
  <p:tag name="KSO_WM_UNIT_ID" val="_6*a*1"/>
  <p:tag name="KSO_WM_BEAUTIFY_FLAG" val="#wm#"/>
  <p:tag name="KSO_WM_TAG_VERSION" val="3.0"/>
  <p:tag name="KSO_WM_UNIT_LAYERLEVEL" val="1"/>
  <p:tag name="KSO_WM_TEMPLATE_CATEGORY" val="custom"/>
  <p:tag name="KSO_WM_TEMPLATE_USER_THEME" val="1"/>
</p:tagLst>
</file>

<file path=ppt/tags/tag35.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36.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37.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38.xml><?xml version="1.0" encoding="utf-8"?>
<p:tagLst xmlns:p="http://schemas.openxmlformats.org/presentationml/2006/main">
  <p:tag name="KSO_WM_UNIT_TYPE" val="a"/>
  <p:tag name="KSO_WM_UNIT_INDEX" val="1"/>
  <p:tag name="KSO_WM_UNIT_ID" val="_7*a*1"/>
  <p:tag name="KSO_WM_BEAUTIFY_FLAG" val="#wm#"/>
  <p:tag name="KSO_WM_TAG_VERSION" val="3.0"/>
  <p:tag name="KSO_WM_UNIT_LAYERLEVEL" val="1"/>
  <p:tag name="KSO_WM_TEMPLATE_CATEGORY" val="custom"/>
  <p:tag name="KSO_WM_TEMPLATE_USER_THEME" val="1"/>
</p:tagLst>
</file>

<file path=ppt/tags/tag39.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4.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CATEGORY" val="custom"/>
  <p:tag name="KSO_WM_TEMPLATE_USER_THEME" val="1"/>
</p:tagLst>
</file>

<file path=ppt/tags/tag40.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41.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42.xml><?xml version="1.0" encoding="utf-8"?>
<p:tagLst xmlns:p="http://schemas.openxmlformats.org/presentationml/2006/main">
  <p:tag name="KSO_WM_UNIT_TYPE" val="f"/>
  <p:tag name="KSO_WM_UNIT_INDEX" val="1"/>
  <p:tag name="KSO_WM_UNIT_ID" val="_9*f*1"/>
  <p:tag name="KSO_WM_BEAUTIFY_FLAG" val="#wm#"/>
  <p:tag name="KSO_WM_TAG_VERSION" val="3.0"/>
  <p:tag name="KSO_WM_UNIT_LAYERLEVEL" val="1"/>
  <p:tag name="KSO_WM_TEMPLATE_CATEGORY" val="custom"/>
  <p:tag name="KSO_WM_TEMPLATE_USER_THEME" val="1"/>
</p:tagLst>
</file>

<file path=ppt/tags/tag43.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44.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45.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46.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47.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48.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49.xml><?xml version="1.0" encoding="utf-8"?>
<p:tagLst xmlns:p="http://schemas.openxmlformats.org/presentationml/2006/main">
  <p:tag name="KSO_WM_UNIT_TYPE" val="f"/>
  <p:tag name="KSO_WM_UNIT_INDEX" val="1"/>
  <p:tag name="KSO_WM_UNIT_ID" val="_10*f*1"/>
  <p:tag name="KSO_WM_BEAUTIFY_FLAG" val="#wm#"/>
  <p:tag name="KSO_WM_TAG_VERSION" val="3.0"/>
  <p:tag name="KSO_WM_UNIT_LAYERLEVEL" val="1"/>
  <p:tag name="KSO_WM_TEMPLATE_CATEGORY" val="custom"/>
  <p:tag name="KSO_WM_TEMPLATE_USER_THEME" val="1"/>
</p:tagLst>
</file>

<file path=ppt/tags/tag5.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50.xml><?xml version="1.0" encoding="utf-8"?>
<p:tagLst xmlns:p="http://schemas.openxmlformats.org/presentationml/2006/main">
  <p:tag name="KSO_WM_UNIT_TYPE" val="a"/>
  <p:tag name="KSO_WM_UNIT_INDEX" val="1"/>
  <p:tag name="KSO_WM_UNIT_ID" val="_10*a*1"/>
  <p:tag name="KSO_WM_BEAUTIFY_FLAG" val="#wm#"/>
  <p:tag name="KSO_WM_TAG_VERSION" val="3.0"/>
  <p:tag name="KSO_WM_UNIT_LAYERLEVEL" val="1"/>
  <p:tag name="KSO_WM_TEMPLATE_CATEGORY" val="custom"/>
  <p:tag name="KSO_WM_TEMPLATE_USER_THEM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CATEGORY" val="custom"/>
  <p:tag name="KSO_WM_TEMPLATE_USER_THEM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CATEGORY" val="custom"/>
  <p:tag name="KSO_WM_TEMPLATE_USER_THEME" val="1"/>
</p:tagLst>
</file>

<file path=ppt/tags/tag53.xml><?xml version="1.0" encoding="utf-8"?>
<p:tagLst xmlns:p="http://schemas.openxmlformats.org/presentationml/2006/main">
  <p:tag name="LayoutZOrder" val="4"/>
  <p:tag name="KSO_WM_UNIT_TYPE" val="i"/>
  <p:tag name="KSO_WM_UNIT_INDEX" val="1"/>
  <p:tag name="KSO_WM_UNIT_ID" val="_0*i*1"/>
  <p:tag name="KSO_WM_BEAUTIFY_FLAG" val="#wm#"/>
  <p:tag name="KSO_WM_TAG_VERSION" val="3.0"/>
  <p:tag name="KSO_WM_UNIT_LAYERLEVEL" val="1"/>
  <p:tag name="KSO_WM_TEMPLATE_CATEGORY" val="custom"/>
  <p:tag name="KSO_WM_TEMPLATE_USER_THEME" val="1"/>
</p:tagLst>
</file>

<file path=ppt/tags/tag54.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55.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56.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57.xml><?xml version="1.0" encoding="utf-8"?>
<p:tagLst xmlns:p="http://schemas.openxmlformats.org/presentationml/2006/main">
  <p:tag name="KSO_WM_UNIT_TYPE" val="f"/>
  <p:tag name="KSO_WM_UNIT_INDEX" val="1"/>
  <p:tag name="KSO_WM_UNIT_ID" val="_0*f*1"/>
  <p:tag name="KSO_WM_BEAUTIFY_FLAG" val="#wm#"/>
  <p:tag name="KSO_WM_TAG_VERSION" val="3.0"/>
  <p:tag name="KSO_WM_UNIT_LAYERLEVEL" val="1"/>
  <p:tag name="KSO_WM_TEMPLATE_CATEGORY" val="custom"/>
  <p:tag name="KSO_WM_TEMPLATE_USER_THEME" val="1"/>
</p:tagLst>
</file>

<file path=ppt/tags/tag58.xml><?xml version="1.0" encoding="utf-8"?>
<p:tagLst xmlns:p="http://schemas.openxmlformats.org/presentationml/2006/main">
  <p:tag name="KSO_WM_UNIT_TYPE" val="a"/>
  <p:tag name="KSO_WM_UNIT_INDEX" val="1"/>
  <p:tag name="KSO_WM_UNIT_ID" val="_0*a*1"/>
  <p:tag name="KSO_WM_BEAUTIFY_FLAG" val="#wm#"/>
  <p:tag name="KSO_WM_TAG_VERSION" val="3.0"/>
  <p:tag name="KSO_WM_UNIT_LAYERLEVEL" val="1"/>
  <p:tag name="KSO_WM_TEMPLATE_CATEGORY" val="custom"/>
  <p:tag name="KSO_WM_TEMPLATE_USER_THEME" val="1"/>
</p:tagLst>
</file>

<file path=ppt/tags/tag59.xml><?xml version="1.0" encoding="utf-8"?>
<p:tagLst xmlns:p="http://schemas.openxmlformats.org/presentationml/2006/main">
  <p:tag name="KSO_WM_UNIT_INDEX" val="3"/>
  <p:tag name="KSO_WM_UNIT_TYPE" val="i"/>
  <p:tag name="KSO_WM_BEAUTIFY_FLAG" val="#wm#"/>
</p:tagLst>
</file>

<file path=ppt/tags/tag6.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60.xml><?xml version="1.0" encoding="utf-8"?>
<p:tagLst xmlns:p="http://schemas.openxmlformats.org/presentationml/2006/main">
  <p:tag name="KSO_WM_UNIT_INDEX" val="5"/>
  <p:tag name="KSO_WM_UNIT_TEXT_SUBTYPE" val="a"/>
  <p:tag name="KSO_WM_UNIT_SUBTYPE" val="a"/>
  <p:tag name="KSO_WM_UNIT_TYPE" val="f"/>
  <p:tag name="KSO_WM_BEAUTIFY_FLAG" val="#wm#"/>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UNIT_FILL_FORE_SCHEMECOLOR_INDEX_BRIGHTNESS" val="0.8"/>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65.xml><?xml version="1.0" encoding="utf-8"?>
<p:tagLst xmlns:p="http://schemas.openxmlformats.org/presentationml/2006/main">
  <p:tag name="KSO_WM_SLIDE_TYPE" val="text"/>
  <p:tag name="KSO_WM_BEAUTIFY_FLAG" val="#wm#"/>
  <p:tag name="KSO_WM_TEMPLATE_CATEGORY" val="diagram"/>
  <p:tag name="KSO_WM_TEMPLATE_USER_THEME" val="1"/>
  <p:tag name="KSO_WM_SLIDE_INDEX" val="3"/>
  <p:tag name="KSO_WM_SLIDE_ID" val="diagram20220059_3"/>
  <p:tag name="KSO_WM_TEMPLATE_SUBCATEGORY" val="25"/>
  <p:tag name="KSO_WM_SLIDE_LAYOUT" val="d"/>
  <p:tag name="KSO_WM_SLIDE_LAYOUT_CNT" val="1"/>
  <p:tag name="KSO_WM_TEMPLATE_COLOR_TYPE" val="0"/>
  <p:tag name="KSO_WM_TAG_VERSION" val="1.0"/>
  <p:tag name="KSO_WM_SLIDE_SUBTYPE" val="picTxt"/>
  <p:tag name="KSO_WM_SLIDE_ITEM_CNT" val="0"/>
  <p:tag name="KSO_WM_TEMPLATE_INDEX" val="20220059"/>
  <p:tag name="KSO_WM_TEMPLATE_MASTER_TYPE" val="0"/>
  <p:tag name="KSO_WM_SLIDE_SIZE" val="891*457"/>
  <p:tag name="KSO_WM_SLIDE_POSITION" val="34*58"/>
  <p:tag name="KSO_WM_TEMPLATE_COLORSEQUENCE" val="1,2,3,4,5,6"/>
  <p:tag name="resource_record_key" val="{&quot;13&quot;:[4364950,4364900,4695713,20362265],&quot;65&quot;:[20235934]}"/>
  <p:tag name="KSO_WM_SLIDE_LAYOUTTYPE" val="topbottom"/>
  <p:tag name="KSO_WM_SLIDE_LAYOUT_INFO" val="{&quot;backgroundInfo&quot;:[{&quot;bottom&quot;:0,&quot;bottomAbs&quot;:false,&quot;left&quot;:0,&quot;leftAbs&quot;:false,&quot;right&quot;:0,&quot;rightAbs&quot;:false,&quot;top&quot;:0,&quot;topAbs&quot;:false,&quot;type&quot;:&quot;general&quot;}],&quot;id&quot;:&quot;2025-02-15T19:52:59&quot;,&quot;type&quot;:0}"/>
  <p:tag name="KSO_WM_SLIDE_RATIO" val="1.777778"/>
  <p:tag name="KSO_WM_SLIDE_BACKGROUND" val="[&quot;general&quot;]"/>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68.xml><?xml version="1.0" encoding="utf-8"?>
<p:tagLst xmlns:p="http://schemas.openxmlformats.org/presentationml/2006/main">
  <p:tag name="KSO_WM_UNIT_INDEX" val="8"/>
  <p:tag name="KSO_WM_UNIT_TYPE" val="k"/>
  <p:tag name="KSO_WM_BEAUTIFY_FLAG" val="#wm#"/>
  <p:tag name="KSO_WM_UNIT_SMARTLAYOUT_COMPRESS_INFO" val="{&#10;    &quot;id&quot;: &quot;2025-02-15T19:52:59&quot;,&#10;    &quot;max&quot;: 14.54992125984252,&#10;    &quot;topChanged&quot;: 10.7594044055044&#10;}&#10;"/>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INDEX" val="1"/>
  <p:tag name="KSO_WM_UNIT_TYPE" val="k"/>
  <p:tag name="KSO_WM_BEAUTIFY_FLAG" val="#wm#"/>
  <p:tag name="KSO_WM_UNIT_TEXT_FILL_FORE_SCHEMECOLOR_INDEX_BRIGHTNESS" val="0"/>
  <p:tag name="KSO_WM_UNIT_TEXT_FILL_FORE_SCHEMECOLOR_INDEX" val="15"/>
  <p:tag name="KSO_WM_UNIT_TEXT_FILL_TYPE" val="1"/>
</p:tagLst>
</file>

<file path=ppt/tags/tag7.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70.xml><?xml version="1.0" encoding="utf-8"?>
<p:tagLst xmlns:p="http://schemas.openxmlformats.org/presentationml/2006/main">
  <p:tag name="KSO_WM_UNIT_INDEX" val="2"/>
  <p:tag name="KSO_WM_UNIT_TYPE" val="α"/>
  <p:tag name="KSO_WM_BEAUTIFY_FLAG" val="#wm#"/>
</p:tagLst>
</file>

<file path=ppt/tags/tag71.xml><?xml version="1.0" encoding="utf-8"?>
<p:tagLst xmlns:p="http://schemas.openxmlformats.org/presentationml/2006/main">
  <p:tag name="KSO_WM_UNIT_INDEX" val="3"/>
  <p:tag name="KSO_WM_UNIT_TYPE" val="α"/>
  <p:tag name="KSO_WM_BEAUTIFY_FLAG" val="#wm#"/>
</p:tagLst>
</file>

<file path=ppt/tags/tag72.xml><?xml version="1.0" encoding="utf-8"?>
<p:tagLst xmlns:p="http://schemas.openxmlformats.org/presentationml/2006/main">
  <p:tag name="KSO_WM_UNIT_INDEX" val="4"/>
  <p:tag name="KSO_WM_UNIT_TYPE" val="d"/>
  <p:tag name="KSO_WM_BEAUTIFY_FLAG" val="#wm#"/>
</p:tagLst>
</file>

<file path=ppt/tags/tag73.xml><?xml version="1.0" encoding="utf-8"?>
<p:tagLst xmlns:p="http://schemas.openxmlformats.org/presentationml/2006/main">
  <p:tag name="KSO_WM_UNIT_INDEX" val="5"/>
  <p:tag name="KSO_WM_UNIT_TYPE" val="α"/>
  <p:tag name="KSO_WM_BEAUTIFY_FLAG" val="#wm#"/>
</p:tagLst>
</file>

<file path=ppt/tags/tag74.xml><?xml version="1.0" encoding="utf-8"?>
<p:tagLst xmlns:p="http://schemas.openxmlformats.org/presentationml/2006/main">
  <p:tag name="KSO_WM_UNIT_INDEX" val="6"/>
  <p:tag name="KSO_WM_UNIT_TEXT_SUBTYPE" val="a"/>
  <p:tag name="KSO_WM_UNIT_SUBTYPE" val="a"/>
  <p:tag name="KSO_WM_UNIT_TYPE" val="f"/>
  <p:tag name="KSO_WM_BEAUTIFY_FLAG" val="#wm#"/>
  <p:tag name="KSO_WM_UNIT_TEXT_FILL_FORE_SCHEMECOLOR_INDEX_BRIGHTNESS" val="0"/>
  <p:tag name="KSO_WM_UNIT_TEXT_FILL_FORE_SCHEMECOLOR_INDEX" val="13"/>
  <p:tag name="KSO_WM_UNIT_TEXT_FILL_TYPE" val="1"/>
</p:tagLst>
</file>

<file path=ppt/tags/tag75.xml><?xml version="1.0" encoding="utf-8"?>
<p:tagLst xmlns:p="http://schemas.openxmlformats.org/presentationml/2006/main">
  <p:tag name="KSO_WM_UNIT_INDEX" val="7"/>
  <p:tag name="KSO_WM_UNIT_TEXT_SUBTYPE" val="a"/>
  <p:tag name="KSO_WM_UNIT_SUBTYPE" val="a"/>
  <p:tag name="KSO_WM_UNIT_TYPE" val="f"/>
  <p:tag name="KSO_WM_BEAUTIFY_FLAG" val="#wm#"/>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KSO_WM_SLIDE_TYPE" val="text"/>
  <p:tag name="KSO_WM_BEAUTIFY_FLAG" val="#wm#"/>
  <p:tag name="KSO_WM_TEMPLATE_CATEGORY" val="diagram"/>
  <p:tag name="KSO_WM_TEMPLATE_USER_THEME" val="1"/>
  <p:tag name="KSO_WM_SLIDE_INDEX" val="1"/>
  <p:tag name="KSO_WM_SLIDE_ID" val="diagram20220059_1"/>
  <p:tag name="KSO_WM_TEMPLATE_SUBCATEGORY" val="25"/>
  <p:tag name="KSO_WM_SLIDE_LAYOUT" val="a_d"/>
  <p:tag name="KSO_WM_SLIDE_LAYOUT_CNT" val="1_1"/>
  <p:tag name="KSO_WM_TEMPLATE_COLOR_TYPE" val="0"/>
  <p:tag name="KSO_WM_TAG_VERSION" val="1.0"/>
  <p:tag name="KSO_WM_SLIDE_SUBTYPE" val="picTxt"/>
  <p:tag name="KSO_WM_SLIDE_ITEM_CNT" val="0"/>
  <p:tag name="KSO_WM_TEMPLATE_INDEX" val="20220059"/>
  <p:tag name="KSO_WM_TEMPLATE_MASTER_TYPE" val="0"/>
  <p:tag name="KSO_WM_SLIDE_SIZE" val="888*504"/>
  <p:tag name="KSO_WM_SLIDE_POSITION" val="36*12"/>
  <p:tag name="KSO_WM_TEMPLATE_COLORSEQUENCE" val="1,2,3,4,5,6"/>
  <p:tag name="KSO_WM_SLIDE_LAYOUTTYPE" val="topbottom"/>
  <p:tag name="KSO_WM_SLIDE_LAYOUT_INFO" val="{&quot;backgroundInfo&quot;:[{&quot;bottom&quot;:0,&quot;bottomAbs&quot;:false,&quot;left&quot;:0,&quot;leftAbs&quot;:false,&quot;right&quot;:0,&quot;rightAbs&quot;:false,&quot;top&quot;:0,&quot;topAbs&quot;:false,&quot;type&quot;:&quot;general&quot;}],&quot;id&quot;:&quot;2025-02-15T19:52:59&quot;,&quot;maxSize&quot;:{&quot;size1&quot;:22.2},&quot;minSize&quot;:{&quot;size1&quot;:13.5},&quot;normalSize&quot;:{&quot;size1&quot;:13.5},&quot;subLayout&quot;:[{&quot;id&quot;:&quot;2025-02-15T19:52:59&quot;,&quot;margin&quot;:{&quot;bottom&quot;:0.025999996811151505,&quot;left&quot;:1.5877501964569092,&quot;right&quot;:0.9524999856948853,&quot;top&quot;:0.4230000674724579},&quot;type&quot;:0},{&quot;id&quot;:&quot;2025-02-15T19:52:59&quot;,&quot;margin&quot;:{&quot;bottom&quot;:0.847000002861023,&quot;left&quot;:0.9592500329017639,&quot;right&quot;:0.9457498788833618,&quot;top&quot;:0.3970000147819519},&quot;type&quot;:0}],&quot;type&quot;:0}"/>
  <p:tag name="KSO_WM_SLIDE_RATIO" val="1.777778"/>
  <p:tag name="KSO_WM_SLIDE_BACKGROUND" val="[&quot;general&quot;]"/>
</p:tagLst>
</file>

<file path=ppt/tags/tag77.xml><?xml version="1.0" encoding="utf-8"?>
<p:tagLst xmlns:p="http://schemas.openxmlformats.org/presentationml/2006/main">
  <p:tag name="KSO_WM_UNIT_TYPE" val="a"/>
  <p:tag name="KSO_WM_UNIT_INDEX" val="1"/>
  <p:tag name="KSO_WM_UNIT_ID" val="_7*a*1"/>
  <p:tag name="KSO_WM_BEAUTIFY_FLAG" val="#wm#"/>
  <p:tag name="KSO_WM_TAG_VERSION" val="3.0"/>
  <p:tag name="KSO_WM_UNIT_LAYERLEVEL" val="1"/>
  <p:tag name="KSO_WM_TEMPLATE_CATEGORY" val="custom"/>
  <p:tag name="KSO_WM_TEMPLATE_USER_THEME" val="1"/>
</p:tagLst>
</file>

<file path=ppt/tags/tag78.xml><?xml version="1.0" encoding="utf-8"?>
<p:tagLst xmlns:p="http://schemas.openxmlformats.org/presentationml/2006/main">
  <p:tag name="TABLE_ENDDRAG_ORIGIN_RECT" val="325*210"/>
  <p:tag name="TABLE_ENDDRAG_RECT" val="332*99*325*21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8.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CATEGORY" val="custom"/>
  <p:tag name="KSO_WM_TEMPLATE_USER_THEME" val="1"/>
</p:tagLst>
</file>

<file path=ppt/tags/tag80.xml><?xml version="1.0" encoding="utf-8"?>
<p:tagLst xmlns:p="http://schemas.openxmlformats.org/presentationml/2006/main">
  <p:tag name="KSO_WM_BEAUTIFY_FLAG" val="#wm#"/>
  <p:tag name="KSO_WM_TEMPLATE_CATEGORY" val="diagram"/>
  <p:tag name="KSO_WM_TEMPLATE_INDEX" val="20220059"/>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83.xml><?xml version="1.0" encoding="utf-8"?>
<p:tagLst xmlns:p="http://schemas.openxmlformats.org/presentationml/2006/main">
  <p:tag name="KSO_WM_UNIT_INDEX" val="1"/>
  <p:tag name="KSO_WM_UNIT_TEXT_SUBTYPE" val="a"/>
  <p:tag name="KSO_WM_UNIT_SUBTYPE" val="a"/>
  <p:tag name="KSO_WM_UNIT_TYPE" val="f"/>
  <p:tag name="KSO_WM_BEAUTIFY_FLAG" val="#wm#"/>
  <p:tag name="KSO_WM_UNIT_TEXT_FILL_FORE_SCHEMECOLOR_INDEX_BRIGHTNESS" val="0"/>
  <p:tag name="KSO_WM_UNIT_TEXT_FILL_FORE_SCHEMECOLOR_INDEX" val="13"/>
  <p:tag name="KSO_WM_UNIT_TEXT_FILL_TYPE" val="1"/>
  <p:tag name="wpp_generatetext" val="1"/>
</p:tagLst>
</file>

<file path=ppt/tags/tag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picid" val="{65974281-079d-486c-afd3-77c868c43dfb}"/>
</p:tagLst>
</file>

<file path=ppt/tags/tag86.xml><?xml version="1.0" encoding="utf-8"?>
<p:tagLst xmlns:p="http://schemas.openxmlformats.org/presentationml/2006/main">
  <p:tag name="KSO_WM_SLIDE_TYPE" val="text"/>
  <p:tag name="KSO_WM_BEAUTIFY_FLAG" val="#wm#"/>
  <p:tag name="KSO_WM_TEMPLATE_CATEGORY" val="diagram"/>
  <p:tag name="KSO_WM_TEMPLATE_USER_THEME" val="1"/>
  <p:tag name="KSO_WM_SLIDE_INDEX" val="1"/>
  <p:tag name="KSO_WM_SLIDE_ID" val="diagram20220059_1"/>
  <p:tag name="KSO_WM_TEMPLATE_SUBCATEGORY" val="25"/>
  <p:tag name="KSO_WM_SLIDE_LAYOUT" val="a_d"/>
  <p:tag name="KSO_WM_SLIDE_LAYOUT_CNT" val="1_1"/>
  <p:tag name="KSO_WM_TEMPLATE_COLOR_TYPE" val="0"/>
  <p:tag name="KSO_WM_TAG_VERSION" val="1.0"/>
  <p:tag name="KSO_WM_SLIDE_SUBTYPE" val="picTxt"/>
  <p:tag name="KSO_WM_SLIDE_ITEM_CNT" val="0"/>
  <p:tag name="KSO_WM_TEMPLATE_INDEX" val="20220059"/>
  <p:tag name="KSO_WM_TEMPLATE_MASTER_TYPE" val="0"/>
  <p:tag name="KSO_WM_SLIDE_SIZE" val="888*504"/>
  <p:tag name="KSO_WM_SLIDE_POSITION" val="36*12"/>
  <p:tag name="KSO_WM_TEMPLATE_COLORSEQUENCE" val="1,2,3,4,5,6"/>
  <p:tag name="KSO_WM_SLIDE_LAYOUTTYPE" val="topbottom"/>
  <p:tag name="KSO_WM_SLIDE_LAYOUT_INFO" val="{&quot;backgroundInfo&quot;:[{&quot;bottom&quot;:0,&quot;bottomAbs&quot;:false,&quot;left&quot;:0,&quot;leftAbs&quot;:false,&quot;right&quot;:0,&quot;rightAbs&quot;:false,&quot;top&quot;:0,&quot;topAbs&quot;:false,&quot;type&quot;:&quot;general&quot;}],&quot;id&quot;:&quot;2025-02-15T19:52:59&quot;,&quot;maxSize&quot;:{&quot;size1&quot;:22.2},&quot;minSize&quot;:{&quot;size1&quot;:13.5},&quot;normalSize&quot;:{&quot;size1&quot;:13.5},&quot;subLayout&quot;:[{&quot;id&quot;:&quot;2025-02-15T19:52:59&quot;,&quot;margin&quot;:{&quot;bottom&quot;:0.025999996811151505,&quot;left&quot;:1.5877501964569092,&quot;right&quot;:0.9524999856948853,&quot;top&quot;:0.4230000674724579},&quot;type&quot;:0},{&quot;id&quot;:&quot;2025-02-15T19:52:59&quot;,&quot;margin&quot;:{&quot;bottom&quot;:0.847000002861023,&quot;left&quot;:0.9592500329017639,&quot;right&quot;:0.9457498788833618,&quot;top&quot;:0.3970000147819519},&quot;type&quot;:0}],&quot;type&quot;:0}"/>
  <p:tag name="KSO_WM_SLIDE_RATIO" val="1.777778"/>
  <p:tag name="KSO_WM_SLIDE_BACKGROUND" val="[&quot;general&quot;]"/>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8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76_1*f*1"/>
  <p:tag name="KSO_WM_TEMPLATE_CATEGORY" val="diagram"/>
  <p:tag name="KSO_WM_TEMPLATE_INDEX" val="20212076"/>
  <p:tag name="KSO_WM_UNIT_LAYERLEVEL" val="1"/>
  <p:tag name="KSO_WM_TAG_VERSION" val="1.0"/>
  <p:tag name="KSO_WM_BEAUTIFY_FLAG" val="#wm#"/>
  <p:tag name="KSO_WM_UNIT_DEFAULT_FONT" val="14;20;2"/>
  <p:tag name="KSO_WM_UNIT_BLOCK" val="0"/>
  <p:tag name="KSO_WM_UNIT_VALUE" val="240"/>
  <p:tag name="KSO_WM_UNIT_SHOW_EDIT_AREA_INDICATION" val="1"/>
  <p:tag name="KSO_WM_CHIP_GROUPID" val="5e6b05596848fb12bee65ac8"/>
  <p:tag name="KSO_WM_CHIP_XID" val="5e6b05596848fb12bee65aca"/>
  <p:tag name="KSO_WM_UNIT_DEC_AREA_ID" val="a44939a9ecde49c2b7ceab239baddf9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09b27c58b4941cea1b3fa7cc03b0257"/>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639af9840c9383becde695b2"/>
  <p:tag name="KSO_WM_TEMPLATE_ASSEMBLE_GROUPID" val="639af9840c9383becde695b2"/>
</p:tagLst>
</file>

<file path=ppt/tags/tag9.xml><?xml version="1.0" encoding="utf-8"?>
<p:tagLst xmlns:p="http://schemas.openxmlformats.org/presentationml/2006/main">
  <p:tag name="LayoutZOrder" val="4"/>
  <p:tag name="KSO_WM_UNIT_ID" val="_3**"/>
  <p:tag name="KSO_WM_BEAUTIFY_FLAG" val="#wm#"/>
  <p:tag name="KSO_WM_TAG_VERSION" val="3.0"/>
  <p:tag name="KSO_WM_UNIT_LAYERLEVEL" val="1"/>
  <p:tag name="KSO_WM_TEMPLATE_CATEGORY" val="custom"/>
  <p:tag name="KSO_WM_TEMPLATE_USER_THEME" val="1"/>
</p:tagLst>
</file>

<file path=ppt/tags/tag90.xml><?xml version="1.0" encoding="utf-8"?>
<p:tagLst xmlns:p="http://schemas.openxmlformats.org/presentationml/2006/main">
  <p:tag name="KSO_WM_SLIDE_TYPE" val="text"/>
  <p:tag name="KSO_WM_BEAUTIFY_FLAG" val="#wm#"/>
  <p:tag name="KSO_WM_TEMPLATE_CATEGORY" val="diagram"/>
  <p:tag name="KSO_WM_TEMPLATE_USER_THEME" val="1"/>
  <p:tag name="KSO_WM_SLIDE_INDEX" val="1"/>
  <p:tag name="KSO_WM_SLIDE_ID" val="diagram20220059_1"/>
  <p:tag name="KSO_WM_TEMPLATE_SUBCATEGORY" val="25"/>
  <p:tag name="KSO_WM_SLIDE_LAYOUT" val="a_d"/>
  <p:tag name="KSO_WM_SLIDE_LAYOUT_CNT" val="1_1"/>
  <p:tag name="KSO_WM_TEMPLATE_COLOR_TYPE" val="0"/>
  <p:tag name="KSO_WM_TAG_VERSION" val="1.0"/>
  <p:tag name="KSO_WM_SLIDE_SUBTYPE" val="picTxt"/>
  <p:tag name="KSO_WM_SLIDE_ITEM_CNT" val="0"/>
  <p:tag name="KSO_WM_TEMPLATE_INDEX" val="20220059"/>
  <p:tag name="KSO_WM_TEMPLATE_MASTER_TYPE" val="0"/>
  <p:tag name="KSO_WM_SLIDE_SIZE" val="888*504"/>
  <p:tag name="KSO_WM_SLIDE_POSITION" val="36*12"/>
  <p:tag name="KSO_WM_TEMPLATE_COLORSEQUENCE" val="1,2,3,4,5,6"/>
  <p:tag name="KSO_WM_SLIDE_LAYOUTTYPE" val="topbottom"/>
  <p:tag name="KSO_WM_SLIDE_LAYOUT_INFO" val="{&quot;backgroundInfo&quot;:[{&quot;bottom&quot;:0,&quot;bottomAbs&quot;:false,&quot;left&quot;:0,&quot;leftAbs&quot;:false,&quot;right&quot;:0,&quot;rightAbs&quot;:false,&quot;top&quot;:0,&quot;topAbs&quot;:false,&quot;type&quot;:&quot;general&quot;}],&quot;id&quot;:&quot;2025-02-15T19:53:00&quot;,&quot;maxSize&quot;:{&quot;size1&quot;:22.2},&quot;minSize&quot;:{&quot;size1&quot;:13.5},&quot;normalSize&quot;:{&quot;size1&quot;:13.5},&quot;subLayout&quot;:[{&quot;id&quot;:&quot;2025-02-15T19:53:00&quot;,&quot;margin&quot;:{&quot;bottom&quot;:0.025999996811151505,&quot;left&quot;:1.5877501964569092,&quot;right&quot;:0.9524999856948853,&quot;top&quot;:0.4230000674724579},&quot;type&quot;:0},{&quot;id&quot;:&quot;2025-02-15T19:53:00&quot;,&quot;margin&quot;:{&quot;bottom&quot;:0.847000002861023,&quot;left&quot;:0.9592500329017639,&quot;right&quot;:0.9457498788833618,&quot;top&quot;:0.3970000147819519},&quot;type&quot;:0}],&quot;type&quot;:0}"/>
  <p:tag name="KSO_WM_SLIDE_RATIO" val="1.777778"/>
  <p:tag name="KSO_WM_SLIDE_BACKGROUND" val="[&quot;general&quot;]"/>
  <p:tag name="resource_record_key" val="{&quot;13&quot;:[20419716],&quot;65&quot;:[20220059]}"/>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93.xml><?xml version="1.0" encoding="utf-8"?>
<p:tagLst xmlns:p="http://schemas.openxmlformats.org/presentationml/2006/main">
  <p:tag name="KSO_WM_BEAUTIFY_FLAG" val="#wm#"/>
  <p:tag name="KSO_WM_TEMPLATE_CATEGORY" val="diagram"/>
  <p:tag name="KSO_WM_TEMPLATE_INDEX" val="20220059"/>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i*1"/>
  <p:tag name="KSO_WM_TEMPLATE_CATEGORY" val="diagram"/>
  <p:tag name="KSO_WM_TEMPLATE_INDEX" val="20220059"/>
  <p:tag name="KSO_WM_UNIT_LAYERLEVEL" val="1"/>
  <p:tag name="KSO_WM_TAG_VERSION" val="1.0"/>
  <p:tag name="KSO_WM_BEAUTIFY_FLAG" val="#wm#"/>
  <p:tag name="KSO_WM_UNIT_TYPE" val="i"/>
  <p:tag name="KSO_WM_UNIT_INDEX" val="1"/>
  <p:tag name="KSO_WM_UNIT_BLOCK" val="0"/>
  <p:tag name="KSO_WM_UNIT_SM_LIMIT_TYPE" val="4"/>
  <p:tag name="KSO_WM_UNIT_DEC_AREA_ID" val="676342c3ba794cb88f6857f432bf3175"/>
  <p:tag name="KSO_WM_UNIT_DECORATE_INFO" val="{&quot;ReferentInfo&quot;:{&quot;Id&quot;:&quot;e98b3a31ebe84ee79486e9f4651df90b&quot;,&quot;X&quot;:{&quot;Pos&quot;:0},&quot;Y&quot;:{&quot;Pos&quot;:1}},&quot;DecorateInfoX&quot;:{&quot;Pos&quot;:2,&quot;IsAbs&quot;:true},&quot;DecorateInfoY&quot;:{&quot;Pos&quot;:1,&quot;IsAbs&quot;:true},&quot;DecorateInfoW&quot;:{&quot;IsAbs&quot;:true},&quot;DecorateInfoH&quot;:{&quot;IsAbs&quot;:false},&quot;whChangeMode&quot;:0}"/>
  <p:tag name="KSO_WM_UNIT_LINE_FORE_SCHEMECOLOR_INDEX_BRIGHTNESS" val="0"/>
  <p:tag name="KSO_WM_UNIT_LINE_FORE_SCHEMECOLOR_INDEX" val="5"/>
  <p:tag name="KSO_WM_UNIT_LINE_FILL_TYPE" val="2"/>
</p:tagLst>
</file>

<file path=ppt/tags/tag96.xml><?xml version="1.0" encoding="utf-8"?>
<p:tagLst xmlns:p="http://schemas.openxmlformats.org/presentationml/2006/main">
  <p:tag name="KSO_WM_UNIT_VALUE" val="761*1015"/>
  <p:tag name="KSO_WM_UNIT_HIGHLIGHT" val="0"/>
  <p:tag name="KSO_WM_UNIT_COMPATIBLE" val="0"/>
  <p:tag name="KSO_WM_UNIT_DIAGRAM_ISNUMVISUAL" val="0"/>
  <p:tag name="KSO_WM_UNIT_DIAGRAM_ISREFERUNIT" val="0"/>
  <p:tag name="KSO_WM_UNIT_TYPE" val="d"/>
  <p:tag name="KSO_WM_UNIT_INDEX" val="2"/>
  <p:tag name="KSO_WM_UNIT_ID" val="diagram20208864_1*d*2"/>
  <p:tag name="KSO_WM_TEMPLATE_CATEGORY" val="diagram"/>
  <p:tag name="KSO_WM_TEMPLATE_INDEX" val="20208864"/>
  <p:tag name="KSO_WM_UNIT_LAYERLEVEL" val="1"/>
  <p:tag name="KSO_WM_TAG_VERSION" val="1.0"/>
  <p:tag name="KSO_WM_BEAUTIFY_FLAG" val="#wm#"/>
  <p:tag name="KSO_WM_CHIP_GROUPID" val="5e7310da9a230a26b9e88a19"/>
  <p:tag name="KSO_WM_CHIP_XID" val="5e7310da9a230a26b9e88a1a"/>
  <p:tag name="KSO_WM_UNIT_DEC_AREA_ID" val="1a7c44b62cdc4047a3b6d66ddab344d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b1069c617ea1483d88c910c5d082bba8"/>
  <p:tag name="KSO_WM_TEMPLATE_ASSEMBLE_XID" val="60656e814054ed1e2fb7fa1e"/>
  <p:tag name="KSO_WM_TEMPLATE_ASSEMBLE_GROUPID" val="60656e814054ed1e2fb7fa1e"/>
</p:tagLst>
</file>

<file path=ppt/tags/tag97.xml><?xml version="1.0" encoding="utf-8"?>
<p:tagLst xmlns:p="http://schemas.openxmlformats.org/presentationml/2006/main">
  <p:tag name="KSO_WM_SLIDE_TYPE" val="text"/>
  <p:tag name="KSO_WM_BEAUTIFY_FLAG" val="#wm#"/>
  <p:tag name="KSO_WM_TEMPLATE_CATEGORY" val="diagram"/>
  <p:tag name="KSO_WM_TEMPLATE_USER_THEME" val="1"/>
  <p:tag name="KSO_WM_SLIDE_INDEX" val="1"/>
  <p:tag name="KSO_WM_SLIDE_ID" val="diagram20220059_1"/>
  <p:tag name="KSO_WM_TEMPLATE_SUBCATEGORY" val="25"/>
  <p:tag name="KSO_WM_SLIDE_LAYOUT" val="a_d"/>
  <p:tag name="KSO_WM_SLIDE_LAYOUT_CNT" val="1_1"/>
  <p:tag name="KSO_WM_TEMPLATE_COLOR_TYPE" val="0"/>
  <p:tag name="KSO_WM_TAG_VERSION" val="1.0"/>
  <p:tag name="KSO_WM_SLIDE_SUBTYPE" val="picTxt"/>
  <p:tag name="KSO_WM_SLIDE_ITEM_CNT" val="0"/>
  <p:tag name="KSO_WM_TEMPLATE_INDEX" val="20220059"/>
  <p:tag name="KSO_WM_TEMPLATE_MASTER_TYPE" val="0"/>
  <p:tag name="KSO_WM_SLIDE_SIZE" val="888*504"/>
  <p:tag name="KSO_WM_SLIDE_POSITION" val="36*12"/>
  <p:tag name="KSO_WM_TEMPLATE_COLORSEQUENCE" val="1,2,3,4,5,6"/>
  <p:tag name="KSO_WM_SLIDE_LAYOUTTYPE" val="topbottom"/>
  <p:tag name="KSO_WM_SLIDE_LAYOUT_INFO" val="{&quot;backgroundInfo&quot;:[{&quot;bottom&quot;:0,&quot;bottomAbs&quot;:false,&quot;left&quot;:0,&quot;leftAbs&quot;:false,&quot;right&quot;:0,&quot;rightAbs&quot;:false,&quot;top&quot;:0,&quot;topAbs&quot;:false,&quot;type&quot;:&quot;general&quot;}],&quot;id&quot;:&quot;2025-02-15T19:53:00&quot;,&quot;maxSize&quot;:{&quot;size1&quot;:22.2},&quot;minSize&quot;:{&quot;size1&quot;:13.5},&quot;normalSize&quot;:{&quot;size1&quot;:13.5},&quot;subLayout&quot;:[{&quot;id&quot;:&quot;2025-02-15T19:53:00&quot;,&quot;margin&quot;:{&quot;bottom&quot;:0.025999996811151505,&quot;left&quot;:1.5877501964569092,&quot;right&quot;:0.9524999856948853,&quot;top&quot;:0.4230000674724579},&quot;type&quot;:0},{&quot;id&quot;:&quot;2025-02-15T19:53:00&quot;,&quot;margin&quot;:{&quot;bottom&quot;:0.847000002861023,&quot;left&quot;:0.9592500329017639,&quot;right&quot;:0.9457498788833618,&quot;top&quot;:0.3970000147819519},&quot;type&quot;:0}],&quot;type&quot;:0}"/>
  <p:tag name="KSO_WM_SLIDE_RATIO" val="1.777778"/>
  <p:tag name="KSO_WM_SLIDE_BACKGROUND" val="[&quot;general&quot;]"/>
</p:tagLst>
</file>

<file path=ppt/tags/tag98.xml><?xml version="1.0" encoding="utf-8"?>
<p:tagLst xmlns:p="http://schemas.openxmlformats.org/presentationml/2006/main">
  <p:tag name="TABLE_ENDDRAG_ORIGIN_RECT" val="519*147"/>
  <p:tag name="TABLE_ENDDRAG_RECT" val="79*347*519*147"/>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9_1*a*1"/>
  <p:tag name="KSO_WM_TEMPLATE_CATEGORY" val="diagram"/>
  <p:tag name="KSO_WM_TEMPLATE_INDEX" val="20220059"/>
  <p:tag name="KSO_WM_UNIT_LAYERLEVEL" val="1"/>
  <p:tag name="KSO_WM_TAG_VERSION" val="1.0"/>
  <p:tag name="KSO_WM_BEAUTIFY_FLAG" val="#wm#"/>
  <p:tag name="KSO_WM_UNIT_ISCONTENTSTITLE" val="0"/>
  <p:tag name="KSO_WM_UNIT_ISNUMDGMTITLE" val="0"/>
  <p:tag name="KSO_WM_UNIT_PRESET_TEXT" val="简约上下导航版"/>
  <p:tag name="KSO_WM_UNIT_NOCLEAR" val="0"/>
  <p:tag name="KSO_WM_UNIT_VALUE" val="27"/>
  <p:tag name="KSO_WM_UNIT_TYPE" val="a"/>
  <p:tag name="KSO_WM_UNIT_INDEX" val="1"/>
  <p:tag name="KSO_WM_UNIT_BLOCK" val="0"/>
  <p:tag name="KSO_WM_UNIT_SM_LIMIT_TYPE" val="2"/>
  <p:tag name="KSO_WM_UNIT_DEC_AREA_ID" val="e98b3a31ebe84ee79486e9f4651df9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
      <a:majorFont>
        <a:latin typeface="Franklin Gothic Medium"/>
        <a:ea typeface="微软雅黑"/>
        <a:cs typeface=""/>
      </a:majorFont>
      <a:minorFont>
        <a:latin typeface="Franklin Gothic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蓝格4幅图内容">
  <a:themeElements>
    <a:clrScheme name="蓝格4幅图内容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
      <a:majorFont>
        <a:latin typeface="Franklin Gothic Medium"/>
        <a:ea typeface="微软雅黑"/>
        <a:cs typeface=""/>
      </a:majorFont>
      <a:minorFont>
        <a:latin typeface="Franklin Gothic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蓝格4幅图内容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蓝格4幅图内容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蓝格4幅图内容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蓝格4幅图内容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蓝格4幅图内容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蓝格4幅图内容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蓝格4幅图内容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
      <a:dk1>
        <a:srgbClr val="000000"/>
      </a:dk1>
      <a:lt1>
        <a:srgbClr val="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
      <a:majorFont>
        <a:latin typeface="Franklin Gothic Medium"/>
        <a:ea typeface="微软雅黑"/>
        <a:cs typeface=""/>
      </a:majorFont>
      <a:minorFont>
        <a:latin typeface="Franklin Gothic Medium"/>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t">
        <a:noAutofit/>
      </a:bodyPr>
      <a:lstStyle>
        <a:defPPr>
          <a:defRPr lang="zh-CN" altLang="en-US" sz="2000" dirty="0">
            <a:ln>
              <a:noFill/>
            </a:ln>
            <a:effectLst/>
            <a:latin typeface="Times New Roman" panose="02020603050405020304" pitchFamily="18" charset="0"/>
            <a:ea typeface="楷体" panose="02010609060101010101" pitchFamily="49" charset="-122"/>
            <a:cs typeface="Times New Roman" panose="02020603050405020304" pitchFamily="18" charset="0"/>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NDQ5MTc5NzIxMzIwIiwKCSJHcm91cElkIiA6ICIzMzQ4NDAwNzgiLAoJIkltYWdlIiA6ICJpVkJPUncwS0dnb0FBQUFOU1VoRVVnQUFCTDhBQUFGdUNBWUFBQUJnSnJxNkFBQUFBWE5TUjBJQXJzNGM2UUFBSUFCSlJFRlVlSnpzM1hkWVZGZit4L0hQblFFRUZCUUZPeW9XTEloWUVIczNHa3VpTVpxWW1ONnpNWnVlYkhyYlg4cHU2bVpOVHphOWQ0MUpqQ1gyM2xEQjNnRUZrU3A5NXY3K0FFWkdCZ1ExUXE3djEvUDRQSmx6N3oxendNaGhQdmVjNzVV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bkp1TW1oNEFBQUNvdW84Ymg1azFQUVlBTmVmSzVEMzgvZzRBUURYWmFub0FBQUFBQUFBQXdKK0Y4QXNBQUFBQUFBQ1dSZmdGQUFBQUFBQUF5eUw4QWdBQUFBQUFnR1VSZmdFQUFBQUFBTUN5Q0w4QUFBQUFBQUJnV1lSZkFBQUFBQUFBc0N6Q0x3QUFBQUFBQUZnVzRSY0FBQUFBQUFBc2kvQUxBQUFBQUFBQWxrWDRCUUFBQUFBQUFNc2kvQUlBQUFBQUFJQmxFWDRCQUFBQUFBREFzZ2kvQUFBQUFBQUFZRm1FWHdBQUFBQUFBTEFzd2k4QUFBQUFBQUJZRnVFWEFBQUFBQUFBTEl2d0N3QUFBQUFBQUpaRitBVUFBQUFBQUFETEl2d0NBQUFBQUFDQVpSRitBUUFBQUFBQXdMSUl2d0FBQUFBQUFHQlpoRjhBQUFCL1lZYk5Kc04yOGwvcERMdjlySXdIQUFDZ3RpSDhBZ0FBWjQ5aEtHenlSTFVhZC80WjY3SmU2MUFOK2VBdGRidjM3NmQ4ZlVXODZ0WlZ6TCtlVnBQK2ZVNnA3OEIyWWFkMFhWVTFIejVFMDVKMnF2ZHpUMVo2M3BBUDN0SzB4QjBLaXVqOHA0N25kSVRFUkd2c25CL1Y1VzgzbnRGK0cvZnByVkUvZmFtNnJWcWUwWDRCQU1CZmgxZE5Ed0FBQUp3N2ZJTWJhY0NNbDVTeGRidjIvL3pyR2VtelRsQ1FRc2VjSjV0MzlYK3RDZXJTU2VmLzhyMFNmcCtubFE4OHB2elVvMjdIVzV3M1RPRlhUMVBxaGswNnZHeGx0Zm9PditZSzlYNzJDVzE4L21WdGZtV0dWTEw2S3JoWGoycVBzOVRSVFp2bHlNMlRKTmw5NnlqNm40K3BJQ05URzU5N3FjSnJHblR1cU5EelJ5cGh6anlsYllrLzVmZjI4dmRYcXd2R1ZQbjhuTVFrSFZxOHJNcm4rOVFQVk1Pb1NLV3NYWCtLSS9UTXQzR0lHdmZwcmVnbkg5SENhMjg1bzMwREFJQy9Cc0l2QUFCdzF0UnAxRkNTbEhQbzhCbnIwL0FxM3M3bkxDaXM5clVadTNacng4ZWZxOU1OVjZ0SnZ6NWFlZitqYnFGY3gydXZrQ1RWYjk5V2tYZE5QMmwvQ2ZNWDZ1akdUWktreEFVTGxiVjdyN28vZUkrQ0lqcHI2ZlM3NVYyM3JrYlAvS3JhNHl3MWM4ajV5dGk2WFpJVS9mUmpDbXdYSnRQaDBFVnJGM3M4Lyt1STN1cng4SDJTWWFqWjBFR2F1bWV6eC9PMnZQYW0wcmJFcTluUVFSVytkL3liNzZuL2YvNWQ1YkVtL0Q2L1d1SFhuMlgvek5rNnNtYTlRc2VPVXJNaEE1VzBjRWxORHdrQUFKeGxoRjhBQU9DczhmMFR3aStidmZqWEdXZFJVYld2ZGVZWGFNMGpUeW5wajhVYThOOFhGWG4zZEIzOGZiNmNCUVZxMHIrUEd2ZU5rU012WCtFbElaZ2hRM1ovUHprTEMrVXNQQjYyMmJ5OVpmUDJWbjU2aGl2OHl0NTNRTCtPdTFnanZ2aEFyUzhjSzhPUVZ0Ny9xQ1JwMzQ4L2Evc0huN2lOeGFkK29JWjg4SmJTNHJacXpjT2V0ekZtN3o4Z1NlcDg4M1hxY05WbE92amJQQ1hPWDZoT04xNmpQZC8rb0x3VFZxNjF2L3dTdFRodnVBNzg4cnNPTFZtbUxyZmVvTzBmZnFhQ2pBeTM4NDV1M0t3VzV3MVh1Nm1UM2I2ZW9wd2Mxem54Yjc0dlNkcjY5djhVLy9iN3J2YUpLLy9Rd2QvbWFjMWpUN3ZheHMyZFZjMi9pVC9YMmllZTBlaFpYeXY2NlVjMWErZ1ltVTVuVFE4SkFBQ2NSWVJmQUFEZ3JBbG8wMXFTbEpOMDZJejFlWHpsVjhFcDk1RXdkNEYrSG5tQlRJZER6b0lDMlh4OEZQUHNreXJNenRhUGZZY3JMK1dJSktuWjBFRWE4ZVdIV3ZQd1U5cis0YWV1NjhmT25ha0duY0tWTUhlK1c3OEY2Um1hTy9sSzlYMzVPVzE0NWdWWCs3R0V4SExiS050ZE5rV1N0UG1WR1pWdXNleDh5L1hxOWNSRE9ocTdXWXR2bWk2L0pvM1Y4N0VIMUdMa2NQMCs2VEk1OHZJVjJMNnRtZzhmb3FDSXpzbzlkRmpMYnI5WC9zMmJxdWNqRDZqRmlDR2FPK1dxY3QrdjFBMnhpdjMzSzVLazZLY2ZWYWVicnRVM0VUR3VBS3h1YUl2aXJ5a3pVOGNPSkxoZFc1U1Q0OVpXMCtGU3o4Y2ZWRzV5aXVMZmVGZVNsTEo2clJMbkwxVHo0VVBVN3JJcDJ2bnBselU2UGdBQWNIWVJmZ0VBZ0xPbXRPQzZkOTI2MWJvdVl2ck5hamw2aE1kajNnRUJrcVJtUXdaV2FVdmg5ZzgvMDU1dmZpalhmdXhnZ255Q0dpaDA3R2cxRzl4ZjlUdUZhOTJUejdxQ0wwbnFjT1ZVU1pMVGNYeVZXWnRKRjZwaFpJUzIvKy9qY3FHUUpCVm1aMnZ4amNWYkp1czBESEk3NXRla3Nid0Q2a21TMms2NVNIa3BSNVFldjAyQjdkdTZuWmVmbnFIOEk2a3l2THpVNXFJTGxMRjlwK1pmZnAwY2VmbkszbmRBSys1NVNBUGZmRlh0cjVpcWJlOStxSzUzM3FhMlV5N1NuQWxUdGVVL2I2Z3dLMHNaMjdLMDh2NUgxUCsxRjlUbW9ndTArOHR2VC9xOThzUXdiT1dmSEdrWUozMmFaSytuSGxISGE2Nm8rQVNiSVVrS3YzcWFPa3liV21sZmkyLzV1dzdNbmxQaDhTNS91MUVaVzdlN3dpOUoydlR5RERVZlBrUlI5OStwUGQvOTZLcWRCZ0FBckkvd0N3QUFuRFZCWFRwSkpVOHAxS05Qbi9UOFVnRnQyeWdrSnJyU2MzeERndVViRW56U3Z2YlA4bHhvdjJGVXBJYTg5N3JxTkd5Z2VaZGVMVWQrZ2VMZmZNOTF2TjFsVTlScS9CZ1Y1ZVNvOS84OW9jd2R1NVc4Y3JYUzQ3ZHB4OGRmYU5QTE0xem4ycnk5RlRIOVpzVy85YjdiMXNFVFJULzFpRnBQSE8vV2RzSGk4cUhPMXJmL3B6V1BQaTJ6cUVqTDcvcUhnbnRHS1NUNmVPRjhSMTZldHI3emdYSVNFaFU2NWp5bGJvaFYyeWtYcWRlVEQybnpLek5VUDd5OUpLa3dLMHR4TTk1V1lXYW1Rc2VjSjBuSzJuZEE2WEZiVC9wOUt4VjV6KzJLdk9kMnQ3YXdpeWNvN09JSmxWNW44L2FTclk2UGtoWXVVVUZhZXJuamZrMGJxM0hmR0dYdjI2K2pzVnM4OWxFL3ZMMGFkT2trdytZZXRObjkvWXBYN2VWWHZQb3ZaZFVhSlM5ZkpSbVNiNk5HT25Zd1FYYmZPdXA0M1ZYeTh2ZFQ3QXYvT2NsWERnQUEvcW9JdndBQXdGbGg4L0ZSdzZpdWtxVEE5bTFWcjNXb3N2Y2RxTksxSys5N1JLc2VmTnpqc1hhWFRGS2ZGNTVSL0p2dmFmMHpGUmRrajdyM0RrWDgvVllWNVpWZjhSTit6UldLZnVvUkdYYWIxai96Z2xKV3IxUEs2bldTSk1QTFM5M3V2bDJSZDA5WDVxNDltbnZ4TkEzOStCMk4vUFlUYlhqbUJjVy8rWjVXM3Z1UVczOGRycnhNVWYrNFcyRVhUOURDNjI1Vnh2YWRGWTZyTUN0TFMyNjl5K014dzJabzZFZnZ1TFhWYVZCZmZWOTgxdVA1blc2OHh1MTFvKzdkTk9TRHR5cDhiMG5hOXY1SFd2M2dFNVdlVTFiaWdrVktuTC9ROWJyWGt3OHJiZE1XN1M2em1xNzdnL2RVZVAzRzUxL1NrYlVieXJXM09HKzRHdmVOVWVJZml5c2NUK1JkMDlXZ0pFQXRxKzNraVlwKytqR3R1UHNmMnZQdGp4Vys5eC9YM0t5QzlETDF6Z3hERWJmZEpPK0FBTzM4OUtzenVoMFhBQURVSG9SZkFBRGdyR2c2c0orOC9QMlZlK2l3L0pvMlVkaWtDZHIwOG4rcmRLM3BjTWgwT0R3ZUs5MzJtSGNrdGRLVlA2WGI4c3B1ZC9NTkNWYS9WNTVYaTVIRGRPeEFnaGJmZkxzcm1QRU9ERkRZcEFtS3VPMG0xVzNWVW9lWHJ0RGltLyt1dkpRam1qdmxTZzE2ODFYMWZQeEJoVjh6VFZ0bXZLMjkzODlVWVdhV1ZCSW8xUTF0b1M1L3UxSG56LzVXaTI2WXJxUS9QRCtSMFZsWXBJVGY1M3M4VnRsV3d0aC92NktkbjU3Nmt5TjlHNGRvN0p5S2c2S0tIRm03WGx2Zi9wL3JkYThuSGxMR2psMXViVlY1TXVhWjFEZ21XbmJmT3NyMnNPMjBMTGZncStUL2hiaTMzbGVQaCs5VDE3dHUwNnFTQnhJQUFBQnJJZndDQUFCblJXbk5yczMvZVVNUjAyOVcyNmtYVnpuOHFrenBWc2Y4bzJtVm5tZno4WkZLdGdpcXBON1crQVd6VmFkUlF5WDhQbDlMYjd0YkJSbVo4ZzRJMEtDM1hsWFRnZjFscStPalkvc1Bhdm1kRDJqM2w5KzZDcmtYcEtWcjN0UnJGSDcxTkhXNzkrL3E4NjkvS3VhWko1UzhjbzBXWG51TENqSXl0ZTdKWjVXVGRFalJUejJpb2Y5N1U5LzFIaXg1S0FUdjVldXJMbis3MGZPZ0RhUENyNmNnTTZ1NFpsaGdRTlcvV1pKeUVoS1Z1V3RQdWZiZzZCN3FkdThka3FUNjdkdEprb1o4OEtaTXAxTTVDVW5hOU1ycC8xMzlXUnIzNlMxSFhyNVNOOFJXKzlydDczK3NpTnR1VXZ2THBtanpxMjhvSnlIeFR4a2pBQUNvT1lSZkFBRGdUMmYzODFXYkNlTWwwOVNCMlhOVXIxV29PdDl5dlpvUEc2ekVCWXRPcSsvU2VsWlplL1pXUG9ZNmRTUkpSWG41a3FUY3c4bmErLzFNNVNhbmFQT3JyOHV3MjJYWTdTckt5Vkh5cXJWeTVCZG96emMvS0dIZUFqa0xpendXZGQveDhlZmE4KzJQQ3B0MG9kcGVNa2xITjIxUlFVYW02L2pXdC8rbi9MUjBtVVZGeWorU0tyOG1qYVVUbmt4cDkvZFR0L3Z1cVBMWG03Sm12YjdyM2w4Rkdaa2ErYzBuQ3U3VnZjclhxc3cyeDV4RGgvVk4xeGdWNWVTNnZqOStqVU1rU1Y3K2ZwSWt2NUJnbWFicHRscXU2Y0IrYnQ4SHcyWlRVRVJuUmYzamJsZWJsNTlmdGNaME92eWFObEhkVmkyVnZIelZLVDN4c3pBN1cxdmYvVkRkN3YyN0ltNjdTYXNmcXZvV1VBQUE4TmRBK0FVQUFQNTA3UzY1V0Q1QkRaUzRZSkZ5a2c1cHh5ZGZxUE10MXl2eTd1bW5IWDZWRnRGUHI2U3VsaVRaZll2REwwZVptbCtySDM1U2t1VGZyS2ttYlZoVzdwclFzYU9xTklhZkJvelU5ZzgvOVhoc3o5ZmZseDlEbVpBbS8yaWF2dTdjeStPMWh0MnVhWWs3M05xY0JRVnV0YWx5RHgzV1Q0Tk9QazdmNEdCTldEN3ZlSU5wdWozSjh2RFNGZnA1K0RoSlV2VFRqNnJUVGRmcTEzR1RYUVg3NjRhMmtFcFdXWVgwTGpOZXcxQ0RUdUd1RUZJbjJhNTVwalhwMzZkNC9NdFhuWElmMjk3L1NGMXZ2MFh0TDV1aTJCZGVQZWtxUWdBQThOZEMrQVVBQVA1VWhwZVhPdDl5blNScCt3ZWZTSkl5ZCt6U29VVkwxWFR3QURVZk1WU0o4LzQ0cGI0YmRPa2svK2JObEwxdnYvS1BwRlo2cnQzWFY1SXFmZnBpMnVhNGFvVnhUUWYxVjZQdTNTbzg3aFBVUUkyaUlsMzF2dW9FQlVrbjFKNHk3SFlGdG0vcjhmcXFoRWltYWJwcWpWV21kT1hicVhMbUYram94azNhOGZIbjJ2SHhGNjcyYVlrN3RQZjdtVnA2Mi9HVlh5Ty8vbGladXoydnhPdngwSDNLVC9md3RNZVNWV2ZOaHcvUjRQZG1lTGp5K0hiTXNrSkhqNVFrSlMxY2NncGZWYkg4MUtQYSs5UFBhanZsSW5XOC9tckYvdnVWVSs0TEFBRFVQb1JmQUFEZ1Q5WGwxaHNVMERaTWFWdmlkZkRYdWE3MjJCZGZVOVBCQTlUbnVhZjAwK0JSYmx2cnFpcnM0Z21TcElRcWhHZmVkZjBseWJYTno1TWphemRvL1QvLzVkYldxR2VVT2wxL3RYWjgvSVdTVjdpdkxvcCsrdEZLdzYvR01iMDA5S04zdFB6T0I3VHI4Ni9sMTZRNDRNbExQZW82eDZkK29DNWNPcmZDUGs3R3Yya1RUZDJ6K2FUbkdhcTRmbGhWNUNhbmFQYW9DVlU2ZCs2VUt5czhGdHlyaDB5emZPMHp3MVljOU5WdDBkd1ZoSjNJNXVYK3E2dmg1YVhtdzRlb0lDTlRLYXZYVm1sc0ZkbjI3b2ZGNGRkMVYyckxqTGZrcU9UL0V3QUE4TmRDK0FVQUFQNDBkVnUxVkxlN2I1Y2tiWGptQmJkanlTdFdLWEgrUWpVZlBrUzlubnk0MmsvYTh3MEpWc2ZyaWtPV1haOS9jOUx6dlVyRHIyUEhxdlUrQVcxYUsyenlSQ1hNWFZDdDZ5UzV0Z2VtYnR3a1NRcHNWN3pDSzN2ZkFha2tVRXJiRXEvMVR6OHZTUXFiUEZGaGt5ZHE4WTNUVlppVkxkbHM2djNNNDI1aDJZa0tNakpkMnpjcjR4MFFvSmpuVG41ZVJXdytQdVhDSjljeEx5OTUrZnVYYXkvS3paVk0wNjN0OTRzdmR6MVJzNndXNXczWHNFL2UxWTZQUDlmcUJ6M1gzWXE4YTdwYmJiR21BL3JLT3pCQSszNllWZUhUUUN0VEo3aVJtZzdzcHdPL3pGSHFobGdkWHJKY1J6Zkh5V2IzVXZWN0F3QUF0UlhoRndBQStGUFkvZjAwOUlPM1pQZjMwLzZac3oyR1I2dis4Ymd1V1BpcndxK2VwdFQxc2RyMStkZFY3ci8vZi80dEwzOS9KYzVmcUtPeEoxLzU1QjFRL0ZURXd1enFoVisrd1kya0U3WXFWbFZJZEU4VlptWXBQWDZiSktsUlZLUmttc3JjdVZ1U3RPYlJwMVcvVTdpeTl1eVZNNzlBd2RFOUpFbUhsaXhYL3RFMGhZNGRwUi83REt2MFBZcHljN1hubXgrcU5KNmRuMzBwcytqVVlwM2UvM3hNSGE2KzNPT3gxaFBIcS9YRThlWGFadzQ1WHhsYnQwdVMxajM1ckRZOCs2S0txdm45TDJ2TGpMZTE5YjBQWGF2M2dpSTZTOUlwQlpPU1ZMOWRXdzE2Nno4Nk1IdU9GbDU3aTM2L2VOb3BqdzBBQU5SZWhGOEFBT0NNTTJ3MkRaenhrb0lpT2l2M2NMSldWYkNTSjN2ZmZxMTcram4xZnVZSjlYM2gvMVIwN0pqMi9UVDdwUDNIUFBla21nOGZvc0xNTEsyNDkrRXFqY21uTlB6S3lxN1cxMUphVUQrclpMVldWUmwydXhwRlJlcndpbFd1MVUrTisvWlc1czdkS3N3cXJ0SGxWYmV1Um56MnZvNGxKdW0zOFZQY3J1OTAwN1dLZnZwUnJYdnFPY1hOZUx2Qzk2bnF0c2NUYlh6K1pjVy8rVjZsNTNnSEJxalowRUVLN3RWZEIzK2ZyOXlVbEhMbmRMdm43MHFQMzZiOXMzOHJkeXl2VEIwMlIxNitIQ1ZQMmp4VnpvSUN0eWM2eHIzK2pnNytObGU1WlFyM1YwZHBFZi9zZmZ0UGExd0FBS0IySS93Q0FBQm5sSzJPandhOStSK0ZqaDBsWjBHQkZsNTNxOXRUQlUrMDdiMlBGTnlyaDhJdW5xQ0JiNzRxMzVCZ2JYdnZJNC9uMnYzOTFPL0ZaOVZtMG9WeUZoUm84UzEzS0NjaDhhUmo4ZzRJa0gvTDVpcElTM2NMVDA3R055UllyY2FmTDBrYStzR2IydnZqTE8zNzhXZlh5cTNLQlBlTWt0M2ZUeW1yaW10UmhmVHVKYittVGR4Q29oNFAzeWYvRnMyMXJtVGJZMW5iUC94VWJTK1pwQjRQMzZlMHpYRVZGblN2NnJiSFV2VTd0RlBYTzIrVHpkdTczREd2dW5VVkV0MUREYnRGU0pJbXJWOHF3MmFUVEZPeEw3eXFoTi9ubDdzbThxN3BTb3ZicXRoL3YxcmxNWnhKbWJ2MmVHeTMxZkU1NmJXbER4cElMMW1kQmdBQXJJbndDd0FBbkRGK1RadG84RHV2S1NRbVdzN0NRaTI2Y2JxT3JGbC8wdXVXMy9tQTZqUU1Vdk5oZzlYN21TZlVkR0Ivclhyd2NlVWVPdXc2cDJHM3JocjR4aXNLYk45V2pyeDhMYjVwZXJtblJOcjlmT1hNTDVEcFBGNVEzZkR5VXE4bkhwSmhzK25JK28wZTN6ODNPVVUvRFJpcGdveE1WMXVUQVgzVjk4Vm41QjFRWEZPcVliY0lSZDEvbDZMdXYwdHBjVnUxNzRkWjJ2UDlUOXIrNGFldUdsNWxOUjNZWDVLVXZHcU5KTG5xaysyZitZc2txY1hJWVFxLzlnb2QvRzJlOW40L3M5ejF6dndDTGJyK2J4bzNkNVlHdnY2eVpnMGZwOXpEeWVYT3E4NjJSMGxxMHIrUHV0NTVXN24yUHYvK1A3V2Zkb25yQ1pNRjZSbEtXclJVaVFzV0tYSCt3bE42SUVGTnlUMmNySHFoTFZXdmRhc0tWM1haL1h6VmFseHhzSm15WnQxWkhpRUFBRGliQ0w4QUFNQVowWGJLUllyK3Y4ZmxVejlRUmNlT2FmRXRkeXBoenJ3cVhlc3NLTkFmVjkra2dhKy9yRmJqeHloMDdDZzFIelpZeSs2NFQwa0xsNmo3Zy9lb3cxV1h5N0RaZEd6L1FTMjg3bFlkM2JTbFhEL2hWMDlUejhjZlZHRm1sZ296cytRb0xKUi9zeWJGeGRoTlUxdisrNWJIOXpjZER1VWVUbEhEYmhFS3YyYWFXbzBkclFaZE9zbDBPQlQ3d3F1dVZVM0IwVDNVOXBKSmFqTmh2TG8vZEsrNm0vY29lY1ZxN2ZyeVcrMzdhYlpiTWYybWcvckxMQ3JTa2ZVYkZkUzFpMXBQSEsrTWJUdDBlTmxLQllTMTBjQTNYbEZlY29wVzNQT2c2NXJTNEttMGVIdjJ2Z05hOWRBVEd2RGZGelh3OVpmMSsrUXJ5aFdROS9MelUvdHBsMWJwKzZ3eXE1MU9kSFR6RnFXdWoxWGlnb1ZLWExCSXFldGpYU0ZpeHh1dVZwMmdCaDZ2TTJ3MkJYWHBwRzczM2VIeCtOWjNQamlsZW1tbkkzSCtRclc3YklyR3p2bFJLYXZXeUhIQ2FqK2J0NDhhOWVnbXY4WWhPcngwUlpWVzhnRUFnTDh1d2k4QUFIRGFETHRkN2ErNFZENzFBNVc1YTQ4VzNYQ2IwdU8yVnF1UDRwVk90eW5pNzdjcTZyNDdkQ3doVVlrTEZpa2dySTNhWDNhSkRKdE51Ny84Vm1zZWZkcHRoVlpabVR0M3k3RFo1Tk9ndm53YTFKY2ttVVZGU28vZnBvM1B2NlREUzFlNG5SOTU5M1ExSHpaWTlkcTBsbC9qRUZkN1lWYVdkbjMybGVMZWVGY1oyM2U2Mm8rc1dhOGphOVpyemNOUHFlWG9rZXB3MVdWcU5uaUFHdmVMVWN5elQycnA3ZmRxLzh6WnN0WHhVVWgwVDZYRmJaVXpMMThEWDM5WmhzMm1EYys5S0VrS2JCY21TVnAwNCszeUNReFFoeXVueWxua1VMdExMMVpCV3JyYjE3Zm42KzhWT25xRTB1SzNsUXUrSk1tblFYMzFmZW5aYW4ydlBkbng0V2ZhOGVGbkhvOTF1dkVhQmJScFhlRzFEYnAwVW9PUzJtZ24ydlAxRDJjOS9Gcjc1TFB5OHZkWGk1RkQxV0xVQ0kvbkZCMDdwcjNmejlUcWh6elhvd01BQU5aQitBVUFBRTZiNlhCbzRYVi9VOGZycnRLVzE5NDRyY0xtVy83emhnNysrcnNjK2ZrcXpNelMwWTJidE9TMnU1Vi85R2k1OE9wRUNYTVg2Tk1XNGJMNytNandzc3V3MjFXWWxTMnpxTWpqK1NscjFpdnEvcnQwTENGUkNYTVhLSFhESmlXdldLWGtsV3NxclEzbUxDelUvbG0vYVArc1gxUzNWVXQxdUdLcVdvNGFvYVNGaXlWSlhyNisydkhKRjhvN2NrU20wNmxkWDN5alJ0Mjc2Y0RzT2E1eGZ0ZHJvQW96czFTM1ZVdEYzWCtYWkJqS1NUcWtsZmMvVXU3OUZ0MTR1OGZnUzVKeWtnN3BoejVESy8yK2xOV2tiNHhHZk9XNXBscEZaZzBkSThPd1ZldWFVa1U1T2FkMDNla29TRXZYNHB0dWwwcnF4Qmt5M0k2YnB2TXZ0WTBUQUFDY0hxTUs1d0FBZ0ZyaTQ4WmhuaE1RbkRKYkhSODU4NnRlQlA5VUdWNWVGWVp3cDl5bnJUaVFLbHZqRE5aMlpmSWVmbjhIQUtDYVdQa0ZBQURPYVdjaitGTEo5c3N6M2llaEZ3QUF3RW1kMnZwMUFBQUFBQUFBNEMrQThBc0FBQUFBQUFDV1JmZ0ZBQUFBQUFBQXl5TDhBZ0FBQUFBQWdHVVJmZ0VBQUFBQUFNQ3lDTDhBQUFBQUFBQmdXWVJmQUFBQUFBQUFzQ3pDTHdBQUFBQUFBRmdXNFJjQUFBQUFBQUFzaS9BTEFBQUFBQUFBbGtYNEJRQUFBQUFBQU1zaS9BSUFBQUFBQUlCbEVYNEJBQUFBQUFEQXNnaS9BQUFBQUFBQVlGbUVYd0FBQUFBQUFMQXN3aThBQUFBQUFBQllGdUVYQUFBQUFBQUFMSXZ3Q3dBQUFBQUFBSlpGK0FVQUFBQUFBQURMSXZ3Q0FBQUFBQUNBWlJGK0FRQUFBQUFBd0xLTW1oNEFBQUFBVHE1SGp4NjdEY01Ja3lUVE5QZXNYNysrYlUyUENRQUE0SytBbFY4QUFBQUFBQUN3TE1JdkFBQUFBQUFBV0JiaEZ3QUFBQUFBQUN5TDhBc0FBQUFBQUFDV1JmZ0ZBQUFBQUFBQXl5TDhBZ0FBQUFBQWdHVVJmZ0VBQUFBQUFNQ3lDTDhBQUFBQUFBQmdXWVJmQUFBQUFBQUFzQ3pDTHdBQUFBQUFBRmdXNFJjQUFBQUFBQUFzaS9BTEFBQUFBQUFBbGtYNEJRQUFBQUFBQU1zaS9BSUFBQUFBQUlCbEVYNEJBQUFBQUFEQXNnaS9BQUFBQUFBQVlGbUVYd0FBQUFBQUFMQXN3aThBQUFBQUFBQllGdUVYQUFBQUFBQUFMSXZ3Q3dBQUFBQUFBSlpGK0FVQUFBQUFBQURMSXZ3Q0FBQUFBQUNBWlJGK0FRQUFBQUFBd0xJSXZ3QUFBQUFBQUdCWmhGOEFBQUFBQUFDd0xNSXZBQUFBQUFBQVdCYmhGd0FBQUFBQUFDeUw4QXNBQUFBQUFBQ1dSZmdGQUFBQUFBQUF5eUw4QWdBQUFBQUFnR1VSZmdFQUFBQUFBTUN5Q0w4QUFBQUFBQUJnV1lSZkFBQUFBQUFBc0N6Q0x3QUFBQUFBQUZnVzRSY0FBQUFBQUFBc2kvQUxBQUFBQUFBQWxrWDRCUUFBQUFBQUFNc2kvQUlBQUFBQUFJQmxFWDRCQUFBQUFBREFzZ2kvQUFBQUFBQUFZRm1FWHdBQUFBQUFBTEFzd2k4QUFBQUFBQUJZRnVFWEFBQUFBQUFBTEl2d0N3QUFBQUFBQUpaRitBVUFBQUFBQUFETEl2d0NBQUFBQUFDQVpSRitBUUFBQUFBQXdMSUl2d0FBQUFBQUFHQlpoRjhBQUFBQUFBQ3dMTUl2QUFBQUFBQUFXQmJoRndBQUFBQUFBQ3lMOEFzQUFBQUFBQUNXUmZnRkFBQUFBQUFBeXlMOEFnQUFBQUFBZ0dVUmZnRUFBQUFBQU1DeUNMOEFBQUFBQUFCZ1dZUmZBQUFBQUFBQXNDekNMd0FBQUFBQUFGZ1c0UmNBQUFBQUFBQXNpL0FMQUFBQUFBQUFsa1g0QlFBQUFBQUFBTXNpL0FJQUFBQUFBSUJsRVg0QkFBQUFBQURBc2dpL0FBQUFBQUFBWUZtRVh3QUFBQUFBQUxBc3dpOEFBQUFBQUFCWUZ1RVhBQUFBQUFBQUxJdndDd0FBQUFBQUFKWkYrQVVBQUFBQUFBRExJdndDQUFBQUFBQ0FaUkYrQVFBQUFBQUF3TElJdndBQUFBQUFBR0JaaEY4QUFBQUFBQUN3TE1JdkFBQUFBQUFBV0paUjB3TUF5b3FLaW9xdzJXenZHSWJScjZiSEFnQUFBQUNvdG5WRlJVVzN4Y2JHcnFqcGdRQ2xXUG1GMm1hQVlSaTlhM29RQUFEVU5xWnB5alRObWg0R0FBQW5FMlczMjhmVjlDQ0FzZ2kvVUtzWWh1RW55YXVteHdFQUFBQUFPQ1Yyd3pEcTFmUWdnTElJR1ZDYnZiSnUzYnE3YW5vUUFBRFVCajE3OW54YzBoTWxMNTlZdDI3ZGt6VTZJQUFBeXVqZXZmc2ROcHZ0bFpvZUIrQUpLNzhBQUFBQUFBQmdXWVJmQUFBQUFBQUFzQ3pDTHdBQUFBQUFBRmdXNFJjQUFBQUFBQUFzaS9BTEFBQUFBQUFBbGtYNEJRQUFBQUFBQU1zaS9BSUFBQUFBQUlCbEVYNEJBQUFBQUFEQXNnaS9BQUFBQUFBQVlGbUVYd0FBQUFBQUFMQXN3aThBQUFBQUFBQllGdUVYQUFBQUFBQUFMSXZ3Q3dBQUFBQUFBSlpGK0FVQUFBQUFBQURMSXZ3Q0FBQUFBQUNBWlJGK0FRQUFBQUFBd0xJSXZ3QUFBQUFBQUdCWmhGOEFBQUFBQUFDd0xNSXZBQUFBQUFBQVdCYmhGd0FBQUFBQUFDeUw4QXNBQUFBQUFBQ1dSZmdGQUFBQUFBQUF5eUw4QWdBQUFBQUFnR1VSZmdFQUFBQUFBTUN5Q0w4QUFBQUFBQUJnV1lSZkFBQUFBQUFBc0N6Q0x3QUFBQUFBQUZnVzRSY0FBQUFBQUFBc2kvQUxBQUFBQUFBQWxrWDRCUUFBQUFBQUFNc2kvQUlBQUFBQUFJQmxFWDRCQUFBQUFBREFzZ2kvQUFBQUFBQUFZRm1FWHdBQUFBQUFBTEFzd2k4QUFBQUFBQUJZRnVFWEFBQUFBQUFBTEl2d0N3QUFBQUFBQUpaRitBVUFBQUFBQUFETEl2d0NBQUFBQUFDQVpSRitBUUFBQUFBQXdMSUl2d0FBQUFBQUFHQlpoRjhBQUFBQUFBQ3dMTUl2QUFBQUFBQUFXQmJoRndBQUFBQUFBQ3lMOEFzQUFBQUFBQUNXUmZnRkFBQUFBQUFBeXlMOEFnQUFBQUFBZ0dVUmZnRUFBQUFBQU1DeUNMOEFBQUFBQUFCZ1dZUmZBQUFBQUFBQXNDekNMd0FBQUFBQUFGZ1c0UmNBQUFBQUFBQXNpL0FMQUFBQUFBQUFsdVZWMHdQQU9jczdNakp5cE0xbUN6eWh2WWRwbXBJazB6VERvNktpTGkxNzBEVE5uSnljbkRrN2QrN01QNXVEQlFEZ0xQS0pqSXdjY2VJYzZYUTZ1eHFHSVJYUGgxMDl6Wkd4c2JHL1NTbzR5K01GQUp4YnZDTWpJNGZGRjJUSUFBQWdBRWxFUVZUWWJMWkdKN1R6V1E2MUZ1RVhha3FSbDVmWERZWmhUS3JvQk1Nd3hrb2FXN2JONlhUTzJibHo1ODluWllRQUFOU01xc3lSa3lWTkx0dm1kRHJuU0dLT0JBRDgyWXJzZHZzVk5wdnQ2b3BPNExNY2FodTJQYUttbUpLK3J2WkZwdm1KSk9lZk15UUFBR29GSjNNa0FLQVdNMDNUL1BFVUxtS2VRbzBoL0VLTlNVbEorZEUweldPbHIwM1Q5UGluelBIczFOVFViMnBxdkFBQW5DM01rUUNBMml3akkrTVgwelN6UzE4elQ2RzJJL3hDalRsNDhHQ3VwQy9LdGhtRzRmYm5CTitWWEFNQWdLVXhSd0lBYXJPOWUvZm1tYWI1VWRrMjVpblVab1JmcUZFT2grTkRzOHd0Z1JQdURwVDliNmRwbWwrZS9SRUNBRkF6bUNNQkFMVlpZV0hoMjh4VCtLc2cvRUpOMnlZcC9tUW5HWWF4MStsMG52UThBQUFzWkp1a25TYzd5VENNSGN5UkFJQ3p6VzYzNytTekhQNHFDTDlRb3pJek16Tk4wMXhRdHMzRC9uRFQ2WFN1a1pSY0UyTUVBS0FtWkdabVprcGFWcmJOMHh4cG11WlM1a2dBd05rV0d4dWJ6MmM1L0ZVUWZxRkc3ZDI3Tjg4d2pGV1NLdHYvWFNCcGRXeHM3TEZLemdFQXdGSks2cW1zWm80RUFOUlNSWVpockNwYitONEQ1aW5VQ29SZnFIR0dZV3d3VFRQVlExSEUwbUtKV1U2bmMwbU5EQTRBZ0pxMTZtUnpwTVBoV0ZVakl3TUFuUE1NdzlnZ0tZblBjcWp0Q0w5UTQvTHk4cllhaHJHam91T21hZTR1S2lwYWQzWkhCUUJBemN2T3pvNnR3aHk1K2V5T0NnQ0FZbmw1ZVZzcnEvdkZaem5VRm9SZnFIRnhjWEVGRG9kamxrcnVEcFFxL1cvVE5MK09pNHNycUxrUkFnQlFNM2J1M0puUEhBa0FxSzFLNXFCZnhUeUZXbzd3QzdXQ3crSDRXbEpoNmVzeVB5d0w4L1B6UDYzSnNRRUFVSk9ZSXdFQXRablQ2ZnpKMHp3bGlYa0t0UWJoRjJxRnpaczNINUMwUUNmY01aQTBMejQrUHFuR0JnWUFRQTFqamdRQTFHWWJOMjVNOERSUG1hYTVpSGtLdFFYaEYyb05wOVA1b1lmbXoydGdLQUFBMUNyTWtRQ0Eyc3pUUEdXYTVuYzFNeHFnUE1JdjFCcUdZZnhobXVhaDB0ZW1hU1k3bmM0Vk5Uc3FBQUJxWHNrY21WTDYyalROSk9aSUFFQnQ0ZW16bk1QaFdGbXpvd0tPSS94Q3JaR2ZuNThwNlk4eVRXc053MGl1d1NFQkFGQXJsTXlSeThzMExXT09CQURVRmhWOGxqdFFnME1DM0JCK29kYUlpNHM3Sm1tWnBDSkpSYVpwcnR1d1lVTkdUWThMQUlDYUZoY1hkOHd3akZXbGM2UmhHS3VZSXdFQXRVWHBaem5UTkF0TFA4dkZ4c1llcWVseEFhVzhhbm9BUUJtbWFacnJKS1ZLcW1PYTVtSkpaazBQQ2dDQVdzQTBUWE5GNlJ3cGFTVnpKQUNnRmpGTjAxeG5zOW1TVE5NTUxQa3M1NnpwUVFHbFdQbUZXaVUzTnpmV01Jd0V3ekFPWjJWbFVjc0VBSUFTTnB0dFRla2NtWk9UczY2bXh3TUFRRm01dWJteHBtbnU0Yk1jYWlON1RROEFLQ3MxTmJXZ2FkT21ZWkoyeGNmSHo2enA4UUFBVUZza0pTWGxsODZSbXpkdm5sWFQ0d0VBb0t6VTFOU0NaczJhdFpTMG44OXlxRzJNbWg1QVJTNTg0azJXOHArakNqSlNKVWsrOVJ2VjlGQlFRMzU2NHBaYSs3TUpxR25NaitjMjVrZ3dSK0t2Z0xucTNGV1FlVlF5VGVhcGMxeHRuS3VvK1lWYXh6dXdvUXlqMXYxYkFRQ2d4akZIQWdCcU0rK0FJT1lwMUVyVS9FS3R3dzlMQUFBOFk0NEVBTlJtekZPb3JRaS9BQUFBQUFBQVlGbUVYd0FBQUFBQUFMQXN3aThBQUFBQUFBQllGdUVYQUFBQUFBQUFMSXZ3Q3dBQUFBQUFBSlpGK0FVQUFBQUFBQURMSXZ3Q0FBQUFBQUNBWlJGK0FRQUFBQUFBd0xJSXZ3QUFBQUFBQUdCWmhGOEFBQUFBQUFDd0xNSXZBQUFBQUFBQVdCYmhGd0FBQUFBQUFDeUw4QXNBQUFBQUFBQ1dSZmdGQUFBQUFBQUF5eUw4QWdBQUFBQUFnR1VSZmdFQUFBQUFBTUN5Q0w4QUFBQUFBQUJnV1lSZkFBQUFBQUFBc0N6Q0x3QUFBQUFBQUZnVzRSY0FBQUFBQUFBc2kvQUxBQUFBQUFBQWxrWDRkUTVwR09DdlpnMER6MGhmSTN0MDByV2orc3JIeTE3dGEyMkdVZUd4N3UxYXFtM1RSdFh1MDh2KzUvNnY3T1B0cFNaQkFYL3Fld0FBL25vdUh0aGRFYTJiVlhwT3Q3QVdHdCtuNjJtOVQwVHJacG8ydkxkOHZMMHFQVzlRMS9hNmJHaDBoY2VENnZtcm5sK2QweG9MQUtCeTlldjZxWDN6RUxVSWJsRFRRNm1RWVVnREl0b3EwTi8zdFBycDJMS0o3RGIzejJJMnc1Q3ZqMWU1OWpPaGM2dW1DanVGejR0L2hsYU5nMnA2Q0tnR3dxOXp5S09YajlHTTJ5NVZKZGxUbFEzcTJrNFQrMFZWK3dkYTIyYkJldXVPeTlXdmMxaTVZemJEME4yVFJ1aUtFVEhWNnJOOTh4QzljK2MwOWUzVXh0WG1aYmVwUVQyL2F2K3BYOWZ6RC8vbnI1dWdSeThmSTV2Tjh6Y3Z3Tiszd2orbkVoQUNBUDRhcmhyUlI3MDZ0S3IwbkNHUjdYWDk2UDVWK2lWNWFMY09HaFlWWHE0OW9uVXpYVEtvcCtxVUNiKzg3RGEzMTVMVU83eVZ4c1ZFZU95N1FUMC92WDNIWmJwNlpCK1B4KzAyVzZYeldVVnpJQURndUFDL092clg5UlAxNG8yVE5HMVk3OVBxeTcrT2o3NS83Q2JkTjNta1cvdlRWNDNYTjQvY2NGcDlEK3NXcnZzbm42ZHJSL1U3NVQ1YUJEZlF2NjZmcUNldkhPZlczck5EcUw1ODhIcE43Ti90dE1ib3llMFhEdEVsZzN0VzZkeXh2U1BVczMxb3VYWWZMN3N1SHRpOTBqOG56cThuNnRPcGpWNjc5UklOaVd6djhiaVB0MWZGY3lvM29XcEU1WCtqc0pSQWZ6K2xaZWZLTkUrL3I5TFFxOURocU5aMTJibjVPcHAxVFArNFpKUVdiOW1sdDJZdlVWWk9ubFR5QTZTK3Y2K3ljdkoxWHM5T2xmWmptcWJtcnQvbTZqT3ZvRkQvdUhTMFBsdXdXbDh0V3FkZUhWcnBvVXRIVi92cnlzck4weFgvK3JCYys0L0xZM1hYUmNNMW9udEgvYjV1YTduam45eDNkWVY5ZmpSdnBiNWRzcUhhWXdFQVdNT25DMWFyWDVlMmlncHJxZjNKYVJXZTUrMWwxNlZEZXFscFVLQ0tIQTR0M3J5cjBuNnZHOTFmWTZLNzZLS24zcTdTT05LemM3Vm8wMDZON05GSlB5emJxSVRVRExmam5WczExZjlkZlVHRjE5LzMzdmZhZmpDNVN1OEZBT2NpbTgzUUE1ZU1VdE9nUUIzSnpOYUFMbTAxb1Y4My9iZzg5cFQ2TTR6aUJRSW4zbnl3Mld5bnZhcnFqOWdkbXRnL1NzT2l3dlhiMmpodFBYQzQybjBNNnhaZTB0ZjJVeDVINHdZQkhuY25IY2s4cHJTc0hIVm9FZUxXWHNmYlMvWHIraW1xYlF1Mzl0MkhVbDJmS3lYSno4ZGJrd1owVi8yNnZucnM0NThWdi8vUThUNTh2SFhWQ004M2drck4yN0JOK1lWRkZSNWZ2WDJmRWxMVGRjWHdHQzNac2xzT3A5UHQrTVVEdW12cWtGNGVyeTEwT0RUNW4rOVcrdjQ0OHdpL3ppSDE2L3BxejZIVU05Slg2VGJESW9menBPZVdsWnllcFFmZi8xR1hEK3V0eVlONmFQdkJ3L3BweFNZWmhqUmxVRTg1VFZOOU80ZXBiOG5LTUY5dkx4VTVuVzd2VThmYlMwNm4weFYrSFVyTDFQM3ZmcThucmhqbnVydXlML21vSk9uOU9jdDFLQzNUYlF5WERZMVdhSENRWHY1K2ZybndyckNvK1BVRmZTUGRKaFNiWVNpM29GRGhMUnFycnUveHBMN0k0ZENzbFpzbFNWdjJKV241MWoydVkrRXRHbXR3MS9ZcUtLeGVRQWdBK09zYUhoV3VtOGNOS3RmdVpiUHBpaEV4NVZZM3I0amZvNWUvbnkrVnpFRlBmUEt6L25YOVJicnJvdUhLTFNqVW11MzdUM2tzUWZYOE5hUmJCN2UyL01JaVplZm1hMWhVUjJYbjVidmFEeDNOVUhaZWdTUnA3dnF0MmxzeWowclNrTWdPNnRBOGhQa01BQ3JoWmJmcDdra2pGTm1tdWVadDJLWjNmbG1xZjE1OWdhNGQxVSs1QllXYXN6YStwb2ZveG1tYSt1RDNGYnJ0Z3NHcVg5ZXYydGZiYlRZTml3cFhkbDYrRm0zYVdlWHJ1clJxcWk2dG11bmJwZXRsbXNVcm5qMnRrUHQxYlp6bWI5aXVoNmFlNzlaZXg5dExEUVBxdXRwdGh1VGo1YVduUC8vRmJjN01MU2pVNHgvUDBuUFhUZFJqbDQvUnd4L08xTzZrSTY1ckpPbXJSZXYwN2RMMWJ2MVBHdEJkbHc0dUgxcDFhQkdpaU5iTjNkb09wV1dxY2YwQVRlemZUUTduOFJVbW0vY211djc3NDNtcmxGOTBQRVNiT3FTWERMR1N1aVlRZnAwakdnYjR5OXR1VjJyV3NUUFNuOTFtSzVkdVY1WFROUFhKL0ZWYUhyOWJ1MHArQUkzdEhhRjJ6WUwxMms5L3VFS3QwSkFnL2ZkdmwrajFtWXMwYjBOeFc3T0dnZnJ2YlpkcTVkYTlibjFtNWVicmtZOW02b2JSL2ZYcm1qaDFidFZVS2dta2RpYW11TTZyNit1amxzRU5ORy9ETmkzWlV2RWQ5WXY2UjVYYnJsamtjSlRicnBsYlVPUUt2M1lmT3FLWkt6YTVqajExMVhnVk9oeGF2S1hxa3dFQTRLOXRSMktLUHBxN291U1ZJYW44Y211YllaUFRMSjVEazQ2NjM2QTVuSmFsLy92OFZ6MXo3WVc2WThJdzNmVHFaOG90S0R5bHNUUU04TmZrZ2QwOUhqcy91clBiNjNVN0Qyck91dUlQWnF1MjczUE5zNzQrWHJwc1NMVDJIazdWM3NObjVnWWFBRmlObjQrM0hwbzZXdDNDV21qZHJnT2FNWE9SSEU2bm52eDB0cDY5ZG9KdUd6OVlvY0ZCK3QrYzVYS2VpVzA0VmZEQ2paTVVHbkx5N2ZhbHBXY3FjK2hvaHU1NDh4dTN0aUhkT2lnNHNLNitYTFJXQlVWVnV6blNKQ2hBRDE0NldvSCt2dHFSbUt5TnV4TTBhK1ZtL1JHN3czWE96V01IcW1mN1VDMlAzNk50QncvcjBtZmVjK3ZqOWVtWGFsL3lVVDMvMWU5U1NkMnQxMjY5eE9QN0phUm02TG12NXVpcHE4WnJVTmYycnZBcnBINXhMZWZrakN6bEZiaXY3cXBvY1VmSGxrMHFuRk12NmgvbDlycnNpckZmMW16UnNaS2JTNTFiTlZVOTN6cWF1WEpUdVQ3dzV5UDhPa2VFTlEyV0pBWDRWYjJnNFlSKzNYUjVCZnZVZmJ6c3NobUd2bnpvK3BQMjg4cjM4N1U4ZmsrNTlsMUpSelM4ZTBlbForZm9tdlA2YVh0Q3NpdmtrcVJ4TWNYRmdjc1c1cjFpZUl4c2hxSFBGcXd1MTE5dWZxRmUrMm1oeDdGMmJWT2Mwa2UwYmladnUxMTdEcWVXMi8rOVB5Vk5Sekt5SlVuWHZmU0ptalVNMVBnK2tmcmZuT1Z1UHdRYkJkYlYzOFlQMW1jTFZydkN1eE8xYlJhc3FMQVcrblZ0bk5LemMwLzZQUUlBL0hVRSt2dksxOGZiOWRxL2pvOGFOeWorUlRycGFJWU9wS1RwN2tramxINHNSKy8vdHJ6YzliZFBHQ3BKZXUvWFpjckpMeWgzZkh0Q3NsNzk0UThscHFhZmN2Q2xrbm4yaW45OXFHNWhMUlRlc3JHK1dleCtkN3R2cHpicTFhR1ZQbDJ3V3VuWnVhNjVzcXpSdmJxb3JxK1Azdmg1ZmJsakFBQ3BkWk9HdW1mU0NMVnUzRkJMNDNicnBlL211UllKWk9iazZZSDNmOUREVTgvWGhYMGoxYjU1aUdiTVhLaURSOUxMOVRPb2EzdU43UjJoUno2Y2VVcUxET3cybTI0Wk4xRHpOMjVYL1A1RFdyRjFqN1luSE4rcWZsNlBqc3JNeWRQS2Jmc3E3YWRQeDlZS0RxeW5YOWJFdVlLNnpHUHVuMmNNUTVvMElFcjVoVVdhV2JJUTRHVDg2L2pvMGN2SEtORGZWOTh0M2FDTnV4TWtTVG41QmE2NWNFSy9ib3J1MEVydi9McFVldzZscWsrWm1zNmxmSDI4MVRDZ3J1dFlTUDE2VXBuQysvdVRqN3JkV05xeUwwbjN2dk9kMnc2bzB0cWFubTdxbUNWZnM1ZmRmU0hFckpXYk5XdmxabzJKN3FMMFk3bmxQdDlPRzk1YkJZVkYrbmJwQmptZHBzZUh6MHdhMEYxRlRxZCtPTVZ0c0RnOWhGL25pTEFteFUvRTZCemFSUDUxZkR6K3NuMmlJNW5aaXR1ZjVQRlkxOWJOWkxQWktqd3VTYzBhMWxlem9FQzNKYUNsdk93MjNUUm1vRWIzNnF3NTYrTDE3SmUvNlZCYXBxc2UyWkRJOWpvL3Vvc1NVak4wOWNnK1Nzbkkxcks0M2ZwaTRWcXQzWG5BTldGNDJXMjYvY0tobXJWcWszWWtwSlI3SDBscVVNOWZqMDhiNjlaMnk5aUI1YzU3KzVjbCtublZGdGZyUUg4L2plMGRvYnlDUW4wOGI1V3IvWkxCUGRXemZhaStYTGkyd3E5OTBvRHVLbkk0OWZWaVBpd0FnTlhjT242UStuZHU2M285SnJxTHhrUjNrU1RkODg1MzJwbVlvdFNzWTVyVVAwcWI5eVpwMWJianE1WERtamJTOEtod0phU21xNmlTdXBtTE41KzVWY1B0bTRmb3l1RXgycFdZb3ZXN0Rrb2xIMXl1R0I0amYxOGYvVy9PQ28vWGVkbHR1ckJ2cEE2a3BGVzZXaG9BemxVVCtuWFRsU05pNUcyM2E5YXF6WHIzMTZVeXplS2ZzVjUydXh3T3A3Sno4L1hvUnpOMTJ3VkRORHdxWEsvZU1rWGZMOXVvNzVadWNQdE1GaHhZVjExYU5WV2ZUbTIwTEc1M3RjY1NIZDVLbzNwMlZxSERxZmo5aDhyZDhHalpxTDVhTlc2b3QyY3ZxYlNmZnAzQ2RQQkl1dDc4ZVhHRjU0em8za21od1VIYW41TG1WbWVySXI0K1hucG82bWlGQmdkcGFkeHVmVFJ2cGNmeFgzTmVYLzIyTmw2elZtNVd6L2FoSGxlazFmSDJVbEE5ZjlleDBpMk1FL3RGeVdtYStuamVTdGZPbkZKbGc2OStuY00wSnJxTGRoODY0dkh6WTNadWNVbUFXOGNOY24zVy9TTjJoMUl6aTNkUTllN1lXdUV0bW1qcmdjTkt5ODZSU2dLNFNmMjdhLzJ1QTNKNitPeXJrbDFOdmNOYjY3ZTFjYTRGRnppN0NML09FWkZoeFhkejdUYWJlclJ2cWFWYlR2NERkZW1XM1JXZTkvRjlWeXUvc0VoUGZqSzd3dXV2R0I2aktZTjZxTERJZlNscGkwYjFkYy9GSTlXdVdiQVdiOW1sOStjc1YyNSs4WjF0L3pvK3VueFl0TWIzaVZUYy9pUTk5dEVzM1g3aFVEMHc1VHpOWHIxRm4vMnhSdlBMckE1ckdSeWs2UEJXR3RpMW5UNzRmWVhidHNNVHpaaTV5SzBtVnlsZmJ5KzllK2UwY3UzYkRoN1dMNnUzYU5LQTdscTVkYSsySnlRck5DUkk1L1hvcEprck5ybmRTU21yWlhBRERlalNWck5YYitFSEd3QlkwUGZMTnJxSzBUOHc1VHl0MkxwWEN6Y1ZiOWxJT2xwY1JQN1QrYXNVM2FHVjdwdzRUTGYrOTNObEhDditjSER6MklGeU9KMTY4ZHQ1YnR0RXVvVzFjQ3ZxdTJWZjBpa1ZIL2JraDJVYk5haHJlOTArWWFpbXovaEtPZmtGT3E5blo0V0dCT21mbi85YTRRMnhFZDA3S2ppd25wNzdhczRaZVZnT0FGaEZydzZ0ZE9XSUdJVTFhYVJqK1FWNitidjVXbG9tc09yUkxsU1BUeHZydXJsZTVIRHExUjhXYU8yTy9icDEvQ0JOR2RSRDQvdDAxYTlyNHZUVGlsZ2R6Y3JSL0kzYmRlV0lHSjBmM2VXVXdxOFIzVHRLa241YkcrZnhlT3llUkVXMWJhblFrQ0FkU1BIODhKVm1EUVBWTU1CZkt6eDhaaXJsVjhkYlY1NVF2N0l5QWY2K2VuemFXSFZvSHFKMU93L29wZS9tbFp0VFdqVU8wcjBYajlTV2ZVbDZxeVNjVzdmelFMa3RqNnBrMitQelg4OXgxZnk2Y2N3QU5XOVUzM1hOZDBzM0tINy9JVjAxb284dTZCdXAvTUlpdmZyREh4N0h1eVJ1dDg2UDdxTG9EcTBVWGZJMDV4VmxWbm05UG5PUlhwOCtWZE12SEtLblAvdEZrblRWeUQ0cUtDclM2N01XVmZoOXVIUndUeFVXT2ZUVm9uVlYvdDdoekNMOE9nZjQrWGlyYSt2bVNrN1BrczFtMC9Db2psVUt2eXBUejYrT2ptUldYai9NMjZ1NFlIelpYKzdIUkhmUnRhUDZ5VEFNelppNXlGVmZwSDN6RUEySjdLQVJQVHJLejhkYlA2L2E3TnB1K1BMMzg1VjRORU5UaC9UU2lPNGROVy9ETmkyUDM2TzQvVW5hZXpoVjk3ejluUjY1N0h6ZE1McS9Pclpzb2xkS0NnZWZLSyt3VU1mS0ZQY3Q1VGhoWDNlandMcHFHZHhBa3JSbGY1TGFORzJraGdIK2ltcmJRcE1IOWxCQmtVT2I5eVc2bmpCeTRuTFowcWQ2Zkx1RVZWOEFZRVhiRHlacnU0N2ZBRWxJVGRleXVOMnkyUXdGK3Z1cVFiM2l3c0dmekYrbDBPQWdHWWFoQnZYODFLOVRtRHFITnRXWGk5WXFMVHZIZFY1MmJyNWlPcmJXQlgwaVhYMSt1bUMxNS9DckdpbFU2OFlOWGUreGN1c2VOVzlVWCtFdEcwc2xONmgySHpxaWdxS2lNay9NT2w2QTEyNnphZktnbmpwd0pNMWo2UUlBT0ZjOWN0bjU2aDNlV3BLMGFXK2lYdnZwRHgxT3k2clN0VXUyN0ZMYy9pUmRQYkt2aG5Ucm9Bbjl1bWw1L0I0ZHpjcFJ4ckZjcmRteFh6RWQyNmhady9xdW15bFZFZWp2cTE0ZFdtbnJ3Y1BhZC9pb3gzTldiTjJqSzBmRWFIRFg5dnJVUXdrWlNZcnBXTHlWY08zT2loKzJjc1h3R0RXb1lvSDg0TUI2ZXU3YUNXb1ozRUFydHU3VkM5L09MVmRUeTl2THJrY3ZHeU9iWWVpWE5WdlV0VTB6U2RLUmpHeGw1dWFyK3dsUGRmVHo4VkZ3WUQwTjZ0cE9rdFFvc0Y2NTk2MWYxMC9CZ2ZYazdXVlhzNkJBL1JHN1EwVU9weHJVODFkS1JyWmUrbTVlaFhVc3MzTHlkTWViMzhqYnl5NTd5Ykt5dklJaVJiUnU1bnJvMjRxdGU1UjBORk5SYlZ1b1VXQTlEZTdhWHZNMmJGTm9TSkJDUTRMS2xTeG9HZHhBQXlMYTZiZTE4YTRWWkRqN0NML09BZEhocmVSbHQybkYxcjB5ak9KYVdnMEQvSFUwSytlVSttc1k0QytiWVNndHUvSi91S1g3cEVzTC9qVUpDdEMxby9ycGFIYU9udjlxam12NTZjZ2VuWFQ3aFVOVVVPVFE4dmc5K21yUjJuTDc0TDljdUZiTDRuYTc3b2FNN1IyaFQrYXYwdGVMMSt0UVdxWWVlUDhIUFhESktPVVZGS3JJNFpUTktQNUJWYmFnNUQyVFJ1aWVreFJ6VkVrTmxKdkd1RytMakdqVnpPMzF3MldlT3ZMODE3KzdIZHVma3FhQmhxRmJ4dzNTdjc2WjYzcUNKQURBMmxvR04vQllkUGZFTytTWER1N2w5aVNwcHovL1JlLzl0a3p2ejFtdUFEOWZmWFR2VmVYNktKM1hpcXBSQjJicTBGNXUyek5WOHVUR1V2WDlmZlhVbGVOZHI4dk9aM2Fib2IySFV4VVQzbHFUQi9Vb3QzMEdBTTVWUytOMks3eEZZNzAvWjdsYm9mYXFPcHFWbzVlL242K2ZWc1NxVTJnVGJUdDQvRWJINyt1MnFrL0hOanF2WnlkOU5MZjgxc0NLRE8vZVVWNDJtMmF2cXJqKzFzRWo2ZHEwTjFHam83dm95MFZyUFJaMlB6KzZpNDVrWm12ZGpnTWUrK2dXMWtMallyb3Evc0FoTlEwS1BPbTR4dmFPa0NUOXRqWmViLzY4MkdPeGYxOGZiMWZkelBzbm4rZHEvM25WWnMzZnVGM1hqdXJuZG43OXVyNnE1K2ZqYXJmYmJPWDZmT0didVZKSnFZRlhicDdzYW4vbmx5VWFFTkZPVFlJQzFhUUs0MSswYVlmcm50T0RsNDZxdEg3MmlPNGRYYXZ2OXFla3VhM2VLM1E0bEhRMFUwTzdkZER5K0QzYXVQdmdTZDhiWng3aDF6bGdYRXp4bmVURlczYks0WERxZ2o2Um10Q3ZXNFUxUGs2bTlLa2hDVWNxdnh0UityVEUwdkRyY0ZxV252cnNGKzFPT3FLUUJ2VjBjWm1uWmNRZk9Ld3QreEtWazErZ1BwM2FxRThGZmE3ZHNWOXYvN0pVZlRxMjBTOXJqdGZuT3BaWG9DYy9tUzJ6NUtsYWZpV0ZpTXZXVS9sdTZRWnQ4VkNqek1mTFN3OU1PZjZEZHU3NmJWcHh3dE1rSzNQaVB2ZXZGcTFUK3JGYzNUWitzRzRhTTBBelpsYTgvQlVBWUIzSjZWbDY4dE9LeXdGVVpHZGlpa3l6dU1odVJVOEJzNWZjYlQ1eHRYSmxac3hjcEhkL1hWYmw4OHR1RVNrb2N1aVpMMzdWblJPSDY4cmhNVXBKejlMQ2FqektIZ0NzYXNIRzdWb2V2MXQ1QlVWcUdPQ3Y4WDBpdFhIM1FWY0I5NnJhbFhTazNNT3oxdTA4b0t6Y2ZBM3JGcTVQeXRRY3Jvek5NRFF1cHF2U2orVzZiYjMwNUtjVnNYcDQ2dmthRjlOVlA1NVFkTDFmNXpBMWIxaGZueTVZN1hFdXN0a00zVEZ4bVBJS0N2WHk5L1AxN0xVVFBMNkhsOTNtMmk1WTVIRHFuVitYNnRjMW5yZGlTbEoyYnA1dWVlMXoxMnNmYnkvOTU1WXB5c3pKMDg3RUZGMzMwaWR1NTUrNDdUSEFyNDVHOU9oVTRWYk9zdXI1MWRHdDR3YWQ5THhTeStKMnV4WXkzUDc2MTdMWmpKTmVvNUt2dXpUNFU4bm40UHZlL1U3UFhUZFJEMDBkcmJ2ZitrWUpxVlZmMlljemcvREw0dG8zRDFIbjBDYmFlemhWMnc4V2I5SFlucENzODZNajlPMlNEY3FzUW9IQ0UzVU9iU3BKMnBkYytTUFB2VThJdnlScDg5NUVTVko0aThhNmFrVHgzdWpTbW9CaFRSdFYycCtQbDEySDA3UDAyOXA0L1h6Q1hRMjd6YVpHZ1hXVm5GNjg1Tml2amsrNTk5NTk2SWhySDNoWnZqN3Uvd3p5QzR2Y3Jqc1ZjOWJHSzZ4Skk0M3RIYUc1NjdlNTNkRUJBRmhUWGtHUjF1MzBmTGY4ZFBsNmU4dmhkRmI1Y2ZJcTJVNVpXcmkzS3BvMXJPLzIyalQvdjcwN0Q0K3F2dmM0L3BuSnZwRU5RaUFoQ1FsSlpBa0prSWhoWDVSTkZ0ZGlzWnRZclVzZjcrMWkrMWh0cjNxdjExdnQwOTdXMnRhbHRiaGIwYXV5Q29pSVlROEpFRUpXRXJJUXNrUDJkU2IzajBtR2hNbGt3WDE0di83Q00yZk9uTW56ZUg1enZ1ZTdTSDk2ZjQvQ2dnSjA5NG81T3BCOVJ1MmZjWDBFQUVmUTJtNjVGZ2I0ZU9ubTJRbnE2RFQxRy95YWVkVjRhMVpUYi9sbDFmME9OakdaelRxUVZhQWwweWNxUGpMRWJvL2gzcEluamxlUXI3ZGUzNVBhYnpaWGI0ZHppblNpOEt6V0xVelNnYXhDNjcyVHU2dXpmcmhzdG1vYm11MzJVRGFidTNTdXRrNTdUdVRhTGZPY0hENUc5NithcDVCQVN3dVp0ejlOR3pEd3BlNnl4UlZKVS9UcTdzTnE2K2pVaExHVy9wZGx0WFdXQVdvQmZUTzAzRnhjNU9mbHFla1R4bG0zRlZmV3l0dmRUUlVhdVB5MC9IeTkxdjMySmYzczVzVUtIZW12bnp5MzBXWWZkMWNYUFhQZnQxUnh2cjVQQlU5UGMvdkwxZFRhcnNkZjI2cG43MStydTViUDBhT3ZidmxNeDhQd0VmeHljRCs0N2hxcHV6bHZqL2YySDljdmJyMU9keXhKMWgvZiszall4MHlLdGRTNEQvWjB3OTNGa24zVjFtRi9UUHZER3paWmczSTk0aU5EVkYzZnBMT1hsRDQrL3IyVi9TNGVraFF4T2tCUC8vQkcvZGNiMjVXV1h5SlBOOHRuMXplM1d0TlQvKzJHaGZyeDZnVkQrbzZTdE9IbjMrc3p5djVTRnhxYjlhTS92V0gzOWRmM3BHcFo0aVF0akk4aCtBVUFWNUFaMFdIV0xPbUJsRlNkMTlFOCszMVZldlAyY0ZOajYrQ1RtaThWR1J5b0o5ZmZNT0ErKzA4VjJQMDlZREtiOWRZbnFYcG83VkpkSFJQTzFFY0FHSWJKWVdNVUd6cmFadnVuSi9QdFR2Vk55VHl0SmRNbmFsRkM3SkNDWDJ1U3A2cTlzMVBiam1RT3VxOGtQYmMxUlgrODkxYjkvT2JGZXVUbHpXcnY2TlM5MTgvVHlCRmUrdDA3dTJ6NlZmWDI3S1pQZEs2MjNtWjdaSENnYmw5MHRSS2p3OVJoTXVsNFFhbmlJMFBWTWNCVTR4NGpQTjIxK3BvNFpaZVVhOStwQW9VSEJVamRXZEZ6cDBUcDVqblQrdXp2NXVLc0FCOVAvZkpiUy9wc1AzYTZWRSsrOWVHQW45WFZaUWxDYlUvTjBzTzNMZFgwQ2VPc0EyeDZySm9aSnk4M1Y3MytjYXJOKzFmT25LTHZMclpYbzJUeHdyWjkycFdlM2U5clZYV04ycEdXcFpVejQrVHY3Zm1aQTJvWUhvSmZEbXpCMUdqRlJZeFZTZlY1N2UxVnFyRHZWSUVLeXF1MUtENUdlelB5ckdQUGgySmlXTEFtakJtbGd2SnFWUTB5eWJBbmNOVFNQdlNueEU1R294Ny83a3B0UG54U0wyemJOK1QzeFlTT2xwUFJxT3A2eXptTkRmUlRTM3VIV3RvNnJNR3YzY2R5bFZkV3FRQWZMNjFia0tqTmgwL3FURVdOWEp5YzlLTVZjMnlPNmU3cW90TmxWZHAzeXZhSC9yeTQ2RUhyM0J1YVczV3V0dDdhUEI4QWNHV1lIemRCOCtPaTFUcEFscFM3aTdNK3ljZ2JOUGpsN3VxczF2Wk9CZnA0cXFaKytCT0VqVWFqM0YyY3RUTTlXNFhsMVRhdjN6WS8wWnFwYlU5TzkwTXExak1BR0o1LzdOaXZMWWVIRnBUcWtWRllwdHJHNWtHenVDVEp6OXREWXdOOXRUTXRlOGdWUGFYVkYvVEN0bjI2OS9xNSt1V3QxNm0wK3J3V1RJM1c3dU81Tm9HZ1MvVVgrQXJ3OGRSdjc3eFJMczVPMm5zeVh5L3ZPcVR3MFFHS2p3eTFleHhuSjZQMSt4V2NxMVpaYlozbXhVVnIzNmtDellnTzAvbkdacFhWMU9sZmU5TnNwaU5lV3ZaNE9RN25uTEdVVkM2WnBmVFRwZFlzNlhHai9IWEwzR2s2bWwrc0k3bEYvWnkzazl4ZG5MVmgxeUdiQkE4dmR6ZmR2akRKMmhUZm5welNTcTJhYVdrMVFQRHJ5MFh3eTBHTkNmRFZYY3RuUzkzUi9VdnJ0cC9mbXFJbjE5K2duOTI4V0Q5OS9sMXJ5dXRBbkoyTXVydjdtSmZXaVBmSDNZNzZDUm9BQUE4RlNVUkJWTlZGNXE2dVlaVkllTGxieWhYdGpWMjNKeVlrU00xdDdkWmE3NGpSZ2RhTGMzVjlvKzU1NWcwMXRyYXJvYmxWWVVIK1dyY2dVZW1uUzVTYVd5eGZMM2Vsbnk2eGpxSHY3VXhsYmI4TDF2amdrVU5xOHVqcTdEU2tKeDRBZ0c4Mm84R2c2SkFnMVRXMVNKSWFXbHIxbmFjMjJOMy8xVjk4ZjlCamhnVDY2djVWOC9XcmYzNmdNUUcreWl1cnV1enpTOHN2NmROOHQ4ZXFhNllPK3Q2ZTRCanJHUUI4OGN4ZFhicnZtVGZWMHQ1aHZUZXk1MEpqaSs3OHcydURQc1M0MVBiVVU0b1lIYURsaVpPVkdCMm1rMFhuOU95bVR5N3JmR3NibXZYTUIzdFVWbE9uL081MUtueDB3SUR2V1R0L2htYkdSdWdQLzdkYmhlVTEycDU2U25jc1NWYmMrTEZLaWduWFI4ZXk1ZW5tcXF2RzJXYk45VmYyMlB0YzdFMXhsQ1FQTnhlcFMycHA3OUJmdDN5cXArNjhRVCsvK1ZvOS92cFcrWGk0NlpGdkwxTkxXNGYrTWtqUDVwM3AyVFo5bndOSGVPbjJoVWtEdmsrOSttS3pwbjc1Q0g0NUlFODNWLzE2M1RKNXU3dHBXMnFtTWdyTGJQYkpLcW5RNWtNWldqVXpUcis1ZmJsK3ZXSHpvSkhuZTY2ZnE4amdrY29zUHFkUE1nYWZiT0xsN3FxV052dHBzLzNwZWFwY1BVaFcyYVZpUTRPVWU3WlNYVjJXSCtsaG8veTE1MFN1MUYyZkhoNFVvRHVXSk5zMElwNFJIYVpmM25xZEhudHRhNzlQTW9acmZIQ2dxdXNhMWRacDBwekpVUnJsNjYxUEtSRUJBSWMwMnQ5U2lqOC9ib0tXelpna0wzZlh6MjNJeWZqZ1FLMmNHYWZtdG5hTjhIUlhrSitQdGczU04rWHo0dVh1cHBDUmZxcHRhSkxSWU5CTnN5MERhczVVMUg0cG53OEFWN3FCU2c4dmRUbjlpbU5DZ2pTcDF6VDcwWDQrbWo1aG5BN24yR1k3RGNYZVlRNUU4ZlgwVUhoUWdEVm90eTMxbEc2Y0ZhOWZyVjBxVjJjbjdVclAwZGhBWDV2U1JnMVE5cWhCeXZpbmpnL1JBMnNXNkgvK3RVUDVaVlhLTDZ2U2hsMkh0SDVKc2g1YXUxU2hJLzBVT01KTGo3MjZWZFgxVGNQNlBnTVpPY0piWHU0ZHFtdHFrWStIbTVZbFRsS0h5V1RUNGdkZlBJSmZEc2JYeTBQL2Nmc0toUVQ2S2ZkczVZQlRudjY1ODZDaVE0SjBWZWhvUFhuSGF2M25HOXY3L1ovUTJjbW8rMWJPMCtLRVdNdG8zbmQzeTg0d0tpdWp3YUJSdnQ2cWJSaGVLbWZQZU5nVlNaUGw3dXFpbE16VHFobms0dVBqNmE2eGdYN1dQaVF6WXlQazdHUlVabkc1MUgyQnZHdjViSFYwbWxSVjE5aW5hV0pXY2JucW1scjA0QzNYNnQrZjI2Z0xqUzNET3Q5TFBmN2RsUnJoZVhFRWJsMVR5NEFqaHdFQTN6enJseVlyZVdLa2dueTlKVWxHZzFFSHN3dVZmcnBVYWZuRm1oSXhadEJqMk9QbjVTRkptalV4VW1kckx1alJWN2RxOXVRb1NWSnEzdVhkbEF4WG9JK24vbkwvMmo3YnNrc3JsSlkvdFA1a0FJQ3ZwM0dqL0xWMjNuVHJ1ckl4SlYzTmJlMWF0eUJKRDkrMlRObWxGWG9uNVppTzVKNFo5SDd2cytpWkxsemVuWHpRM3RHcGwzWWUxRTl2WEtUcStrWVZWNTFYZTBlbjF2NzMzMjNlTzV5eVI4L3VJV2czSkUvVitPQ1JPdC9ZcktaZS9UTTNIY3pRN0VtUnVqckcwdFA2K1cwcHlqaGptemp5V1Z3ZEc2N3ZMTHE2ejdaMzloM3JjeDc0Y2hEOGNpQmhRZjU2K0xabEN2WWZvYUxLV2ozKytyWUJhOFU3VFdZOThjWjJQZkdEMVFvYjVhL2YzMzJ6L3Y3aGZ1MU15N0plN0lMOGZQVGdMZGNxcHJ1VTR6ZXZiQjYwMTVja3JVNmVLZzlYRjUwKzEzK0p4c0hzTXlvc3I3R1dLWHE1dTJyZHdpUmRPKzBxNVpSV3lNbG8xUG9seWJwalNiS3lpc3VWa3Btdk56NCtvcVoreWlHbmhJK1JRVkoyaWFXcC9PS0VXSm03dXF4MTJ1dVhKbXZrQ0c4OTh2S21QaE03MUYxZStmVEdYWHB5L1JyOTVNWkYrbzlYK2s3ZENBbjAxZnlwMFRhZmFhL2tjV05LdWlKR1c2WlducTI1b0QzSGN6L1hKd2NBZ0srZXE3T1RhdW9idFQwMVUwZnpTdXlVV0JqazUrMHh3Rkg2SDVmZTh4QW9yNnhLajcyNlJTM3RIYnB4VnJ3eWk4NnB1SEx3TWU3MlRBb0w3cmNzeHFPZndTN25hdXUxNWZCSmVibTdxZE5rVWw1WmxYWWZ6LzFDYjRRQTRFcm03R1RzdDFlVW00dmxkdDFvTVBhWlVHODBXTmFRUzZmVzkrZzBtYTMzZ1VhalFVa3g0Vm8yWTVJU29rSmxOQmgwc3VpY1h0cHh3RnFtbUpwYnJEdVdKR3RhVktnZXZtMnBhaHVhdFNjalQ1OW01S21nM0g0Wm9UMDkwekFEZmJ4c1h2TndjMUhVbUpHNjBOUmk3Vk5tTkJpME9ENUdKck5aZ1NPODljeTl0MnBqU3JwU01rOFB1NUtvdDVteEVaS2t5T0NSK2lRalQ4OXRUVkZUYTd1TUJvTm1UNDdVMm5rek5HNlV2NG9xYXhYazU2UDFTMllwMk45WDd4ODhNV0FsMHV4SmtUYlplZDd1YnYzdW0zR21UTnVQbnBLSHE0dWFXdHQxdktCVUI3UFBYUFozd3VVaitPVUFqQWFEYnB3ZHIzVUxMQTMyY2tvcjlNU2IyMjNxa1B0VDM5eXFSelo4b0VlK3ZWd3hJVUc2ZitVOExaMCtVUSs5OUw2dXYzcUtibHVRS0hjWFp4V1VWK3VKTnorMHVRaU1DZkRWMHorOFFmWE5iV3B1YTFlbnlTUi9iMDhGKzQrUXVhdExXK3hrUGJXMHRhdWowNlM1VXlab1dsU29rbUxDNWViaXJDTzVSZnI5dTd2VjNOYXVjYVA4dFNnK1JndW14dWp1NVhQVWFUYnJhRjZ4ZGgvTFVXcGVzZldDUGlWaXJMb2s1WjZ0MU1Td1lDVkVoZXBnZHFFYW1sdTFLQ0ZXeTJaTTBwWWpGOHMvalFiTHdtSTJXMzdGNTU2dDFEc3A2Vm83YjRaV3pZelRwa01YeC9zbVJJWXF3VTZ6eGd0TnRsbGlRK21GQmdENFp2dmJscFJCOS9IeGNOT0duMzF2Mk1jK1dWU21xOFlGNjdIWHRxaWxyVU4zcjVpamtTTzg5TlRibDkvWVY5M1RxNGFxdzJUUzg4TVlPZ01BVjVydlh6dFRMczVPOHUzTzFwMCtZVnlmL2x5amZDMWw4Y2tUSXpVbXdOZnVjUXJLYTdUN1dJNGVXTE5BOCtOc0g3ajN1T2FxQ0wzMTBKMDIyL3ZiSmttN2orZHF6NGxjelo0VXBXc21qcGR2ZDJWS3hwa3l2YnZ2bU5MeVMvcnNYMVJacTBkZjNhSzRpTEc2YVU2Q3BrV04wMDJ6NG5YVHJIalZORFRwNCtPNWV1V2p3NFArWGF6SHE2aFJhMGVubGlWT2twKzNweHBhTGdhNUpvZVBrYWVicXo0K1llbXJiRFFhOU1DYUJZcVBETld6bS9hcS9IeTk3bHMxVHo5ZU5WLzNySmlyNHFwYUZWWFdxckhGY3I5NUlLdFFKck5adDh5ZEprUDNZQmNubzBGT1JxTmNuSjJVVTFLaGZiMTZYRGExdGVzdm0vWXFKZk8weGdUNGF2VTFVN1U0SVZhamZMMVYxOVNpNTdlbGFOdVJVL0x6OXRDZFMyZHA5VFZ4dXY3cXlUcGVlRllIc2dxVldYVE9wanJxM3V2bkR2bHZVVkoxWG4vZC9PbVE5OGNYaCtDWEF6QWFEWm9SSFNabko2TjJwR1hwdWEwcFE1b08wcU91cVZVUHZmUys3bGlTckJWSms3WGxTS1k4M1YyMUpubXFYSjJkdE9sUWhsN2VkVWp0bmJaTitTck8xOHZOeFVVaGdSZEwvVHBOWmhXVVYrdTFqNDlZczdGNjNMOXFuaElpUXpYUzE5djZ4S0t0bzFPcGVjWGFubnBLSndyUFd2Y3RxVHF2RGJzTzZaV1BEaXNoS2xUTEVpY3BNVHBNTTJNalZIR2hRZmY5K1UxMW1zeWFFajVHWlRWMWFtM3YwQU5yRmtpUzN1NmVDcElZSGFiVDU2cjFqdy8zYSs2VUtCa05CazNyYm83WXU4bi92L2FtS1NrbVFpWnozNy9ianJRcy9YUG5RWnZ2ZmRmeTJab1daZHRrRVFBQTljb3N0dWZCVzY3dGQzdHFickhTOGt0a05uZHBjVUtzcmsrYXJCZTM3N2MrbmUvdDJPa1NOUSt4Yk9KLzMvdFloM05zbnpULzRVZTNET245QUlDTEZpWEVXaWZidDNaMEtpd29RR0ZCZlp1OHQzWjBLam9rU05FaFFYYVBjekNyVUx1UDVXanZ5WHdWVlg1K2ZSV0xLbW8xTXpaQ1MyZE1WRXQ3aDNhbFoydkxrVXdWbkxPZCt0dGJ4cGt5Wlp3cDA3aFIvbG82WTZMbXhVWEwzOXRUNmFkTGgvWDVEUzF0ZXVydG5WcTNNRkVKa2FGeTZzNXE2K3JxVWxOcnUzYWtaV2xEOXozV2JmTm5hT0hVR0cxTVNkZU90Q3hKMHIzUHZLRnBVZU9VRkJPdUNXTkhLVDR5VkY1dXJ0WU1ab1BCWUNkL1d2cFY5Z2ZXZjcvODBTRnRQbnhTRFMydCt1TTl0L1NxMEtuVGk5djM2OE8wTE90d3R0cUdaajI5Y1pjK1BKcWxOY2xUTlgzQ09FMlBHcWZhaG1ZOThMZTMreVNXM1AybjE2MFRJbnNFK0hqcHovZDlhMWgvSjN5NUNINDVnRTZUV1UrK3RVT1J3U04xdkdCNEY2YmV4M2hoMno2OWYrQ0VOU2owNUZzN1pERElKb0RWbTdtclM3Yys4YUlNQnNuSmFKVFJhRlJucDhsbXVtU1BnOWxuTkQ1NHBMSkt5bFZZWHFQY3M1WEtLYTBZTUZobjd1cFNXbjZKMHZKTDVPL3RxV3VueGFxdXVkWDZubU1GcFRLWnU5UnBzbVNHV1lKdmx2VGNwemZ1bEkrSHV6cE5aaTJZR3FQRTZEQzF0SGZvdlFQSFZkb3JndDlwTXV2QkY5L3RjeDQxOVUyNjBOalNiejEyYlVQenNKdnlBd0N1SENhejJlYkorcVd2MjlPVG1melJzUnpsbnEyMHRnaTQxT0djSXB2bXhMOS9kM2VmLys0d21WVFQwS1Q2NXRaKzE3T3F1a2JWOTVQSkRBQ3c3L3UvZS9selBWNXFickZTY3ovZnZvcnBwMHVWWFZxaHd6bG5yR1dJUTFWU2RWNHZidCt2bDNZY1ZPZ29QeFZkeHNDVG8zbkZPcG8zK0hmYWNUUkxGeHBidFBWSXBuVmJWNWVzOTM5RFlUQklCaGtrdzhVMVZOMzNlRDMzdHA5azVDbW50Rko3VCticjVBQjl2VTRVbnRXSndyTUs4UEhVNG9SWW5TdzZadzE4dGJTMXE2YWhTWTB0YlRacnFvdXpreXJyR3RYU1Q1c2VmRDNZQzVoKzVWWS8ramM2UytDeUdBMEd1OEUzZkROODhPZzlYOXRyRS9CVlkzMzgrdXY1RWM1YWhDOENheVMrQ1ZpcmdDdmIxM0d0SXZNTERvZWJEUURBVjZtclMrb1NheEVBQU1EWGhlMUlDUUFBQUFBQUFNQkJFUHdDQUFBQUFBQ0F3eUw0QlFBQUFBQUFBSWRGOEFzQUFBQUFBQUFPaStBWEFBQUFBQUFBSEJiQkx3QUFBQUFBQURnc2dsOEFBQUFBQUFCd1dBUy9BQUFBQUFBQTRMQUlmZ0VBQUFBQUFNQmhFZndDQUFBQUFBQ0F3eUw0QlFBQUFBQUFBSWRGOEFzQUFBQUFBQUFPaStBWEFBQUFBQUFBSEJiQkx3QUFBQUFBQURnc2dsOEFBQUFBQUFCd1dBUy9BQUFBQUFBQTRMQUlmZ0VBQUFBQUFNQmhFZndDQUFBQUFBQ0F3eUw0QlFBQUFBQUFBSWRGOEFzQUFBQUFBQUFPaStBWEFBQUFBQUFBSEJiQkx3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9CSzlmK29LL2pmRUladFNnQUFBQUJKUlU1RXJrSmdnZz09IiwKCSJUaGVtZSIgOiAiIiwKCSJUeXBlIiA6ICJmbG93IiwKCSJVc2VySWQiIDogIjM0ODQ0ODE1MyIsCgkiVmVyc2lvbiIgOiAiMTIiCn0K"/>
    </extobj>
    <extobj name="C9F754DE-2CAD-44b6-B708-469DEB6407EB-2">
      <extobjdata type="C9F754DE-2CAD-44b6-B708-469DEB6407EB" data="ewoJIkZpbGVJZCIgOiAiNDQ5MTkyMDI2ODY0IiwKCSJHcm91cElkIiA6ICIzMzQ4NDAwNzgiLAoJIkltYWdlIiA6ICJpVkJPUncwS0dnb0FBQUFOU1VoRVVnQUFCSzBBQUFGZENBSUFBQUJPOFFrN0FBQUFBWE5TUjBJQXJzNGM2UUFBSUFCSlJFRlVlSnpzM1hkZ0hHZWROL0RmODh6TzlpYXRlck9LZTIrSkhTY3g2UWtKRHVHU1hBSjNCQTV5Y1BEZVVlNG9SNy9DY1VkNGVZRUFSK2hIeUNXUUJFSUlJUjNIT00ySm05d3RTNWJWZTl0ZVp1WjUvNWpkMVdxMWtsZTI1WlcwMzg4ZnllenV6RE9QUnZMdWZQZHBiUHU5OXhFQUFBQUFBQURrRFo3ckNnQUFBQUFBQU1CRmhSd0lBQUFBQUFDUVg1QURBUUFBQUFBQThndHlJQUFBQUFBQVFINUJEZ1FBQUFBQUFNZ3Z5SUVBQUFBQUFBRDVCVGtRQUFBQUFBQWd2eUFIQWdBQUFBQUE1QmZrUUFBQUFBQUFnUHlDSEFnQUFBQUFBSkJma0FNQkFBQUFBQUR5QzNJZ0FBQUFBQUJBZmtFT0JBQUFBQUFBeUMvSWdRQUFBQUFBQVBrRk9SQUFBQUFBQUNDL0lBY0NBQUFBQUFEa0YrUkFBQUFBQUFDQS9JSWNDQUFBQUFBQWtGK1FBd0VBQUFBQUFQSUxjaUFBQUFBQUFFQitRUTRFQUFBQUFBRElMOGlCQUFBQUFBQUErUVU1RUFBQUFBQUFJTDhnQndJQUFBQUFBT1FYNUVBQUFBQUFBSUQ4Z2h3SUFBQUFBQUNRWDVBREFRQUFBQUFBOGd0eUlBQUFBQUFBUUg1QkRnUUFBQUFBQU1ndnlJRUFBQUFBQUFENUJUa1FBQUFBQUFBZ3Z5QUhBZ0FBQUFBQTVCZmtRQUFBQUFBQWdQeUNIQWdBQUFBQUFKQmZrQU1CQUFBQUFBRHlDM0lnQUFBQUFBQkFma0VPQkFBQUFBQUF5Qy9JZ1FBQUFBQUFBUGtGT1JBQUFBQUFBQ0MvSUFjQ0FBQUFBQURrRitSQUFBQUFBQUNBL0lJY0NBQUFBQUFBa0Y4TXVhNEFBRnc0TWhrS0diZUthT3Y0YzRZU2tzc3o3NjcwVTZ4bi9LRmxMU01tTXU0WmFrU0JLQkFGenFNQ2lWam1QU2NVV01ya3Nzem5SWUVvRUFXaVFCUjRQZ1hPQzhpQkFQT2VYTU9NTlNSNWhNSEZpRWp6czJqcitIdVpvWlFzNnpLL1k0VU9pd2x2YmV0cHF2ZTJVQ01LeklNQ0QydWtzWmtXYUY1TGpLUEFYQmQ0WkdLQmE0aEpVKzVKYW56YlVDeFFJQXBFZ1hsVm9HWDlGQWttN1RObG1nTFRQMU5RNEJRRkZqSTFMRVJ3cW4zbkJPUkFnSG1NTzhpMmxTV2FDQkp2VEViQkxNUVNqNWc4NWVGTUptNGRmeWcwWWxOMEZlZDJrYndaUllFTHRrQXJrVForVkpZRlRnTUZYcndDRFJNTG5QSXVoYmdscFVBakNrU0JLREMvQ2hTYW1PcGJKMjdQcnNEMHp4UVVHS2VGaUZtSlZDS05oRXFtTmNKWVJaRm1DaDJtT1pzR2tRTUI1aXZMZXJLc25mQk9KQlJTeDRRNnlsaEtIek4xa01MSHB1anFNRGpoWWVRNFRkVTVMWmszVUNBS1JJSHp2TUR4VFhXUW9VQVVpQUpSSUFxOElBV0tDREVpa29nazRoWm1yQlJNWXVabFpGNUc0Uk1pZkpTMFFPWmE1QkRiZnU5OXVhNERBTXdZTTVMejdVeHl4UitHamxDc2l6VGZGTzkwQUFBQUFIQlJNQ05aMWpOanpmZ3pJaVo4enpGbGVHN2RwMG1MTmw2ZjZ6b0F3TXhwcEF5UXNaYVVQaGJZTFpRZUV0RmNWd2tBQUFBQVZJcDFVYXlUdUlWSkRpSWlKakc1V2tUYlNNUnlYYmNVeUlFQTh4QVR6TVJJcFdnclJjL01yZmNVQUFBQUFCQVJpbldRTWtCeUZXT2NtTXdNbFJSdHBlUUVQem1IOVFNQjVoTjlIRE16TW4ycUQ3UUJBZ0FBQU14WnlnRDVkd3VoRUJFWlhNeThJdGNWU29FY0NEQi9NSEs5azZ6YkJMZmt1aVlBQUFBQWtBVjFpUHgvRnFwWCtIZUxPYlhHSUhJZ3dMeGhyQ1Z1WWViRjNINWxycXNDQUFBQUFObFJoOG4zUENsOUpQZ2NtaW9HT1JCZzNqQ3ZqczhnSDJuTGRWVUFBQUFBWUlhbVdRbjI0a01PQkpnZkRHVmtLQ0FpMGhRUmE4MTFiUUFBQUFCZ2hyakVwbHpQOEtMRE92SUE4NE5jR2QrSXRwQ1lNek5OQVFBQUFFQ1dqSFVrZVpoY3hFWi9tL3MwaUJ3SU1EOGtsNHlQOWVTNEpnQUFBQUJ3RGt3clNMSXlJcEtjUXZXeTNGWUcvVUlCNWdmSkZYK3owUHk1cmdvQUFBQUF6SncyR3IrZDQ4NGNoMERrUUlENWdVa2tPWWlJaEVvaW5PdmFBQUFBQU1ETXFjRjRkMUJteW5WVmtBTUI1Z1dlNkJTcStYTGZteHdBQUFBQXpvVVMvLzljeUlFWUh3Z3dENmpETlB5Z1lDYkJwTnozSWdBQUFBQ0FjNkVsK29YS2pDakhYKzRqQndJc1dOeG1NZGVXNWJvV0FCZFA4Q2pXVkFFQUFNZ0tjaURBUEdBb0U4NGJPQkZUK3NuLzUyeS9QWktzWnV1cStsbXVHc0FjZ2h3SUFBQ1FKWXdQQkFBQUFBQUF5QzlvRHdRQUFBQUFBSmgxMFRhaERESVJKaldRKzVuL2tBTUJBQUFBQUFCbW5SWWdMU0MwWUs3clFZUitvUUFBQUFBQUFIa0hPUkFBQUFBQUFDQy9vRjhvQUFBQUFBREFyT00yNHJiNCtFRE5sK1BLSUFjQ0FBQUFBQURNT3VNaVpsNUpSQlJxWktIR0hFOFZnMzZoQUFBQUFBQUErUVh0Z1FEemdOTExoaDhVekNTWXhISmRGd0FBQUFDWTk5QWVDQUFBQUFBQWtGK1FBd0VBQUFBQUFQSUxjaUFBQUFBQUFFQit3ZmhBZ0htQU84aFVUeVF4RVdMUnRoelBMZ1VBQUFBQTh4MXlJTUE4d0czQ3NvNFRrZEpQMGJaYzF3WUFBQUFBNWpua1FBQUFnQVhPWmpaZXVhcHViWDFGWFdtaDAyNHh5NFpvVEFsRVlvTmovdWJ1d1ZlT3RwN282TTkxSFFFV2lDSlN2c0NISFV6N3Z1bytRT1pzRHBGSWZJb1ByMmJSSnpYNzQ4SXgrM1ZjSUQ3SGh6Ynh5SUNRUHFLVzVyb3UyZEtDUWhrZ29aRVd5SFZWa0FNQkFBQVdNSW16ZDI1YmZlY1Y2OHhHT2ZWNXMxRTJHMldQdzdxc3FtUjlRK1hmZi8rM3Vhc2p6QnNGcEc1bDRRMHNYTWtVRjlOa0VrSEJCNGczQytNYm11VVFtWEpkd1RuaENoYXE1Z29SdlVQeUgxQ3p5b0gxRkx1RVI0am9kc24zZU14T0RHdEVMVmpSTXhROVExb3cxL1VnUWc0RWdNeld1NTFmV0xWWTMvNzJ5ZFpYQjBkeVhTTUFtREdqUWZyTW5WZHZXbEtkZkViVHhMQS9HSXpFYkdaam9kMkt1MDNJa3BHME83ai9adVkzVC95YmNURE5RVm85VTlheXlOL1BuemFaQzZXRUZEL3g0TVJwRjA4SVU0eDhNbEdqeUJBQ2JhUmFTQXhPdkFQdkpzT3c0SVZNTzZTWkVBSXZsRVVVYXlNNWl4M3pGM0lnQUVCbVZSYnpwa0tYU3pZOGVLWXIxM1daZFp4b3FkTyt1ZERWRlF6djdCK2E3ZE9aT0YvcmRtd3VkRC9YTTNBNk1EZStGMTJJL3ZxYVRja1FlS2kxNThuWER4OXM2ZFpFZks0cGkyeFlXbDJ5ZlhWOVEwVlJUcXNKYzEwQnFaL2h3MHQ0aklpRW9OTWtIeFdtWWNFVnhweENyV094TlN5UzZ6cGViTXNwK2tGcHJJN0ZQcTBVdDZibFFESitWQ2t4RS9WTXZNMTJDUFdUMHVncUh2bWw2dnlEc0tlK0ZDRCtNYldrbk5RMllTREV3UE4yUFF2Y3p2MVcwdTVSeTNOZGx6a05PUkFBSUlOL1h0R3dxZEJGUk1lOC9selhaZFlaR1B2eHBXdnRCb21JSHV2b21lM1RMWFBZdnJKbXFjd1lFZjE1WU5Zelo5NnlXMHczWGJKYzMzNXhmOVAzLy9CcTJnNmhtTko0dXJ2eGRMZmJic2xGQldGK01KUDJaV21vbWlsRWRFTElQOU5jcDRVeC9wcUkvOWNrdEUwOHY2SmdGVlBxV0d5cVYwY3kzV0RibVZnNzlWVUtFMjhsamhCNFFheGswU0ttQmdXdTVsa2dCd0lBWk9DVTgranRrUkhwSWZEaXNFaVNqSTVQczI5bFRha3N4WCt0ajd5OGY1bzlSLzJoaTFVcG1IOCt5a2YxRUxoYnMzeGZjeXVaa2txRThkY0V2azBBT0R0akxSa1hrZEFvMmtLUjVoeFhKbzl1ZEFBQWNvNFRhYm11QStRSnR5MStYeTRFZVVQNTFWWURGOHBTaW16allTSnEwZVQvVnQwS3ZzRUJPRC9jeWd6RlJFUktiN0pKUFdlUUF3SG1BUzNBUW8yQ0pCS2hPZmNaTEROMlRXblIxaUozamMxaWxhU2dxcDd4aDE0WkdON1ZQNlFISGtiMDB5M3JIQWFKaUY0YkhQbld5VmI5d0VxTCtkc2JWK3JiLzlQYStYUjNmTnI2ejZ4b3VLVFFSVVJQZC9mL1QydG4ydW5PdjdSMWJ1Y2xIdGNTaDYzTWJEWnlOaEtOSFI3MS9iYXpweThjMVEvNTJ0cGxTeHkyNUJsWE91MlBYYjZSaUg3VDBmdXI5bTc5U1RQbnQxU1dYT1lwS0xPWWhLRHVVUGlWd1pGbnUvdGppWkZYWldiVGR6ZXQwcmQvMU5KK0poQjZYMTFWdmQzNjUvN2hCNXFuV3dLeXlHUzh1YUprbmR0UmJESVpPZmNyeWlsZjRNY3Q3Y1BSV0pZWFhQZXhwYlZYRmhjUzBXaE0rZHMzRDIzeHVHK3RMSzJ4V1RRaGpvNzVmOW5hMlJPTzZLVTl2RzFEYWdYdXJDNi9zN3FjaVA3dHlLbkRZejc5eWVWTzJ6c3FTcGM3N1RhRDVJMHB4NzMrSnp0N1d3T2htWjR1ZGY0aDNiK3NYcXB2M1BYcWZpVGtDOHVYeUg2TVVYMlpwNmxySVB0alAzZlh0WmN1cXlHaWgzZnVmMngzSTJmc2lsVjFWNjlmWEYxYzRMU2FmTUhveWM2K3AvWWNPOTdlTjMwNTVSN24xV3NXcjY0dEt5MXdPcXpHcUtLTitVTk5YZjF2bkdqZmN5TDlIOElYN3I1dTg5SnFJdnJEbm1NL2ZXN1A1TkkrZnR1VlY2MWRURVJQdlhIMFo4Ky9PWG1IKys3ZHNhU2lpSWkrOU9BelI4NzBadi96d2xSdTQvRzU3Ui9VWExHWmg4QlZGTDJhQjVaUnRJQnJUTkFvOFJQQytKS3dIaFBwTTR2V1Vld2JoZ0VpZWtCMXZ5aXNiMlBCNjNtZ2hoU1YyQ2toUDY3Wm04aEVSSXpFdFN4NExROVdrc0laZFFyRGk1cnRSV0ZOSysxQnFjZkt4RzdOOGgydG9JaVVIVHl3a2NJZXBrYUl0d3I1QmMzNk9tVnV2VFNTZGlNTGJ1T2hTbElrb2lIaWg0VDU5NXF0UCtXRytVZFNYeUZUa3cvMWFoUFJHV0g0bEZwQ1JBMFUvYnBoa0lpK3I3cDNDaXNSZlp5UFhNbkgzekRmTDNuZlQxNTkrMzFLV1lBNEVUMWs2REdUZUZtemZFOHJTS3NWRitJS0hycU1oUnFZNGlBMVJteVFwRVBDOUl4bTY1dDBKLzlaUG53SkR3OEw2VU5xcVoyMEhjeS9sWWVMU0kwUm5TVGpielg3eVVrWGZ5cXBsL0VLRm53WDgxY3laWVFtTE5MUXdLSTNzOEFxRm5VeE5TellHWkozYXRiZHdpSW10UnNYa25vekQ2eG40VEttY2lIR1NEb3Q1QmVFOVdCaU5wMDdtTzl1eVVkRUgxREt2Qk9IWEJMUnYvTEJWVHphTGFTUFRUMGRVVGtwM3pXTUw0RmpaZUp4US94VCsybk45blBOcFc4YlNkekFBbHQ0cUpvVU13a3ZTVDNDOElZd1BUTngwR1krUUE0RW1BYzBINFVhaVprRXUzaDk5N0pTWmpaOWRtVkRsV1Y4U2pTbndiRFc3VmpyZGx4WFZ2VDFZeTFlUlJGRVI4WjhsM25jUkxRNEpWK3RjbzIvNFM1ejJKNU9iTmZiNDUvb2gwYTlrODk0bnFWZFZsVHdqOHZxVWdzc05obXZLZlZzTFNyNHl1R1Rad0paOVk0ck5SdS91R3BKbVhuOG83VGVicTIzVzdjVkZmenJrYWF3bWg1bmlrM0c5OVpXV2FUMFQ3WEpyaXJ4ZkdoeFRXcWZTWmRzMkZ6b2VyTExxT2ZBYkM3NDVHSjNWSlRjVTFlVmZIaEpvV3Vwdy9iSi9VZDlpanA1NThudXJDNy95NXJ4b2ZhRlJ2bnlvb0t0bm9Mdm56cXplMkQ0Z3A4T0xwVGpIWDJxcGttY0U5RUhiOXJ5cFFlZmpjWXkvSG1jbGN0bStmVHRWNjJxTFVzK1UraXdYTGFpOXJJVnRRLzlhZDl2WGptVThTaVRiTGozeGkzWHJGL0MrZmpmc3l4Sk5wTmM0WEZldFhieG1iN2hiLzdtNWM3QnNlU3JlNXM2OUJ5NHJxRWlZNW5yNnl2MWpRMkxxMmhTRHJTYTVJWXlEeEVGSXJIajdWZ084UUtRaE5BbmdPa1FocU5rek9LSWNXWVNIK1VqZWx0aUhLTlNVa3RaNkcwVStwTm0rZEVVWFV5SjZPLzV5RlhqcVVsc1pKRTFQUElOdGZDUU1IMktqMnhPS1hNeGl5MldSaXZVMklQQ2xiR29WUlQ1dERSc1ovRnY2SXlrcldXUnRUenlzaGIrdnVaT3l5cmxwSHhCR2lwTHlYZ1ZwRmF3d0ZVczhQKzB3djJaSnYrOENNcEkrYlEwdklpUC8rT1ZTZFNRVXNPVW0xamdaNXJyZVdITGVHQTVLVitTaGtvU1A0NkphQk5GMWt1Uis1VENmZG10YXBoME5RdjhIeW54VHpXbEJldHU1cjJkKzVNZldUSVRheWk2Um9wZUxrTGZWQXVqS1pkM0U0VS9hUmd4Snc5bVZFeHFNVk9qR2p0NGNTL3M1Tjl5SWFtRlRDMFh5ak1xY2lBQVFIWXNFdi9DcXNYSk9LUVJqVVpqQlVaWmYrTmY2ckI5YWtYOWx3ODNFZEhoVWErZTNFcE1ScnRCOGlzcUVhMTJqUytWdTh3WmYvTjFHZ3dlbzB4RWloREh4akpQMEhJK3BlbFJMS0NxSjhiOFE5R1lTelpzTG5STGpLd1N2N2VoNW91SFRoTFJtVUJJRmJUSVp0R1RXMURWMmdNaElocUlSSW5JeU5ublZzWi82cENxN1JrYWtUbS8xT09XR1Z0c3Q3NnZydXFIemUxcEZiNnh2RVF2YXZyK0g1Y1V1ajY2WkZIeVkxTWpHb25HWExMQmtQaU16ZjZDcDdJYnBMK3FyVktFOEN1cU96SG8wU1ViYml3dmVieWpSeENkOEFZWW8yV0pVRDBZaVExR292cFZJcUtyU3p6SkVOanNENTcyQjVjNWJJdHNGb25SM3kxZWROTHI3NDlFc3orZFgxRk9lQU0yZzFSdGpYL3d0d2ZEUWVURDJUSHFENzE0NE5TTm01WVIwZExLNG0vY3UrT0JwMStkYVVBeVNQenpkMSs3dExKNHhCYzgydFlYaXNhcWlsekxxMHYxdjhxL3ZtWlRTL2ZRd2RQcEUrcmF6TWF2M25OVGJabEhmK2dOaG8rMzk0MEd3bGFUdktTaXFLelFTVVMxcFlYLzljRWRYM253bVphZStGeEJlMDkxNkJ2VlJXNlB3enJrbXpDUjdKS0tvdVI4TmxWRnJtS1hmV0RpVzhUcTJuSTljeDVzN2xRMXRDNWZBQTBzYW1HQ2lJNW9Nd3VCWElqUEdvYldzQ2dSSFJmeXM1cTlVeGc0aVhvVzI4RURWVXk1aG9jMFlnOW83c25IM3NEOVZhUThyRHIyQ2JPSnhGVThlQU1QeWtUMzhyRTltbmt6RDcraW1aOFJ0ckRnYTFqa0x1NnpNTEdEQjNhcTFvNUpLd1I0U1AyVU5CSWcvcitxL1pRd01xS1ZMUG9YM090aTRpb2U2aER5a3ludFAyNVMvMDBhTEdCYVFQREhOUHQrWVpLSWxyRFl1N20zZ0dtZjVDT2ZVb3YxeHJjdnFoNkphQ3NQL1JYM0VkRi9Lb1hkWkNDaTZOUnp2UHhDY3o2cU9UeWsvb3RoaUloK285bGYxdUxmVVFhbm5SbkdUZXEvU1VPRlRCV0MvaXdzcjJpV0FaS3NKRmF6eUE0ZWNERHRROUpZVUdXdlRHb1JOVER4S1Q1TVJOOVhYUzFrdEFweExROWV6WU1TMFVlazBZOG9wZG0zN3BwSTNNTjkzVUo2VWRqQ2dwSUo2aSs1N3c3dUo2TDltdW4zbXIyUERDV2tYTWVEVi9MUUpoYTVoNDM5Uk1SL3Y0V2s2aUZ3V0VnUGE0NlR3cWdSbFpHNm1ZV2tDOXJKcVY5SS82Q1VFTkU5M0hzSkQ0ZUlmVVlwMWw4S0pCb1kvMUVhS1dPcVN2U1k1bmhUTXdlSkZaSzJoa2Myc2ZDMFpTOU15SUVBY0k1dXFTaE5acEpkL2NNL2FXa1BhNXJkSVAzOTB0cE5CUzRpV3VHMGIvVzQzeGdhYlJ3WmI5bHJzTnNhUjcxRXRNcmwwS09VUmVLRlJybklKQTlHWW5XSjVyc21YeUE4eFozYytaVG1VNVFmdGJTLzNEZVU3TUI1ZVZIQko1YlY2YTJJYnRrd0dsTisxTktlMmp2MFRDRDRsWlJ3ZFdONVNhWEZURVJCVmYzbmd5ZjA3bzRiQ3B5Zlg3bFliOUI3cUxWTFQxQkpWb252N0I5NitFeVhYMUdMVFpsdnB3eU1mYUMrUnY5QTFJZ2ViKzk1c3FzM3FnbE90SzI0d0J0VFpuVEIwMG8rN3ZWLy9WaExRRlczZXR6L3RMeGVmMzYxeS9GNFI0OGl4SmNPbjB6dEhicXpmL0RSOXZpVW9VYk8vcm8yM2dMelhPL0FUMW82OUN6OTcydVhMWFhZakp6ZFZGNmN0cWpHOUtkcjlnZS9kUGhrYXUvUW41MXVQenBGNElmejk0dm4zMXhVVXJDOHVvU0lhb3JkWDN2L0xXK2NhSHZrNVFQdC9kbXVDSHJMcFN0dFp1T3ZkeDE4Ykhkak1seXRxUzMvM0YzWFdrd3lFZDI1ZmUza0hQaXBPNjdTUTJBMHB2ejhoYmVlMzNjeXVWZ0ZFVzFjWFBVUHQxN3V0bHR0SnZremQxNzlpUWQrRjRvcVJEVGtDN2IyRHRXVmVZaG9iWDNGenNZSlV5am9DMkNFb3pHelVTYWlqUTJWeiswL21ickQycnI0RnhaN1Q2WDNKNGR6NDBrTVorNlo0ZTNpelR5Z2g4QVhOT3NQVlZkeVFieFdZZHl0V3IvSWgxYnk2SFU4dUZOWUp2ZFJyR2ZLZHhUM2JrcThlMnRHU1locnBWQUpVM2RJZ2RSdWsyMUM5bXI4WTlJb1k3U05oMzZ0cGVmQWxUemFJdVIvVlQzSjlmMWFoYnhQTmYyWE5HQm40bmJ1ZTA2eGhsbjhwWHVsc1FLbWhRVjlTZlcwSnlKbGg1Q1BxTVp2Uy8wV0ptN2p2aDlxQlVTazl4SDFpWGovbkdHU3pucDlSa2xLZlYvMkNaN2xKZjB3SDlQN29ONnZqbDhUSW1vU3hsZFZ5MzlJZzI2bTNjdkg5aXJtNUEraWM1SVdadXh6YXZGWTRtYy9vUmtOSks3a0lUZlROdkR3bTFuUDY3T1JoVHZKOEVXbEtINEtRVVJVUzdFN3VJK0lkbW1XN3laK0l3TWtIZFZNSVdJMzhPQU5QUGc3MWE0dms3aVpoZldXd0Irb3JnT0pwc2crTWpRS0U5Y21keUE5ZHlwaitvVU5FOU9IUnFkZDUwcUs2Yk84UHFYWkg5ZmlYeDhQRWpWcHhpZUVQUThuYXoxN1B5VUFnSXl1S0k2LzlROUdZZzgwdCtsQnk2K29QempWRnRYaTkzeGJpd3FJcUQ4U1RiWWFOZGl0UkZSdE5lc1RjaDVMakVCYjZyQ2Z0Vk9vN254S096VHFlNkYzTUJrQ0M0MXlKQ1Z0VmxyUDNqdGxlM0dodnZGUzc2QWVBb25vd0loWC81RU5qQzExcG5mUjZRMUhmbkNxYlRTbUtFSWtEMG16eHUwb01zWHZQUDdZM2Y5WVI0OWVvRWIweXNCSWR5Z3lvd3VlNW9IbU5qMmF2akUwbWx5c3IyaUtSSnBxbmR1cFgxaFYwTU5uNHFNc05LSzl3L0VPUWl0U21tSFAvM1J3d1lWaXlsZCsrZXh6KzA0bVU5alc1WXUrL2VIYlBuUG4xWXRLQzdNcHdXWTIvdmExdzcvYWRTQzFoZTN3bVo1SGRoM1F0MWZXbERrbi9zUFp0cUpXNzhBcEJIMzlzWjNQN2oyUkdnS0phSDl6NTVjZmZDNFNVNGlveE8yNGFmT0s1RXQ3bStJUmJsMWRldGZRalV1cWlPaFU5NkRlVHJoaGNXWGFEbXZxS29oSUUySi9NM0xnaGVGSXRQejRaM1M3S01TdFBFQkVmVUw2cWVaS1d4VTlTdXdIbWx2L2k3aVJaVmc3OUl3dzdKNFlVWkw5SGlPQy9VSjFwcjcwdW1hSkptSkpwb3JROTFSMzJpTHZ2V1Q0amViUUI0OXRUS3ppVUU3S0Znb1QwV09hczMxaXUySS9HVjRWVmlLNjlLSzNGNVdUc3BtRjlabGFVME9ncm84TWoyZ09mVG1LeTNtR1FRMFBhczZ4aVQvN0g3WDRsV3pJZExtbVltRDBzT1pNeTVtM2NqOG44aEwvOGFSRzNTYzBCeEZ4UnBzVGw5ZVU2QTBUbWRRSXFWM2NtWWRNaVI3Q2tVbExTbHprbXN3UmFBL01SNlVlNThxNml2SmlWN25IVmVweG1vejRNNWpyV3FOOUQ0NjhUTVNxNWFJNzNkdXlQT3F0N3VIWFo2MUtCc1lxRTZQVUdrZkhsSlQ3dkxHWTBoMEsxOW9zZWtMVG56dzg2cjIydENnNXFFL3Z4aG5WeEd1REkvb3lmY3NjdHRjR1I1SXRlS21OZnBPZFQybExITFpyU3oxTEhmWXlpeWx0OVFLTGRKYnhseEtqbXNRY2pEc3FTM2RVWmhpdDdwYlR2NU4rYzJqMHJET0NwYzVNODBKdmh2azhabnJCazBLcTFwMHlWMlJQS0ZKdnN4S1JLWXZ4aWczMmVLMGtSci9ZdW03eUR1NUpxMnVjeituTzM3LzkzVHN2d2xseTZNc1BQRG5UUTZLSytzRFRyKzA2M1BLQkd5NWRYRkdrVHh0ejJZcmFyY3RyWHo1MDZzR1g5azIvYUlRdkZIbDAxOEhKei8vcDRLbjNYMzhKWjR5SWFrc0xEcldPTHp1NVkydDhocVEvTlRaTkZjazZCa2YvK05ieGQyMWJRMFRYYjFqeXhHdUg5ZWYzbnVxNGMvdTZaS2hMY2xyTkRlVWVJanA0dWlzU1V6ME82K3E2Q29uelpEb3RzRnRxaXQxRWRLcHJ3QnZNeC81ZHMwRkxwQWpqVEdZMXJHR0szb1MxUzFnempnRHNJVU96a0pldzJFb1duZnpxSVdGT2k0N0pEcC9IaGV5Yk9Fbyt4dGdBR1NwSmNiQU0vVWRPQzNseVoxRWlla3VZMzBkZWZVS1gxOGhDUk90WlBLRWNGaWJucEVtZEIwZ2lJaGNUYmxKSDZlSU4wMC9XNmtVdFBRVHFYdFVzSDViR09ORktGbjFwNGloQlJkRCtTVzJ0clNRTFFZeVJpMm5aLzBxSEJkK3ZtU2I4Sm9WWXp5TkVkRmd6R2ttay9YbEVpSVVGbVJuVkpOSm1TK0szOEVFMjloMVIwSjdwbDNKeGRHdUdrTVFzSkhady94bE5maXRIWXo3bkRnU0FQR0tTRGRzM0xyMzVpalVibHRYazViY2U4NWcwSm1pRWlNaG1NYTZxenp5RHdtUWRVWlY4czdVc21DMWx1Ym5SYVBya0U5N0VkQlRtUkxJNk5PclRrNXZlZ3FkMzQyenkrWk10ZGZxZ1BqMHorQlgxdEQvRDk4Uko1MXphWDFTVnZYdlIrQVdNYW1Jd0VxMnd4RDhzei9yUHdtWXduRFhOR0hoNk1VUFJzMy96NmpTTXZ4djNoelBjRzgzMGdpZEZKbmF2blR5TnpUVHM4bG51ZUF3OC9YcWN6K25PMzZvcDVoZUI0KzE5bi83SlU1Y3VxN2xyKy9yNmNvK2VCcTlldDJUajRxcHZQN0Y3Y3NmT3BJTXRYWkZNczhzRXd0SCtFWjgrMHM5bEc3K1hzcHJrcFpYeEFUblA3MHNmclpwcTk1SFRlZzRzOTdpU293R2J1Z1pHL1VHMzNWcm9zQ3dxS1doTDlGL2R1TGhLejV6N21qcGpNWFh6a2lxYlNWNWVYWEswTFQ0cDZPcmFaS2ZRam5PNlFuRU5WY1gzZmZ5Tzh5bGhqbXZ1R1Bqcy9ZOW51Yk0zOGFaWU1KUDFicXBZL0ErbVJVeDV1OTlPOGhLS2VVamxRcVMxdy9SUENscFJZcG9nem1ndzAxMXJpQmhSNW1EUlBjVmRiaDlKYVhHb09yRWkvSDJHNmFiVmRaQjJNWFBnaEN1WjZmTXB6SGkva01xWVdrenBvNng5eEtPVFduRVZZbUhHTEpPUzIvUjZTRXBMNW02bTZXbjVjaDYrbkU4NU1hOGo4V2R6VEpqMmFPWXRQTHlJSzk5a0F3ZUU2WGxoM2ErWkwzNFRYSmp4UjFUSEJ5U3ZsWW5QU3NObmhPRjV6ZlpuWVFubmF3ZEo1TUI4VVY5Wi9JMVAzRkhrenJ1cGtHQ1doRktHd0UxZWN0MXRqSDhvK3hKM2tJZEh2WUtJRVJVYTVRS2p2TkxsSUtJalk3N1JtTklianBTWlRiVTJxMXMybEppTit2UFQzM1NjVzJrMVZ2UGRpUkQ0V0VmUHpyNmhnVWpVeU5uL1hyWmgyck9OaTZXRW5OMER3NjhQWmhoa05YblMwVmdXVTFiRVV0cjNDbzF5MnVRcjUzREJMNGhZb3J1cElzUzNUclNLU2JjT3lSMWdYbmp6WlB1Yko5dTNMS3Q1ejlVYmEwb0s5TGxBdi9pZTY3N3grTXVUVjNIUTlZMzRwaXB0TEJqV2M2QXA1USt5cnN5alQ5WVNqU2t0UFlQVFZLYXRieVNtcXZwSzkrVWVaM0pXbVAzTlhkZXNYNktQOTB2bXdFMkxxL1RLdFBXUHFLcEdOeElSYldpb1NPYkF0WW4ydzJUUDBuTXo0ZzArK3NKYjUxUENIRGZzbmU0cnRqUmRJdjZiWGNZaUpESjBBcy9JbHJqN24yWUdGSDM0Rm1Oa0loR2F1SnN5cWNOZVVzYTNtMm5lZzZhYWdVb0lFb3dZalVjNmEzWkI5eUxmTk50SUpTSk5VRnFmekZUNmxUUlBhZzZkYXRTZEVFUnNadVBnUmtSNjlEMkh5L1ZOdGVCbUViaWQreHhNYkdTUmpSVHA1ZElqbXZQVnJJY3BYaWgvRlBaZTFYQVA5MVl4cFpZcEg1TEcvbHA0Znkvc3Y5UHNVMDFnZTJGRjI0UXl5RVNZMUVEdVAwQ1JBL1BDelplditlejdiMG8rRElTaUwrdzUxdGszTXVvTGpuZ0RLdTdrNXJ5UU0wd3JpSWhhdXdhL3N1djNXUjQxWnBScFRjTXNWU21xaWY1SXRNUmsxSnZqV01xSGNhRlJUcmF3SlJ2aWZJcmFGZ2pwZlJldkt2SG9Dd0FlR2ZVUjBiRXhmNW5aSkRHNnRxeElmdytlWm5EZytaUzJ2c0NsUDlNV0NDV25RcW13Wk80V2t2eHhqQ2xOWGlGVkc0MHBlbWRJc3lTOU5UeVc4ZGh6MEpYU2srM0trc0xmZEtSL3d6clRDejRqcVc4QnFUOXZUeWhlS3dOai9aRklsdXRxblBQcHp0OVhIc2oyWDBjKzIzT3kvYTJtamx1MnJIenZ0WnRrU1pJNC85aHRWMzc4K3dPRHZneC9QTkdwWjNOVmxQaTlJRXY1VWo4NVZuQTBHSjcrdzBVVEloQ0t1TzFXSW5Lay9EUGNlNm96a1FNcm50cHpqSWc0WStzYktvam9yYVlPSXVvY0d1c2Y5Wlc0SFJzYXFoNzYwMzc5cUxWMVpVUTBNQlk0MDVkaExaUHNEWHNEdjM1KzcvbVVzSkIwa1R3cW1KdUpWVHpxMXJMdEVobEozRXlieFpSL0FQcXNJWnFnVUM2bTVuQ1Nwci92K0JLdFFNblJZdStPbFovRE1vbXpSSzhWWjJRa01kVmtwUHFWRE01bWM5YmtTSm04WEUrbzl2OFZ6a3dIcGRNWSs0T3dQNjhpUXdpWkFBQWdBRWxFUVZUYXJtVEI2M2x3TVl1Vk1mV1Qwa2lacHZ3bU1WOUw4aHVBakQ4cVp4ZnNablcvTU85WFRCdFk1QVllM01URFZpYnVacjRWTFBMdmlvZG0vN2V2QlVnTENPMWNQcXN2UE9UQWhXLzd4cVhKRU9nUFJ2NzdzWmVmbm1LNUo1aXpER1hDdVlMckdiNnZaY29lWEduazRvTE1DeXJOa05VZ3BRMERpMm9pcUtxdkRZemNWbFZLUkJVVzA5L1VWLyt5dFRNbWhOMGdmWFRKb3VSU0I2bnJ5eDBhOWVySjdiS2lBaUlLYTFxelAwQkV4NzMrYTBvOVJMUXhVZC9wQndlZWMybkpGZnpjUnRraThaQ3FHVG43cTlyMDJTWjB5UTZOaTJ5V2NyT3BKeHpSRHprd01uWjFpVWRmNXVIcUVzL08vcUhrSVN1ZDlwZ1FwM3lCbVZ6ZHVMM0RveDhRMWZwNHhiK29LdmNyNm91OUE2b2dBMk52S3lrOE51YnZDVWRtZXNHenB3aWhDS0VYc3FIQTlWaDdUMHpUREp3ZEdQRnFpZm5FUHJ4NDBkZVBOWThtMmh0dGtyU3R1T0NGM3VrYWZLWVNUbW5idkt5bzRNQ0kxeXp4QzlLRDlFalcvenJ5bkNiRVUyOGM3UjMyZnY3dTY0aklhcFJ2MmJycUZ4ZWlIU3paVlZoazhRMWpNaVpvS1czbUIxczY5WGJDVll2SzlCR0F5NnFMN1JZVEViM1ZGRitVNVVCTDk0MmJsdFdWZWR4Mnk2Zy9WRnJnS0hFN2lHaGY4M2wxQ29YSi9xeFpiNVVDTXRGZDNQZkRUTXM4VE5hYmFFV3NZN0VEVTR5L3FtR3hlTC9OMmJ6dGRrelJiTFdZeDN1QnRpZDZyaVo3bkZZeTVVenVScStsNldYSkt4bk51UGk3bVVRSnFVVFVOWFVYM05rd3hxU1lJSmxSSlZObTBzT1Vvc1JlRXJhWFZOdDZGdjQ0SDNFd2NTZnp2VVJXL1N1R1pOYTFralkyS2RuT3FIUHkyVEYyZ013SE5IT0ZGdnU0Tk5yQVl1dFlkQ3NQdjNIUjJ5ZHpDemx3Z1N0MDJUNzNOMi9YdDdzSFJ2L3BXNDkxRDR5ZTdTQ0FDVDdVVVBPaGhwclVaL2FOalAzWHNaYW51dnEybHhRV0dtVWllbnQ1OFExbHhhT3hXR0ZpT1RzaWVuMW85TGgzZkVtQVE2TytXeXRMaVVqUGI4ZkgvS3FnMUVrKzlVbGZlc09SeWIwaUp6dUgwcm9TclZzdTJmQ3RqYXRhL2NGNnV6WFpvekpOV3lDNDF1MGdJcG14LzdkeHBWOVJYK29kL0ZWNzkrODZleTh2S2pSeVJrUWZYYkxvTDZyTHVvSmhZclRJYWlreUdlOXZPbk51T1hBMHB2eStzKy8yNmpKOXRZWjc2NnZmWDFjMUdsVUtUVEluK3Z5aGt4U096UFNDejBoN0lLUlByMXBqTmYvazByVXFpVzhlUDMxNHpQZHkzNUNlcXhmYnJkL2J2THJWSHh5TEtXNmpYRyszRGtXaTU1WURPNEpoVlpDK2JOVFZKWjVOaFM0emw5NzcrZ0dzK0hhUnZkWFVzYis1YytQaUtpSmFteGhmZDU1OGlWbUNuR2ViZlpjelpyZkdiMjI5d2ZHNWhVSlI1VmhiMzdyNkNvdEpYbHBWZkx5OVQrOFVHZ2hIajdiMTZmc2NhTzY4Y2RNeXhtaDlmZVhMaDVxVEswYnNPNzlPb1REWlU4SjJvd2lhbUxpZUI1dUV2SE9LSmN0VHRaQWNFTnpHdExmeDBKT3FYWjNVdWxOR3ltS0tFV1dZeU9UQ1dzR2lGcUdGSm5XcXZJWUg5YThoam9qNFBNYkhFeHVYczlDWjdESlZzcCs4bkhVK1NTWW1PYnZ3ZEVnejZVc1VYc05DR1hQZ1pTeW9EMGpmcjgzdWxVeWpFRHNsakN0WmRDMlAyRFZ0WnRQSkVoSFJRV0YrV0hOK1dCb3pNS3FqMkFHU2lHZzQwUUcxbnNWNnhJU0VVa0d4MUpYZnowcS92dGxjNTI2U3Y2TzY3emNNRU5GaUZzdTNISmlud3lMeng3OThhSWZWYkNTaWdSSGZoLy9qbHdpQmNBRjVGZVZyeDVvSEkvRXZWaVZHbnBSTXNuL0UrOTlOWjFMM1ArNzE2YVBnOUgyT0pnSmJmeVE2SEkwbDM0OE9qVTQ1SHVrOFM5c3pPSnFjeXRKamxEY1h1Z3FOOHFQdDNSbkxmNzUzTUxrWWc0R3haSXRvZHlqeTdaT25reStWbVUyYkNsMmJDbHpudnk3Q3I5dTdYK29iYjEwME1GWmtrbFBmbzJkNndXZmtEOTNqeTR1YkpXNUx6RGZ6MDlQdGpZbHJhT0o4dWRPK3hlTmU1ckRKNS9FdGZsQlZYKzRmRDVCT2c4RTRhWElkdURoT0o5WndUMGF5ODlRNUdQK1VzWmprNlplbXFDNHAwQWNIcXByV05yRXpaM0t1RjMzMUNEMEhIbWp1U3M0T2VxaTFXMUUxSXRyUVVFbEVhMnNyaUNnU1V3NmQ2Y2wwS2poM0kyVDRpUmJ2Vy9GUlB2WmVObWJPRkh1Y1FuMDdpMzhGcGhKN1JyUHFiV3Z2NDE2YTJEdlVTTnBIK0JoakZDTjZScHZkT1F1c1RQeXROTVltaG9ITFdHZ3JDeFBSZmpMMUpwcERqcEt4VjBoRWRBdjNMNlVNcS91c3BZaDc0bmpEWkZmTWlxenpTVERSOFRITFExckllRnpJUkhRTkMxN0cwcnZsbDVEeVY5eExSSjNDc0o4dWFnNGtvcDNDcWpkSWZwaVBTcFBpbHBtMHpTa1ZycVNZTkttVGNQSk5QOWtNbUp4WTZCYnU1eW43U3lRK0tNMXNGSVorcVdWR2FUUG9GSkRpRU9rWGYzSk5aaFcza2FHRXlXV01aenZrZGhhaFBYQWh1M1JWM2JxbDFmcjJmL3owajk0QXB0S0dDNnd0RVBySEEwZHZLQ3ZlNG5GWFdzMG1MdmtVcGNVWDJOay90R2NvL1V1SHFDWk9ldjJyRXl2T0hSNGJUMmpIdmY3TEV3dmZuWFZ3NERtWEZoUGlpNGRPdkh0UjVZWUNwMU9XdTBMaEp6dDc5dzJQM1YyVFlaTEozbkRrWDQ0MHZXZFJ4V0tIalJNYmprWmJFMHZodlRVODlzbjlSM2RVbHE1MU80dE1SczdJcjZodGdkQmJ3Nk43aHJKZG5uc3lRZlJBYzl2cmd5TTNsQmN0ZGRnZEJvTWl0TDV3OU9ESVdGY3cvb0U2b3dzK0k3c0hoam1qV3l0TEt5eG1SUlBkb2ZCUU5LcGY1NjhkUFhWbFNlSDJZaytkM1dvelNGRk5Hd2hIVDNqOUw1NVRZNkR1SnkwZDNwaHlSWEZob2RFWVV0VVcveHdZTDUrWFhJbDFVSHlCekN0Ynp0U2dOOUExTkZicGNla0xRdnprMlQxVDdibDlkWjIrY2JKaklEaHhUdDIzbWpvK2VPTVdJbHBYWC9IOHZoUDZrdlJ2SmpxRjZtMkdKenY2VjlXV3JXK280SXl0cmkwam9zT3RQZEVMT2s4UzZIWUthNUdxM2lYNUdLTjNTb0hyUkdpL01MV1M3Qk5jSnEySWFVdFlkQ1dMRGdqcEdUWGVXdmhiNGRna0luVXNkak1QTEdMUjV6VjdCeGtrUVhVc3RvUDVxN2xDUlArak9nZG1lZTVOTC9IdFBPUmh5dE9hdlVzWW5DUzJzZUNOUEVoRUljRitybzZQbkJERWZxYTVQaThOR3hsOVJScCtWck8rSlN6RHhDMGs2bG5zQ2g1Y3g2TC9vSlNrdnNtMkprTExIZHczcXZGQklWVXhaZnJXSkMrVEJvVlV4TlJ0TEhTY0dVOEt1WllwYnduek5QSGpCNnI3djZSQkt4T2ZsRVkyYWVGWGhHVkFTRllTcTNsa0J3ODRTVVFGM2E4V1hNaTEyTE96UzdOY3g0TExlUFF5SGk1bWczL1FiSzFDVm9sNW1MS2VvdGRLd1ViTnREZHhOYmJ6ME9VczlJSm1PeXFNSXlSWlNGdk9ZdS9oWGlJYUV2d2t4YjlGN1NYRFVTR3ZZckdsTFBaNWFmajN3allrcERKU2I1Tjh0VXpwRlZMMlRZS255VWdVSktJUDg1RmZhVTZObUpXMEkyU3FKdldmRENNdkNjc0JZZW9UQm9tb2lpbDNjYTgrV3ZVTjdXSXNJMkZjeE13cmlZaENqU3pVbU9PUFB1VEFoZXp0bDYvV041NTk3Y2lCaysxbjJ4MWczTUZSNzUydjdzOW16NUNxUGRuVjkyUlhYelk3Lyt1UlV4bWYvL2JKMW0rZmJKMWhIYytsTkoraS9xZ2wvZC9DVkQvcEtWOWdxbFAwUjZJL1BUM2RTS1RlY0NUTEM1aW1jZFRiT0cwU3p2S0MzOTkwNXY1TXpZTVBOTGM5MEp4NVpzaGQvY083K2pNTUw5U21mdW1jVDZjSThYQmI5OE50bVJ0ajRZSjQyOW9HSXRwMXFHV3FIUXJzbHN0V0xOSzNqN1ZQT2ZuN1RQM3h6ZU4vKy9hdFJIVFQ1dVd2SG1zOTN0NC9lWjlLai9QbVMrTEx4ei81eHBHMFYvdEdmSjJEWTFWRnJpV1ZSWnVYMXVodGhtbExFZTV2NlZwVlcrYTBtaTlmVmVlMlc0aG8zL210R0FIVGVFdzRPaFhEK3lSdkVWTnRUTHVTaGE2azlPYXBjRW9VaVJMN2Q2WHdVOUxJU2g1ZHhXS3JwQWxma01XSUhsU2R6NGxabjhDOFVUTjVpZC9DQTJrVjhBdjJkYTJ3ZCtJOThINWhma0IxMzh0SFRVeThVd3E4a3dKcGg0UW5acTFlTXVocklaUXg5WXZTTUJHZEVZWTMxTFAwS3Z5OVp2dUE1RFV4OFZFcEhpcmZwNVJOa3dPN1NmNVgxZk1aYWRqRHRLdDQ2S3FKbDMxVThHK3FoYWR6TWFCUlkrdytyZkNmYVdnSmp5MW1zVTlJNlY5RURrNmNaYlNNcWUrVjBqL2FSZ1cvVHl0TW5hWHpSNnI3cTlLZ2c0bjFQTEkrMFRDckNQcU9XbkFUQzJTZkExL1R6SGR5WHN5MDlUeTZuZzhTMGRPYTdZaG1JaUliMDI1bGdWc24vbjRWUVQvUjNEbGMyREJYa0FNWExKdkZ0SDNqVW4zN2laMEhjbDBkT0M5S0x4dCtVRENUWUJLNnp3RkFWcHdXMHdkdTNITG5GZXRmMkgveXdPbXU5djd4VzJGWmtqWXZyWDdmZFp2MStWZGlpdnI4dnBNWDZyd3Y3Rys2ZnVQUzJ0SkNpZk12ditlR0h6Lzd4czdHNXRST1lldnFLajUyMjNhelVTYWl2VTBkYjJiNm1uTHZxWTZxSXBmRStlV3Jhb25vZUh0L1lPSzZtZ2RhT3Q5NzdTWWl1bkoxZmVJUURBNmNSYStUWmE5aTNzWkRHMW00bm1JdXBwbEpoSWtOQ2VrTXlRZUY2UTNObkJwbnZFejZzdXE1VElTM3MxQURpenFZRmhPc242UkRtdWtaWVovdGxzQ2tuMnV1azhMNGR1NWZSQW9uTVVDR2ZjTDhlOVhtWlJrcThLS3dIbFdOdC9EQVdoWXVKRlZpRkJDc1F4Z1BrR21uYXZGTk91UisxZjF1OG0xallSZFRmWUlkeW1LUTNoK0ZYVlhwN1R4WXlwU280QzFDUHV2eXNpMWsvSmhTY2owUFhzTENOU3htWlNKQXZGTXo3QldtNTRVdGh3dmZqUkgvZ2xyME5oRzhnb2RxS1dabklpcllJRWxOd3ZobllUNmFNa1hRQzVwVkpiYVJoWXRJY1RBUkZyeFRHUFlKMDNQQ0ZwaFkveTZTUDZPVzNNNTk2MW5FVGFxZitFbGgvSzJ3dHdqalRXd0dZKy9Eakg5RkxicEg4cTZtaUltSklTRTFheklSTlFuNVI2cnJNaFl1WjRxTHFTcXhBVTA2Uk1abk5YdFBYbVlpdHYzZSszSmRCNWdWVzlmVWYvMWp0eE5SUjkvd1gzL3hwN211RGx3QU04MkJjbkdCNitxTnMxa2pnTGxsOE5HWGNsMkZPV1RIbHBVZnVIRkw4bUV3R2h2eEJVT1JtTVZvTEMyd0d4TFQ1MnBDUFBEMGF5L3NuN0RtKytmdXV2YlNaVFZFOVBETy9ZL3Ric3hZL2xmdmVmdXEyaklpK3U4L3ZKcDJlR21CNHovZWY3UEhZZFVmRHZ0Q3g5dDd2Y0d3eFNRdnJpaXVLb3IzeHp2ZE0vVGxYejZiRnZCMHF4YVZmZlY5YjA4Ky9ObnpiejcxeHRHMGZYNzZ5YnNMSGZIbWx6Tjl3NS84NFpNenVUeXdrRDBvOVZpWjJLMVp2cU1WNUxvdUFCT1lWeWI3aFJMNmhjSnNxU3FOdi9mdE9Uemo3bllBQUREZjlZNzRvakhGbUpqaXlHcVVyWjcwcFdSNmg3MC9lVzdQdmd2ZGt0WTM0dnYwajMvLzhkdTJyNnV2SUtKQ2grWHlWWFdwTzJoQzdHdzg5ZU5uOWtTbUdORjN2TDNQSDRyWUV3dGo3bTNLMEdiWWVMcno2blZMRWp1Z01SQUFZR2FRQXhlc3FwSjREdXc0djBWMUFRQmdQbnFycWVNRDMvcjE1cVhWSzZwTGEwcmM1UVVPbThWRWdvS1JhUDlZNEhUUDBONm1qZ010NDVOd1hsZ2ovdEMvUFBUY3lrV2xWNnlxWDFWVDZuSGFUTExCSDRyMGova1B0L2E4ZktpNWMzQzZDUUExSWZZM2QyMWZVMDlFSFlPalBjTVpwaEUrME5JMW5nTXhPQkFBWUlhUUF4ZXNpdUw0OTc2ZC9WZ3JZdDdqRGpMVkUwbE1oRmkwRFJNckFrQldBdUhvcmtNdDAwd1ZNNVgvL1BYWmU5aCs4Y0ZuenJyUHNiYStZMjFaVFNJMTJiZWUyUFd0SjNaTnM4UHVJNjI3ajZEREN3REFPVUlPWExETWlkV3hZOG9NVnQ2RXVZbmJoR1VkSnlLbG42S1o1M29FQUFBQUFNZ1djaUFBQUFBQUFNQ3MwNEpDR1NDaGtUYURDVkJuQzNJZ0FBQUFBQURBckl1ZW9lZ1owb0s1cmdjUmNpQUFBQUFBTENqM3FPVzVyZ0xBUEpDejFTY0JBQUFBQUFBZ0o1QURBUUFBQUFBQThndjZoUUlBQUFBQUFNdzZZeTBaRjVIUUtOcENrZVljVndZNUVBQUFBQUFBWU5aeEt6TVVFeEVwdlVTVTR4V2hrUU1CNWdFdHdFS05naVFTSVpicnVnQUFBQURBdkljY0NEQVBhRDRLTlJJekNTYmx1aW9BQUFBQU1QOWhuaGdBQUFBQUFJRDhnaHdJQUFBQUFBQ1FYNUFEQVFBQUFBQUE4Z3ZHQndMTUE0WXk0YnlCRXpHbG4veC96dkhzVWdBQUFBQXczNkU5RUFBQUFBQUFJTCtnUFJBQUFBQUFBR0RXUmR1RU1zaEVtTlJBN3J0M0lRY0NBQUFBQUFETU9pMUFXa0Jvd1Z6WGd3ZzVFR0FoaXcyTURENzZVcTVyQVFBQUFBQnpEc1lIQXN3RFRMREVWbzVyQWdBQUFBQUxBTm9EQWVZQlRVMXNTYm10Q0FBQUFBQ2NJN21DbUprMEgxUDZTUXZsZUlnZ2NpREFQQ0JpOFEyR2Y3SUFBQUFBODVONUJaTUtpSWk4endvdGxPUEtvRjhvd0R5ZytlTWJRc3Y5N0ZJQUFBQUFNR01TU1c2aDM4NHBBN211RE5vREFlWUhsY1orTHhTdmtNd1lJQWdBQUFBdy94Z0tpUmdqSW1XSWFBNThzWS8yUUlENVFSMmRFMjhaQUFBQUFIQU9KRTk4USszUGNVMTB5SUVBOHdZVFRLaklnZ0FBQUFEekRTZmpvdmhtYkE1MENrVU9CSmhuaE1LWWtReEZ1YTRIQUFBQUFHVE5XRStTZ3hHUkZxWllWNjVyUTRUeGdRRHpDaWZ6Q2pLdllZd0ovMDVTeDNKZEh3QUFBQUE0R3lhVGVXVjhPN2hma0hxVy9TOE90QWNDekJ2TVFPYVZqTXZFRE14Mk9URmpyaXNFQUFBQUFHZkRURVF4SWlKbFJFU2JjMTJiQk9SQWdIbERSQ253V255Ylc1bDFDeVBNSGdvQUFBQXd0MmwrOHY2UklpMGlkR0FPM2JvaEJ3TE1KN0ZPRVR3UTM1Wkx5WEV0U1JnckNBQUFBRENIYVlyUVFoUjRsV0tkYzJqQ1ArUkFnSGttZkZpRURzYTNKVGR6WE1XczJ4ajZpQUlBQUFETUVjeEk1aFhrdUlFeEM0a1lVWFFPTlFNbVlaNFlnUGtuZEVnb0kyVGZ4cGlKaUVndUVpRnQvRlh1WUpwdkRuM2JCQUFBQUxDd01abTRsYmlWbUpVTWJqTFd4WU9mWlQzNVg4cDE1YWFBSEFnd0w4VTZhT3dwWWRuSVRQVVVPVVZhZ0lTQm1FU015SEdOWUhLR3I1MUVtTWIrTUo0UExSdkkxSkQ1MjZuUUFSRnBpVzh6RTdsMlpONE5CVnJXazJueDNLN2gxQVVHRDRob29rQXlDdmV0bWJ1SGFCSHlQalZlb0hrOW1hZjRrVkVnQ2tTQktCQUZ6cGNDUXdjbzBoTGZreG5KZFd2bTNiU0k4RDQxL25EYVR6MFVtSGszUXlGeEcybUJqQy9tR0hJZ3dIeWxCU253aWdnZkpSRWxvUktwSklpWWpUS0dRQ0lTVEloWTZ2RlRsaXcwSm1LSnR6WnA2dDN5dmtBeDUyczRYWUVxamU4NXpSQUJRU2dRQmFKQUZJZ0NGMWlCbWpyK1lTRzRvS25tblJQakh6M1RmK3Fod01rRktxTWlmSVNpclVSenRaUFdYTW1CTjgrVmlpd2dlNDcwTlhjUTBjWlJieVV1YnlaRGd1MVI1K28vemF5cEl4TWVNaFBUUW9KYk1yMjdwYjIxVGJOMmpUTCsxcVpOSFRsUTREUWZzWE9raHRNVm1PVmRCVTI0cTVqbUV4RUZva0FVaUFKUjRMd3BNUFc3UlQ3TjBMVnN2MXRFZ1NKR1draG9JZEpDSkVLazlGTzBiZXBqNXdhMi9kNzdjbDBISWtIZnM4N0YwWk93c0oxVXhYZWp1YTRFQUFBQUFNQkZoL2xDQVFBQUFBQUE4Z3R5SUFBQUFBQUFRSDVCRGdRQUFBQUFBTWd2eUlFQUFBQUFBQUQ1QlRrUUFBQUFBQUFndnlBSEFnQUFBQUFBNUJma1FBQUFBQUFBZ1B5Q0hBZ0FBQUFBQUpCZmtBTUJBQUFBQUFEeUMzSWdBQUFBQUFCQWZrRU9CQUFBQUFBQXlDL0lnUUFBQUFBQUFQa0ZPUkFBQUFBQUFDQy9JQWNDQUFBQUFBRGtGK1JBQUFBQUFBQ0EvSUljQ0FBQUFBQUFrRitRQXdFQUFBQUFBUElMY2lBQUFBQUFBRUIrUVE0RUFBQUFBQURJTDhpQkFBQUFBQUFBK1FVNUVBQUFBQUFBSUw4Z0J3SUFBQUFBQU9RWDVFQUFBQUFBQUlEOGdod0lBQUFBQUFDUVh3eTVyc0FGSTltdEs3LzJVWDA3MU5iYi9NMkhVbDgxT0cwcnZ2b1JmVnZFbEtPZnVWK29XdkpWeDhxNjJyKzdYZC91Zk9pWmtUZVBYc1NLQXdBQUFBQUFYRlFMcHoxUTlRZFZmMURmTmxjV00ybkNqMlpmdWlpNXpXU0RwYVlzOWRYVWgvNVQ3VE02cjZuTVUzemRwZVczdmUxY0t6NmZNS1BzWExPNDZqMDNXcXBMRjk3cEFBQUFBQUR5eE1KcER5UWlmM09uYS8xU0ltSUd5VnhSSE9yb1M3NWtYMWFUdXFldHZqTFkycDE4bU15QjBjR3gySWd2K3pQV2Z1aGRqdFVOUkJSbzdyZ1FQOEdjWnEycnFQK0h1NWhCSXFLUk40OHRzTk1CQUFBQUFPU1BoZE1lU0VTQnB2R21QTXVpQ1MxK3FlMkJSR1J0cUpyd01OSGNGR2llV1dPZ1pMZWVVMDNuSlc0MjZxbHNRWjRPQUFBQUFDQi9MS2djbU5xbDAxcFRudHcyRnJ2bEFnY1JLZDZBL295dHZqTDVxc0ZoTmJqczhSS2E1a2F6SG1PNXJnRUFBQUFBQUN4WUM2cGZhS1J2V1BFRkRRNXJXbnRnc2pIUWQ3eTFZTXRxSXBLc1psT1pKOUk3UkVTV1JlT0pNZGtlYUY5ZTYxeTcyTHFvM0ZSY3dBeVM0ZzM0bTlyNm4zOGpPamltNzlEd2ozOWxyUjAvMExhNGVzMzlueUtpL3VmZTZIdjZGZjFKYnBTTHJ0N2syckRNVk9RV2dpTDl3NlA3VGd6OWViOVFWSDJIZ3N2V1ZMMzdSbjI3NmFzL3M5YVdGOSt3MVZUazduam9tZEc5MC9XRXROWldlSzVjYjYydmxKMDJZa3p4K24wbjJycCs5WHh5QjJhUUNyZXVjVzFZYWk0djVoYVRGb3FFdXZwSDl4MGZlZk1vYVNLNVcvVTlON3MzcnlRaXhSYzgvb1gvZHE1YlVuek5KZWJLWWxJMWYzTkh6KzkyUlFkR2lNaStvcmJ1STNla1ZxRCtZM2ZwRzRjLzhjMWtnZGI2eXVLck4xdnJLeVdyV2ZVSEE4MmQvUys5R2U3c1R4NjEvTi8rVG5iYmlXaHMvNG4yQjU4dXZ1YVNnaTJyalI2WEdneVBIV3pxL2NOdUxSek4vblFBQUFBQUFIQnVGbFFPSktMQXFYYlh4dVZFWkM3ek1LTXNvakVpc2k5TDVNQ2pweDByNi9XZ2FHdW8wbk9ndFNiZUtUUTZNQm9iOVJPUmE4T3ltci9aa1Zxc1hPZ3MyTHJHdFg1WnkzY2VDWGNOWkZNVFk1R3I3aU4zR292ZCtrTkdaS2t1dFZTWHVqY3NQZjI5UjdWSUxHMS81N29sWlR1dVBIdTVqRlhjY2Ezbnl2VVRxK2NxM0xvbW1RT05SZTdhRDczTFZPWko3aURaTGZabGkrekxGaFZ1VzN2bVIwK28vdERrZ291dTJWeCsyMVhqOVZtejJGcGIwZlMxbjZ1QkREdFBWbkxUdHRLYnR5VWZHbHgyMTZibHJnMUxPeDU2Wm5Udjhjay94YUo3YjNPdWJvanY3TFI1dG04d2xYbGF2L2RvTnVjQ0FBQUFBSUR6c2FENmhSS1IvMVNpWXlkamx1b1NmZE8rcERyK2FuTm5vS1ZUMzA1MkRiVlVseVdPYlU4ZVMwUnFLT0k3MGpMOFNxTzM4UlJwbWo1aXJmSXZyOWQzQ1hmMUIwOTM2ZTFYUktTRm84SFRYY0hUWGJGaHJ6NGxhZTJIYjlkRG9CYU9qdXc1T3JidmhONE1hRmxVWHY2dXF5Zlh2T1Q2TFVSRVoydnJLci90YmFraFVDaHFiTlNYZWhRM0crcytjc2Q0Q05SRWJOU2YzTUZhVzdIb2crK2NYS3hrTVpYZnVsMm9tdUlMSnA4ME9LejZ1ZFJnSkhpNks5SXptSHdwM0RPby83eDZ5UVZiVnlkRFlLaXRaL2lWeG5EM0FCRVI1MVh2dnRIb2NhV2R6cm02d2JtNlFRdEh0VkFrK2FSOWFZMnRvU3FiMHdFQUFBQUF3UGxZZ08yQnlXMXJUWG13cGN0Y1ZTTFpMRVFVNlJsVS9jRkFjNGMrcDZpdElaa0Q0KzJCeVJ5b0JrSmR2MzVoWk0rUlpBZE8xNmJsTmU5N2h6NkpwY0ZwVTd5QnJsKy9rTm83Tk5UWmQvcitYeWRQN2JseWc2bTBrSWkwVU9UVS8zMUk3MTJaWEtXd1lNdnEzaWQzcVNrUlNPOUUydjJiUDQyOGZwZ1pKQ1puL3IyWXlqeEZWMjBlcitTakw0NGRiQ0lodU5ub3VTSWVEb3V1MnBSc2hCeDU4Mmozb3k5cTBaaGtOVmUvOTJiSHFucTlJZFMxZnVuWXdhYlVrcGxCQ3JSMHR2M29DVFVVY2ExZld2T0JXL1huN1V0cStwOTlQZFRXMC9MdFIxSzdhM1kvOWxKeWlsUW1HOHB2M2E1dkQ3MXlzUHZSRjRtSUdHdjR4THV0ZFJWTU5uaXVYTi96dTEwVFRpY2JCbC9lMS9QRXl5UkV4UjNYZXJadjBKKzNMYWtKdEhST2Z6b0FBQUFBQURoUEM2MDlNTkkvb296NTlXM3Jvaks5bFVsL3FEY1ZCaElOaG5LaHkrQ3l5MjY3d1duVG4wbSs1RC9aTnZ4cVl6SUV5bTY3U09uR3FRZTg2UlZjc2xMZkdINzlrQjRDaWNoM3JGWEVGQ0ppRXJmV1ZxUWRNdkxXMGFGZCs3Vm9UQTJHa3o5Q2VyR1hycUxFRERLZC8vdnMySUdUSklUZTVEanc0cHY2OCs1TksvU04ySWl2NjVIbnRHaU1pTlJndVBQaFovV3pFNUZyM2RMSmhYYzk4cndlVGNjT05pV1gzSkFMbkdmOVlSM0xhK1B6cG1wYTcxTzc0ODhLNFQzU29tL2FKczdPU2tTeFVWL1A3M2JwbGU5OStoVjlnNGlNaFk2em5nNEFBQUFBQU03VFFtc1AxUE9lZS9NS0lyTFVsS2RPRXFNMzk0VjdCdFZBU0c4aHROVlhKc05lcEg4NE9ac29FVmxyeXdzdVcyT3JyVEFXRjZTdFhpQ1pqR2VwQWVmbWlpSjlzK2lhUzRxdXVXVHlMc253bVpUV1FKZFJjbVlheFJ0SXBxeFV6Q0FsWTZydlJLdFF0ZVJMaWk4WTZSczJWNVVRa2FuY2szYWdGbzVHK29lVEQ2UDlJM296S1RlZS9TL0VraGhnU1p5dit2by9UTjVoOGc4YjZ1elh1OXJxVGFhS0w2anZ3Mlg1cktjREFBQUFBSUR6dEFCellDQ1JBNDFGTG9QREdtK01FaFJvam84TURMUjBPdGN1MGR1cDFGQTQvbVRLaWhFbE4yd3RmY2NWeVljaXBrUkhmS2FTZ3ZqanN5M3FJRm5OWjkxbjhzcDQyYXhmYjBnc1Z4Z2RHc3Q4YW9zcHVaMGFhK1BQSkdaODRaT2lySlpvS293L2pDYmFQN05Zd1VJUDFkTmdodlEvTXhHZE1FMU95dW5PZWpZQUFBQUFBRGhmQ3pBSHBxNGlXSERwS202U2lTamNNNUNjOTlKL3FrUFBnZGE2aXRpb0wrMG9jM2xSNlMzeEVOai96R3ZEZTQ3RWhyMU1OcXorNWlleXJJQlF4alBWNk41all3Y3lOUFNGdXZyVG5rbTJURTViOG5oWDFZdzdxSWw1YTFKRDQvZ3ppWGE1TEtjQXpWS3l1NmxRdGZhZlA1WHM1Sm1rS1VxbTR3QUFBQUFBSURjV1lBNk1EbzdHUm4yeTIwRkVqcFgxK3BQSnNYOUVsSnh4eEZSYXlDU2U5cVJqWlozZUtoWHVIdWg3NXJYa25sT2NMWjU1VWpzMGF1Rm9jaGxEYmpKNkR6ZGZxQjh0M0Rla2QreVVDNXpXaHNwZ1MxZDZiV0pLZEdoTW41L1R0cVNHMlBnRXBMTGJiaXFKL3hUSjRYOHprem9yYVVwLzBVaGlBQ1NUZUhSb05NdDFOYzc1ZEFBQUFBQUFjSjRXMmp3eHVtVHFzeVlXaC9DbjVNQnc5NEErSVFvM3l1WXlEeEZGZW9lUzZ5VWsrMHdhSERadU5zYm53OXl4UGVPSmtzc0FtaXVMamNVRitySU4ra0tGK3ZQT05Zc0x0cTVPUGNTMnVDcDFBZm9aU1IxRFdIUFBPNUxySWtvMlM4bU5sOFgzT1hCUzN6Q1ZGRlQ4eFRWNkIxVEphcTU2ejAzSjBKdGhRYjhzYUpIeHhrYlgrbVZFcExlMStvNjFKdHNBcSs2K0lYVTBvR1F4RlY2Kzdoek9OYzNwQUFBQUFBRGdQQzNNWmhiL3FYYjNKU3YxRmlxS0R3NU1XWFZBVUtDbE03NklPZWRwS1RIU0Y1OHV4ZUN3THYzODM0UTYreTFWcGJJcmZhWVRYYmlyWHc5anpDQXQvZnpmcU1IdzhHdU5mVSsvT3ZEaUh2ZW01ZnJ5RDFYdnVhbmsrcTJSdmlGaXpGeFJKQmM0T3g3OFkvQk16em44WE43R1U0R1dUbjNFbzF6Z3FQcy9kMnJSbUJhS0dGeDJvYWo5ejcxT1JBTi9lcXZna3BVR2w1MklQRy9iNkxseWZjd2JrRjJPNU5DN3NZTk55VVVVWnlUY08wU2FwbCt4Z3Eycm5hc2J1RWsrOHVudnhJYTlJM3VPRkd4ZG82K091UHpMOTRZNitoVi8wT0MwV2FwTFk2Tys0VmNiTCtEcFNNTWFnZ0FBQUFBQTUyVmh0Z2Y2bXlhc05SZnVIbENENGRSbjBoYWpTMTExY0t5eEtUbHpwdXgyT0ZjM3lHNTczeDlmeTNpaW9WY2JrNlBqbU1RTkRxcysxVW1rZjZUOWYvNlFmTWxZN0hhc2JuQ3NxczltR1licHRmMzB5VkRiZUlia1JsbVBmRW1xUDlUNmc5K016enJEdWV3ZUQzQ2hmMGdBQUNBQVNVUkJWSUcrbzZjN0gzcm0zRTZ0aFNMRGU0NGtIMHAyUzNLZHc2N0hYdktmYU5PM21WRzJObFE2MXkyeDFsVk1uZzduZ3B3T0FBQUFBQURPeDhLOHNZNE5qOFdHdlhKaFBIU2x6aHlqU3gwdVNJTDhLYkZRS0dyTHR4NHBlOGNWanBWMUJyczEwamZjLzlLYnZzTXRwYmRjUHZsRTBZSFIwOS85ZGRtT0t5Mkx5aGxqc1ZGL3FETSs5TTU3dUxucGF6OHZ1bnF6ZlhtdHNjQkJuS3VCVUxoNzBIdjQxRmpqMlplSW1JcnFEelYvNjVIQ3JhdmRtMWVhSzRva3MwbU5SQ085UTZQN1R5VDNDWGNQTlAzbnp6MVhySGV1WFdJdUxlUW1XUW1FUTIwOXczdU9lQnRQbmZPcGlhajcwUmRWWDhpOWVZWHN0cXZoYUtpOVYrOFJLbUpLNnc4ZWQyOWVVWERwS2t0VmlXUXhhNG9TR3hvTG5PNGFmdTNRQlQ4ZEFBQUFBQUNjRDdiOTN2dHlYUWNpUWQrellzVUF1TmhPcXVLNzBTejJBd0FBQUFCWVdCWm12MUFBQUFBQUFBQ1lDbklnQUFBQUFBQkFma0VPQkFBQUFBQUF5Qy9JZ1FBQUFBQUFBUGtGT1JBQUFBQUFBQ0MvSUFjQ0FBQUFBQURrRitSQUFBQUFBQUNBL0lJY0NBQUFBQUFBa0YrUUF3RUFBQUFBQVBJTGNpQUFBQUFBQUVCK1FRNEVBQUFBQUFESUw4aUJBQUFBQUFBQStRVTVFQUFBQUFBQUlMOGdCd0lBQUFBQUFPUVg1RUFBQUFBQUFJRDhnaHdJQUFBQUFBQ1FYNUFEQVFBQUFBQUE4Z3R5SUFBQUFBQUFRSDVCRGdRQUFBQUFBTWd2eUlFQUFBQUFBQUQ1QlRrUUFBQUFBQUFndnlBSEFnQUFBQUFBNUJma1FBQUFBQUFBZ1B5Q0hBZ0FBQUFBQUpCZmtBTUJBQUFBQUFEeUMzSWdBQUFBQUFCQWZrRU9CQUFBQUFBQXlDL0lnUUFBQUFBQUFQbkZrT3NLQU1BRkpqbVo2aFhKaDl4R2tvTmwzRlAxQzgwLy90QlF5bGptSFNuV2l3SlJJQXBFZ1NnUUJhSkFGRGhYQ2hRYUV5R1JlVmZJenR6SWdZeitIci9JQyszK1Q5KzlibWsxRVgzc0c3OXFiT3JJZFhWZ0ZuRXJ5VlZNS2lDRFJ4aUttT29WWTc4YmY5VlV6eXdiTWg4WU9reWhBK01QblRkT2VZcmhCMUZnZmhWb3JDZHJkZ1U2cmljMlJjK1M0WWNFYVF3Rlhvd0NqMUJvZjBxQjF3a21aYjZUR3Y1ZklqVytiYXdqNjBZVWlBSlJZQjRWbU8xSHdEUUZudHRueW9VdTBMeVN6Q3RJUkpqaUpjMHJsQUdLdHBCUXB6d1dNcG9iT1JBQXpnMGo4eW95cnlWdVNEd21ZaVppeHZGTzM4SWc5T2N6SEcwZ1poNS9LTFFwYjBhWmRmeG1GQVV1MkFKVGRwdm13eUd0d0drd001R0dBaTlHZ1RTakFoTzNTZ3dGb2tBVW1HY0ZDblhLWU1sczJSVW96NGtDU1NiOWhrY3VKaXBtcGdheWJCU1JKb3FjSUMwNDlibGdJdVJBZ1BsS0xtUFdMU1M1MHA4WEVjWU00dzNzSWtUS1FPYjJkaTA0SVJJb0E4UjQ1ajBac2ZGZ2lRTG5mWUVaZDV6d3ZBaVJNcEI1TnkzQVVxdWtEQWpHcC9qTVRxOGhDcHl0QWtWZ3dxOVBIU0NTTXUvSkJLRkFGSWdDODdaQVpYRHF6NVQwQWpQdk5rY0twQkJwUWNHdDQrK2MzTWdzcThteW1vSUhSUGh3eGdJZ0hkdCs3MzI1cmdQTUN2UUxYZGk0bVZ6dllreU9QMVQ2UmJTRDFERlNoM05jTVFBQUFJQ0xnOXNZZDVLcFhzamw4VXc0OXJSUWgzSmRyWGtDN1lFQTg1SVdKdityNUhpYjBNSXMxQ2hpbmJtdUVBQUFBTURGcFFXRUZpQ2xoeVNuTUMxbklpSzBBQkVUSkthWWJRWlNJQWNDekU5R29RNlMveFdtRGdtaC9QLzI3anMrcnVyTUcvanpuSHVuVjNWWmN1KzkwWXdkTzVnYVFnMFFVa2lBZHdNa3NHektob1NRUnJLYmJBcWJIalloYlJOQ3NnRkNzaVFRRXNEQllFcUF0WTBMdUdITGxwdXNydW5sM25QZVArN01hQ1NOTE5sSUhvM205LzNEbjdGMDU4eVpxNUhtL3VhYzg1eGlkd1lBQUFDZ2VNd1F4VjVSbVRVT1RsWXBJcFBZUmlwZDdKNk5ZZGcvRUtBRTZVcm9URVRHTVlSQUFBQUFnRjdNSkJ4a24weUJLNGdkeGU3TkdJWWNDRkJLdk9lVGZTYXpIYk1kQUFBQUFBcXpUeVB2T1N6YzdGcFU3SzZNWWNpQkFDWERWa2YyQnZhdUpPK3FZbmNGQUFBQVlLeFNxY3dONTF3V3ZpSjNac3hDRGdRb0dZNTVtUnRtcU1nOUFRQUFBQml6MG9mSjZGUkVSSUpjZzJ4aEQ4aUJBS1ZCZU1rMmlZbElTWlY4czlpOUFRQUFBQmpERWxzemkyZ2NVNWhzUXgxZGxwQURBVXFEWXo0eEV4R2xENUdLRjdzM0FBQUFBR09ZMGE3TVNPYTJGaWh5WjhZbTVFQ0EwbUJ2ek54SUh5MXlUd0FBQUFER1ByTmJXVGYweW1KM1pVeENEZ1FvRGNLVHVTR3hPQkFBQUFCZ0tHWjM1b1lXTEhKUHhpYmtRSUJTWUNjV21XbnVNbHpzemdBQUFBQ01lYjA1c0tMSVBSbWI5R0ozQUFDR3Bya1ZFUk9SakNnbGk5MGJBQUFBZ0RIUGFLZndPakpDVW9XeDhYSUJ5SUVBSlVBNE1uKy96Rml4dXdJQUFBQlFFZ3d5dTFSdUwwSG9CemtRb0FRb3pvd0hNakdSR3VhOTJLN3JRZjhvZHcyZ05LUmJPNHZkQlFBQWdERUVPUkJnM05JRHZzQTV5NHJkQzRBeG9mMmhkY1h1QWdBQXdCaUNIQWdBQUFBQUFPT1FYc3NxVFNwRlJsdXh1ekwySUFjQ0FBQUFBTUI0dzA3bFhjTkVMT1BVL2ZCd2w5V1VEK3diQVFBQUFBQUFVRjZRQXdFQUFBQUFBTW9MY2lBQUFBQUFBRUI1d2ZwQWdCSWdveHpmb2tnakZjZEdxQUFBQUFEd1ZpRUhBcFFBR2FiNEZtS0hZcTNZWFFFQUFBQ0Ewb2Q1b1FBQUFBQUFBT1VGT1JBQUFBQUFBS0M4WUY0b0FBQUFBQUNNTzRxTk5xVVVxWGl4ZXpJbUlRY0NsQUM5WHZrdkZFUnN0RkxrT1d5RUNnQUFBREFFbGFUSXN5UlRpZ3lVMlNzQTgwSUJBQUFBQUFES0MzSWdBQUFBQUFCQWVVRU9CQUFBQUFBQUtDOVlId2dBQUFBQTQ4b3lUdHd1dW5wSSs1cFoxVWJEMm51M21velBpVTRmeTN2TjRHWnlqbjRmaTJ3Tng5NGhvcFBaMEpSNlJUbS9JeXVMM2FPUnh3N3lyQ0NsV01VcDhteXhlelAySUFjQ0FBQ1VuUi9kZm5WOXBYLzM0Ylk3Zi81WXNmc0NKNmFDekJXY1dNYUpSallDTEcya1lrcTBrWGhUMmY4aFhWdkpVZXdPamdudjVHaUFWWUNNMVJ6N2cvSU41eTV2NC9na1lSRFJwVnBrc3puT2MrRE5vdWNpRWMzOGg2bVd6Q0ozYUpTdzBtc0VFY2s0RWFITVhuL0lnZU5XSkphMGJuaGQ5bUwzQmNxRnp2enhPZE9XVnZnUFJPUGYyYld2UFprKzBSWStPbnZxNnBwS0l1cE9HemUvc25WMHVna0FVSkxzSks4UmtYZHl4Tm0zOXFHUHBZL2tkRFlXYy9KMnM2NW8vU3VTS1pRK1FMWitYOXltN01zb21WYjBoaW9Rakd2SmlKQ0k5VjBldFZNNTBoUzJFVzFSNHp3RUx1YUVGUUwzS050RDB0ZWp0SXEza0FNOVpMcEl0U05UbENEOHpNYXRsbzZRZGFPK09sRHN2a0RwV1JyMGYyN0JUT3YyZDNjMXZkRGUxZStBQytxcmI1a3gyYnI5MmEyNzlvU2pSTFNxcHVLc3FpQVJ6Zlo1cnB4WS83TzlCMDk1eHdFQXhxY0tNajh0T21lSk5CRXBSZnZJOXJweWRDcGhNUHVWT1kzVGl6aFo3RDZlYWhkdzlHb1JjWk84M3B6UTcxdC9VcjZOaGpOR29xdnZwTkM1bFBxUTFqT04wNTh5YXByNjVVQ3kzMmJVT29tT2p2Zkw0MVVVSjZJMDBUZk55dXo1NlIra2g4T256RTlvM1F0RTh0ZW0vekhsSGZGK3dtZ2I1eS8wY25hc001c0RxNUFENFJTSkdXYkIyK09NUTRqRlFkL3BsY0cvSFczYkY0MFZ1enVqYnFMTGVWcGxJR0RUNzk5L2VQdzlIRUJKY0pMOG90WXhpUTBpMnFsc3Y1Q0JmU283MlVkbC9uVW9lWm9vcnlnNG4xUFZiTVpVNGEzaERoZktOaFBabU1hRHpsWHBLbzhMNHpwaEV0RXhwWGNOYitYa1lMeXNGcGZaUzI2Y0tZdVhlM25hdXVlUWRlUE1CZFB1cFdlSzNSMTRTNHdXN3J4ZnNVT3hOcVkzUW4yMXMrZVJneTJuVlFZT1JPUC9lNmlsMk4wWkZYTjhucnNYemJZeEU5RnpiUjNGN3M2bys4eThHYWRWQm9qb2pWQmsvRDBjUUttNFRYUmJJWENEZE4wcmd3WVZlQzlJc25oUnVZclJPeWd4dWlKaWloZDZGVUZaUVE0Y3QzWTBIVDNXR2FxcjlFOXRxRm8rZC9LbW5jM0Y3aEdVaGQ4MUgvbGQ4NUZpOTJJVXVUVE5Db0Zsd204N3BXOFRwL2poQUVyQ2JFcXVGQWtpMml0dC8yVUdqWEw2RXdRQW93ZnZ1T1BaMHkvdnVPN2lzNGpvNW5ldHVmVnJEeFM3T3dBd0tFRWtpOTBIZ0J5LzIzblI2WE9XejVqWVVPVjNPV3poV09wSVI4LzZyVyt1ZTIxUC9tRjJYYnY0OUhrckYweHRyQXJvbXVnSXhiYnNPL3kvTDIxdjdjWnc3a2k2TWx2WDhYNFpTSjk0Q0Z4QXFiVWlPb2RTRlVLeW9tNFNPNVY5blhJUExLQXlqZEwzNkcxRTlHTXorTFJ5djUxakY0am9aREpNNGozSzludnAzVTBPSW1KUzUzSHNQQkZySkVNd0hWTDYwOUx6dEhMM2ErMSs3YWliMVFicCtwNnNxQ2JqTWhGZFRva3FOcE1rbXBUdEtlbCtpUXFQWHRwSlhzU3hsU0xlU0laRzFFRmlxM0wrU1hwYXMxZXRFOGo0Z2Q2YU85N042dmQ2NXZQSHg2WG52MldBaUM0WGtldEZpSWh1TTJxdE8vNUVPMWJKdlFzV3JHZEtSUHVWZm9kWlMwUXpLUFVOdloySTdqV0R6d3g0T202U0YzSjBtVWhNSk1OREtrNThtUFNOMHZsWDZZbHovKzI0N3hTZFo0aEVwOUp1TWV1OEpDL2p5QXFScUNZelRiU0w3SCtRM2wyRnF0Y01aZ1hIeitINERFNzVTTWFKMjBqYnFoeS9sNzVFM3ZyR0ttV3NGZkhGbkp3b0RBL0poQklIbGI1ZXVkWXB0OHFPK3kybTVCZjEzbWtzc3ppZE8yOTNHdFY3cWJlczROa2NYOHV4Nlp6MnNBd3JzVlBabjFDZUhYbDkvcGpvV2kzaXVmL2VxSVZ1cE14eXBCdU51bnUwdGhxV1lTVnVNdXJNQWE5WUpuV2YxbHJKNWhabC8zZXpldmpuQVVZY2N1QjRsc3VCODZkUHVQV2FjMzcwKy9YRjdoR01jMU05cm51V3pyTnU5NnN1VSs5MFhETnB3cElLdjFmWFdoT3BwNCsxYiswTy9XZjI0Ty92M3IraHJYTmdnMmRYVjF6UldEZko3VXBJYzB0WDZJSDloenRUZzY3citOUzg2V2RXQm9tb0oyM2NsRmRyOUtkbkxnN2FkR3ZhNmpkMzdMVytlRWxEN1kzVEpoTFIvbWo4VTYvdElLS2dUWDliVGVYQ29HK3F4eDJ3NlNtcERzYml6eHhyWDNjczg2NlpYenZIOHFXRnM2MGI3M2xoVXk3RnpmVjdMbTJvbSt2M2VuUXRsRFoyaENLUEhtcHBpdmErWDk1M3hxSkt1NDJJWG1qdit1VytneCthTVhseDBCZEtHLyt5OGZYam5GdW5KaTZzcnptak1qalI3WFRyV3NJMEQ4WVN2OTEvT0gvKzVHUzM2K0tHbWdVQlg2WGR4c1R0eWRTMm50RGpoMXVQSm5yWGI5UTdIVDg0YllGMSt5ZDdtLy9SM3ZYZUtZMm5Wd2I4TnIwMWtYcXFwZTJ4STVtcnEvOVlQR2VXejVPNzQzeS85K0ZWeTRub2tZTXR1U0ZmcHhDWE5OYWVYVlZSNzNJb1JVZmlpZWZidS81NnBEV3RNdVc1ejZ1citzak1LZGJ0ajIxNjNTN0V0Wk1iNXZxOURpR2FZL0VIRHh4NXJUczAvSWVEVTJQMXdta2Z1WFNWMjk2N3RxclM1NnIwdVNaVStmTnpZRU9sL3d2dnY2QyswdC83bFNwL1E1Vi83WktaLy9uSStvM1p0UW53Rm1sS1dRVmdEaXI5ZFRxeEF1Qk9VcmVKTG1zc01ZT3Bqc3c2anIrZDRuK1hycDhNTXNXVWlHNFhYZWYwWHVpcjVaeGNKSkwzbUpWYmxlTU8wWFY2WHBzek9UMVQ2MjR3MC9lcnd2VUlGbER5VTFxbmx6Ti9GdXdrRjNOeXNVaXVsNGw3WlZEMTdjQUVNajZuZGRUbkJiWUdNaHM0ZWc1SHZ5MHJOeFdwa3VjeVRueFVkUHU0OS9NNkg2bTVsSjZycFM4UjBYdGt4V0M1YmdJWlg5QTZhck5QeDBGMEdpV1hhc2x2R3BVYmg3RkZvVVBKTzdTdVpYbHI4SHlrZkdSTVoyT2Q5QnpONXNBRmxQeTgzbUhMTzVFZWxuTTVOWmRTUzJUeVcyWUZEZnZqQTZlUy82cDFMYzk3eEVxV0t6bXhraElQU2Q5RGN1Z2RPQlR4ZXVWK04wZDhMQmR6Y3VCT2pJc29aUVh5WjJUL3NBMm5HSExnZUxidmNOdVQvM2pqd2hYemllaTlGNTJ4WmMvQkY3ZnNMWGFuNEdRSUh6bW1FMm1zNHB3NlVIb2I0Q3dJZU8rYVA5TWhNdTlZRFM3SDlWTWJ0L2Y0ajMrdkt4cnJQakMxMGJwdEYvcnFtc3JaUHU4bk43K1JsSVZIenJaMmg2MGNHTERwMVE2YnRXdEZvOHNaekU0MW5KMFhNNlo3M2RsN1pYTEkzWXRtVDNUMXZsM3BHcy94ZWViNFBQUDh2aC91MlQvTVovcnVTUk91bmR4YnRxN1NibHRWWGJHaXF1TGVQUVdDcmlENjdJSlowend1SWdxbGplTTBPOTNydm5QZWpNcTg2M0szcHMzeGVlWUZ2TGtjZVBXayt2ZE1ic2gvcTI5d09ScGNOZWZWVmY5MGIvUGZqeFZZeXVpMzZWOWZPcS9XWWM4ZGY4TzBpUTVOUEhKd1dHczc2NXoyenkrWVZlL3N2ZnFaN25WUDk3cFhWbGQ4ZWZ2dWhObi94elRQNy8ybjZaUHRJdFBIbVY3M1hRdG0vdHYyM2EvM1lPeG9ESG43b2hrZmY5Y2FJb29uMDM5NWRjZW12WWRDMFVUUTQxbzZvK0cwV1pOeWh3VzlycS9jY0hHRnp4MU5wQjU4N3JWTmV3NXFRc3hxckxsdTdmSUtuL3VUVjUzemlaODhlcXdyWE5Tbk1rN000SlNMRlJGdGx5Y1dBb1ZTZCtvZGl6aEZSRHVVN2EvU2UwanBndFIwVGw4bW9oUFpPRmZFSmZHUFpYRGdmUzhVa1lsay9OYjBiVlJPQjZselJPeENFYk1SM1NSNlhwYk8wMFhpZWVsOFFua1NTaXppNUh0RTJNWHFNaEY5eG5RZkhGQ2FwWXJNTzdTdUtJbmZtTjQ5eXM1RTh6bDFsUWdGV0owajRnZVY3ZEc4T3BOQk12OU5hNjlnR1ZYaVllbmRwQndhMFN4T3YwK0VLbGgrUW5UZFlkWWNJNzFWYWY5aTFCTFI5U0owaGtqRWlUOXQxRmd0UktuLzBGek81ODBxaldpRmlGOG53a1QwTmFQeUNPbEVsQnBxbWR3aVR0d2xPZ1ZUWFBGZnBPYzE1UXdUVjdDNWdwUG5pMmlRNWVkRjU1MW05WkVCejExbmRZZm9KS0o3emNCZXNydVZPay9FMW9xWVJuU3IxbjJyVVRmazZPNzd0YkFWQWpkSTF4UFMwMEdhaitRc1RwMG4rcFFvcTJEVHh2U2F0TCtnM0h1VkxVRThpWXpydE5Ca05zNFdpVlVxOFlKeVdRVlJyZlAyY2ExckJxZWJsTzNiWm9YVlFydlNpSWxKM2FsM0x1S1VKSHBDZXA1VnJwZ1NqV1JjSzhJelJQcGFFVDZvOUplVWk0aCtKZjBQU1Y4Vm1WL1NPNGpvRWVsZG53MTFNZUpucFBzYWpqRFRLaEhmTFB2bndMZUpHQkdGbFhoWnVrWjdpYUpLY09RNVVtbWxVcVA3UUNVS09YQ2MrNitIMTY5WU9NM3ZkUkhSMTI2LzZqZFB2UHpMUDcrWU91NFZKNHhCd3FOY1N3UVJHYTJVT25DcUgzMlMyN1VvMFA4MTArZ2E3b2V5ZmwzLzE3blRjeUV3WWNxNGFWYlliUXNEeC90WTBhZnI3NS9hYUNnVk1jeGNrS3R6MnMrdHEzcmlhRnZCdTJ6TEpqb2ltdUgxdENlN2lTai9VUUkydmQ3cGFFa2tpV2k2cDM4T0ZNVFc4T0QrYU14UWFyN2YxK0J5RU5IYmF5dWZhK3ZZMmgyT0dNYk9VTlNqYTVQY21lZmVIRXZrbDBWZFcxdVZDNEZ2Um1MN0lyRTVQczhVajB0aitzak1LYnRDa2Raa256ZWlKUlVCdHlhRzNOcTIxbUgvd29KWlhyMjNxbHQzMm5BSzRkUjZMM2N1cXE5NTcrU0czSDhqaGltWXJjWjE1Zy9Qbk5LUlRHL0pPeitXcXlaT3NBc09wUTIzcnVuWnk1RXJKOWIvK2ZDeGxGVDdvM0ZUMFJTUHk2VUpJb3Fac2prYUo2SzJaSXFJN0lMdm1qL1RDb0Z4VTc3YzBXVVQ0c3lxb0kxNXB0ZDl3N1NKOTczWmYwMnlGUUs3VXVtZ1BmT3h0U0M2WnRLRTEzdjJXR2YrT0E4SHAwYTEzM1BycFN1SnFDTWMrK0t2bmppU3JUdDlxTDFuKzRHV1I1N3ZIV2EvNWVJVkZUNTNJcFgrN0MvLzB0eWFHZmx2YnV2ZXRyL2xCN2RlNlhMWXJscTU2RWVQdjFpazV6R3VWR1huakovb1pnYnZGRkVyQkQ0bDNmZVpnZHlJVUpPeWJ6RGRueGNkODBYcWZCRjdScmtHam1WTlorTjdSbkFEWmY1TzdwWjJUYW56dEhndG01ZHAwZlhTOVVPWnlROEhsQzBreFVlMWJtWmFLZUlQeXY1WmFMNUk3VlcyTDV0VnVjMzZtcFJ0bytuNHV0Ym1aWFcxQ1AvTmNDZXk4eXB2MG5vcVdDWVVmY0dzYXM3R3FvUEt0dDIwZjFkcmRiRzZVb1R2a3hVbXMzVTJFc1RXTGhyRE9Ublc3TkN3eXZ3dDdTUnRPUGV5ay9xbzZCWk1FY1ZmbE5YTkt0T3JROHEyVFRrM1NjZG50RTRYcXc5cFBRT25PUHBKSnBqdk1tdDZzczk5cDdUcnBGYUxlSkRsTXBGNFphaTZQcXM0YnUzeTk3M3NDZThnYmIreVBXVjZoT29kU2UxUSt0MUdkZjV3Y1N2cFRhYnRYdTJZaldrMXg2MGNtS0xNZVVzckppWWovMFhGUkVUdjRNeHI1ajR6c0U1bFBqbHRJZjAxNmZoUGFwc2tqUGVKMEV1R2s1aTdTZXZPNjJkWWlmeVQyVXI2NjJSZlNLa3pPYUdUeWg5enRpbTFnaE5FOUx4MG5zUWs1NU5ndENxWlVtUmdWVzBCeUlIalhGY29ldXZYZi9PVHozM1E0M0lRMFhVWG4zWGVtWE4vK3NjTm0zWTJkL1pFaTkwN0tBMVhUNnEvZWxMOVNkLzk0b1lhdjU3NVUvTlVTL3N2OWgwMGxKcnQ4M3htL2t5ZlBtakZhbzFwUnlqeWpUZjJSazF6ZFUzbFIyZFB0YjYrTU9nYkxBY2VpU2ZiaytscWg0MklabmpkTDNkMEU5R0NvTThLS2xhNm1PUDN0Q1NTZHNFTmJpY1JwWlhha1IxUGU3V3plLzJ4amtQeFJLNEQ5eXlkYjBXK0ZWVVZXN3ZEYjBaaVg5aTJLMzkyNkMvMk5lZkdzdXlDYzZPWGYydHBzL1pPRkVUL3Zuak9iSi9ITHZnZEUycjZiWVRnMXNTK1NPd0h1L2NmaVNjYUJzL1YxMDF0eklYQWx6cTYvM3Zmd2E1VTJocmV0TDd1MHNUN3BtWkNZTWd3dnJPemFYdFBtSWpPcUF4OGJNNDBoeENDNlBwcEV6KzUrWTErTGV1Q3Y3MnI2YVgyTHBjbVByOWdsalZlNmhSaXB0ZnpSaWp5azczTitkTTE5MGRqZDIvYm5idnZSUk5xcmM4Q1lxYjVtZGQyV2xOUGwxWDRQenQvSmhHZFUxdjFRTlBocU5sbjc1Q29ZZHoxK3A3bVdLTEI1ZmpLNHJuV1QzK3UzNnN4bVlxTy8zQndhbHh4OWtLSFRTZWk3Lzd4MlZ3SXpJbW5NcDhIVGFqMHJaZzdsWWdlZW01TExnUmFXcnZEejcvZWRPN1NXV2ZObll3Y09DSjgyU21Ga2NGSHVncFE2bkl0U2tUSGxQWnpHZWczTFRCRi9DTVovRDYzTXRORkhCdVlBL2NyZllQcU0xYnpwUEtjUjNFaVNpcitsZW5QLzlaTDB2VVIwVzFubWtvRjV1MHJSVDgwZy8xMmJHOGgvUkhwdTBFTHVWa3RGMG1yek9rRU1zNmlCQkU5TFAzTmZjZldXa2wvUWJuWGN1eE1UdHgzQW1kaEJLemhXQVZMSW5wQStuTWhNR2NqT1RjbzF4cU9MK0hVQkRJR0JzdjdwYituNzNQL2kvUllLK3RtVVBxVlFWWkk1amhJRVZHeTBLaVp6UHVaN2lnMFliaVR0RjFrWDBpcEtZUHZrOUdIVXBkckVTTGFKQjI1RUdneGlSOVYzdHVwdTRITlNXd01IUFVkNk8vU3ZWQkx1Vmt0b1dUK0ROamxuSEN6SXFLLzkzMElLQXJrd1BIdjBMR3VXNzc2NnkvZWZPbWNLZlhXZG9KZnVPbFNJdW9LeC9ZZWF0dlRmQ3c1K0lJckdDUGE5SjRYNlEwaXFxMzBYWExoN0dIZWExOHMzVFRLSFJ1T3M2b3luMkoycHcwckJCTFI3bkQwd2VZak4wMmZkSnc3M3ZkbXN4VWtOclIxWGp0NWdqWDBWTzA0M3N5b2JUMmh0YlZWMW5pZzlaVUZmaThSdmRFVHRuWWptTzN6UHR2YU9kWGp0dDZXZDRZaUtaa1pqWHNnTDZRNWhhaDFPbzRsa2xZT2JIUVBQZmk1Sk9pM2FsMmFpbjY3UDdPZVRSTDlYMmVQbGEvbURSai9sRVRmMnJuUEdpVE01YzkrbkpySW5jQzlrZGgzZHU3TERSN3VEbWMreWxsV0VmQm9tYUQ0dXdOSHJCQm9yWWQ4cXFYOTBvWmFJcHJzZGphNEhFZmlmVFo2ZXFtOTY2WDJMaXNuLytGUXkyZm16YkMrZnZ5VGJGbFRVMm5kV05mU25sdC91TGtybEpMS0xsaG5udTMzYk83cUV5UWVQbmkwT1phd0V2djYxbzdMR21xdDRjcWd6ZFl4K24rRjNuUGg2YVA5RU1YMTRKUC85OVliT1hQT0pDTGFlNlJqKy83anpRMWVObk9pZFFtNnBlbUlmOEJ2UjF0UGxJZ0NIbGVGMTlVVmlSZHVBb1pOWmxPRWZZaXBBMzFNWnNOYWd2V3NjaGRjQVhpVTlEZVZiUmFuNTNPQklmZXR5dGt2T3VZdS9YY29XNWo3ZklTWFptNGp2WkdNL09Wek9mdVVyV0JzZUZVNWI2Q1FWWjNsUlhJUjBWSk9Xbys1VFRuOEF5cG50WkZHUkFGV1FUSzczOXF1ZHlka0tTZUpLS1hvdVVIRzdqWkkxeG9SSjZKNW5EcXErbHhYRzRvMkRjallUV1JUaXBncHdITElIK2xlc2kyazFFSk92VXVFSHpPOXd4eEFzNU9zSWJPZVRTdEdlb1pYaG13eUd6VXNpV2l6Y2c0OC81M1oxK0ZrTmc0T3lNTUQvVU81YmxJOWJsWnZFL0dOZVZORFYydHhJdHFuOUthVDJya2VSaFp5WUZrNGRLenIxdi80elkyWHJmekFPMWVJN09LY0NwLzc5SGxUVHA4M3BkaTlnNkZ0NjJsK2NXc21CMTY3Nm94aDN1dXZPdzgyaFl0OEVhWXo1MExVNXE0ZVEvVys2ZTA4N2daeGNWTWV6b3RHTFlta2xRTno4MHNMMnRZZHp1UkFuOXNLUDFZMmU3YTF3OHFCYzN3ZUlwcVdYUnk0SlMrb09JVTRyNzU2ZVVWZ3NzY1Y3THQ3Z1VzYitwb2psencxcGwrdFdETHdnT0NBSFJHYUlySFdvU1k5enZDNmMzdEdyanZXWHZDYVlhcW45K3BrWTJkUC9yZmU2QWxiT2RDYTM5c3ZCNzRaN3AwVWNEVHZiRHUwSVlZZE5LYkoyUWU5ckxIdXNzYTZnY2NFYmYzZjQwLzY0VWJFdFJjTTl4ZW5STDMxSE9oeDJtdURQaUxhY2ZEWThZK2NWSk5aVWZhdG15OC96bUUrbCtQa2N1Q2NLZlZXa2JQeGF1ZUJsdDgrOGZJd0R3NWxVMXpGaVJRVm5zaVp3ZHU5ZzEreU41TnRGcVdyeUJSS3liNEJvM1ZBMEVvUlMwV0NxYjNRcGFPMUUxM0JSem95eUtYbU1kTDZ4YUZKMldHcmIrcUZKMzFZZkNSUFpRNjB6dVJCc3FVR0dZL05EVjNXc05FdjE0VkpETHlYUVp4Z2RwRWFUckQvcmVtN1crdDBzTHBPaE4vSjBhZVYrMm5wNlNqMDlJTmtydVhZZkU1TllxT0sraFRwRk1PYkVUa3ArNXI1a05iekllb1o3RERmTU9LcjlZSjVRYmt1NE5qcEltR1gwam9QTGlXWFUrSVVEd2JxdGF6U3BGSmtITzlsVmFhUUE4dUZLZVhQSDMzK3NlZTN2bXZ0c2t0V0xiSldEQUlNUjcvS241WUw2cXR2bVRGNXlQdTY5ZDVyL001a256R2Y1SUE2SW4yKzI3Y1lURG83YXNmSFhWU2VXK3puMGJSNnAyTkJ3RWRFS2FsZTdldzVFazgydUJ5VFBDNm5KbktMQTNOTDVxcnN0aTh2bWxQbjdCMEg2MDRiVEJTdzZkbDFFMFB3Mm9hNEx0RUhKTmlPMU5BcjMzSlRhb21vTlpFc2VJd243NWp1dmdOcitlVm5uQVBpVnY1Skhsalc1VGc4dWo1a2ROTUhYSHFjOU1QQnFlSDNaRDZ5Q2NVS2owN25lSVl4WWt4RTJpbEorT1BlNGV3UTB4eE9raHE2V3FNbE53UVVHL3dQbUxXNGpwa2NwUHB0S1c2b1FlOVZNQUljSnhlWWczeGRLVkpNVEwyWnhqMjhvSHVLcjF5dE16bmthU1FpcCtwL0d0UWc5MUpxcURlenJOM2srTFJaZmFNSUxSUEpDcGJ2NXNqVkhIbE91UjZRL3Z3d3ZJWmpIeFk5RGxiV0lPUlIwbHFsM2tyYURFclBFTU9kYlRIYzh6L2dhUTVtblhSZklHSXVVa3M1YWEyRVhDRVNkcWFVb2cwRGlzZU1FbllxN3hvbVlobW43b2RMcjh6ZWFFTU9MQy9IT2tJLy92MnpQLzc5czZmTm14TDB1WDBlcDkvajFJYjVTUkVVVDV2ZVExNGlvdGJPOEVOUHZUck1lKzJMcGFtaHlEdnp5THczREcvZjFZQVY5cEdmRTlLVE5wcGppY2x1cHpXU1p1WEFYZUdJb2RTT1VMakI1UkJFczMwZXExaG95REQyWjdkenVISDZKQ3NFSG9vbGZyN3Y0TzV3SkNYVkI2WTJYbEZvcEt1Z1hGSTFsUHJPemlZMTRMb29kOEJ4dmxLZzJid1RXR2t2ZlBFZHoxdUc1N2ZwM1huWkw1aDNrc01qVnlBcW5aZm9OclIxdmpUZ1l3S3I3c3RJUGR5SUdQNHZUdGt5ak15UDFXa2Y0dG9nbVYwb2VPMVg3MCtiZzEzbm43eGRCMXErK09OSFI3elpFbldZYk4yS2c2d1dpRlJRRG5kS1pITHdjSkxqSkVWRVVsRjh0SXMyRnVJbmFYMU9FTTZPU3hjWXdRQUFFOGhKUkVGVW1DV3o0Zk45NlFtbnBvTEljRmhuY3NqVFNFU3hFMXJBT1d5SHlmWlZXVFZGcGk4VXNUVWNjN0U2aCtPTE9mVnBzOXA2TVV6bjFPMmlXekR0bGJZSGxHK0hjdVJtQXQvS1hUTUtMZG9zS1BlYStZcForZHBJN00veEp0bWJsVDZaalZVY3QzS2dWU24wWmVXS25zSVJYVGdPNU1BeXRYSEhLUzg2Q1crQlhxLzhGd29yQno3NDNIQm5mOWxxS2dMRnpvRVJ3OHpWYUZuUWQ0SGNzb29oOW8wNE9kdTZRNWtjNlBQTUQvaUlhSHQzbUlqZTZJbWNWMWR0N1Y0dzBlMjBKcEhtN3JVMDI1bi95VnRmVjdCMlMvNjFnRDF2aUM4MzBWRm5iazBtUnlvRkhjNGJtVmxkVy9sTWE0SHRIdzdHZWg5clVkQ2Z2MEhGb21Edk9kOFhpUTI0NjlCeXp6Zi95Y1pOMlowMnJKbXVUazE3dFhQUUdVUWo4bkFqWWtTV3o0MXYzWkY0MmpSdG1qYXR2dXI0UjdhRk1sTjhHNnNEKzQ4VjJQa1RSdFp6MG4yNUZyVVJ2VWVFN3l1MHpjTkFMZGxSeEdtYzNqeklOZjFrVG1mbWJZNW02UElOTXNvME16dE9sU3Ura3B0eDJzakcvakd6ZUt4RjZmVnNUaEtHWnFxQlc2TG5UaU1SSFI3Tmkrb0RaUHVwRFB5V3ZQOGtRbThYOFVvMnIrYnd6MVdRaU03bm1HQXlpYjR1SzdyNjlzRWpUbUFFckQyYnpSckpmRzJFdXYyTWN0L0FvZE5FMG1GS0Y2dEZsTUsyZ1dNSzVtd0F3T2g2SXh1ckpycWRINWphYVAzUk9hTXljRW5EY0lmYVRraHVhdWpDZ00rcVNHbmx1bHhkME1WQnY3VkhRbTV4b0NCeVpsUEhCRmRtVGYraWdNOWFVdGhQSW0vMDQrenFpdHg4eTgxZG9kekZ6b2RuVHNsZkRlalJ0QXZxVHpLUUgwMGttN014YjFIQWQ4dU15VlpKR0NaYUZQQXRyL0JiYXdKelV5NnZtOW80TTd2NmNVVlZjRzF0NW5HMzk0UzdUMm84TURlQmM0ckhOY0hwc01xVFdxczlyYStmVVJtdzFtVG16UGQ3ODNlRUg1R0hnMU1nYlpvN0Q3WVMwWkpwRGZYSC9aaG1SM05tQWVIYkZrdzdWYjByYTM5V0htdXM3QUlSVzh2RHF2VzlsMnhSSllqbzdTS3VGWnEyV1UvR1RFb1RGU2hrTXJMbWNjcWxDa1RCYzBYTW1pRzVYV1ZtT3V6STNyQTJTeGdPNjRuWlRxU0NUbTZ5aG0xNDB5QzNrc01hOUZzbEN2Zks2bTJhYVBzb24wa2lpcEoycnhuc1ZCb1J6Y3ptejBaT0UxR0gwdnFGUUozVVhDcThtcUNndmRLV1ZrUkVLMC93L0IvblIvQ3M2VElVT1VrdEY4bVZIQmRNclVyYnFrNXNKMHdZUFJnUEJDZ0JNc3J4TFlvMFV2R3hNbFZtK0I0LzBwb0xWRmMwMXIxalFrMUtLcCt1R2NOZVkzQkMzdWlKR0VycHpGYjFsSVFwcmZJa2JjbVV0YXZFekd4RXlTVkdTWFEwa2JSU3gzVlRHNWRVK0RYbXVYNXZ3ZllQeGhLbUlxdDJ5OXJhcXRNcUEwNmhmZkNselczSjFQcGpIZWZXVlZrN3BQL3c5SVZOa1ZoUDJnamFiZE85N281azZxbVc5cE43UnZjM0hmcnNnbGxXR0xxZ3Z2cjgrdXF1Vk5xcjYzYkJ2emx3ZUZOWEtHS1lqeHhzZWYrVUJtdWg0OWVXekEwYnBwYmRQOUNhWEhwLzA2R1RlL1FEMGRqaW9JK0liTXpmWGo0L1lwanJXdHAvMTN6a2Z3KzFyS3F1dERhRnYyM1dsS3NtMVIrT0pZaHBpdHRWN2JCL2YvZitQZUdUMlpsbXNJYzd1YzdEaVhyczVUY1dUWjBnQkgveTZyZC82WUcvUlJOOWxyRG02bjl1UDNDMHBTdFVYK0cvN0t6NXIrNXEzblc0Zi9tRkpkTWFEclIxZGFOWTZBanBJdjFuTXZEUFdqY1IzU1o2SmtyalllVkxEUGdvMzYvTVZTTHhoUEpZaGY2ZmtPNXJ0RWdqR3plSTBDOU1mLzZnbjUza3JhS0htZEpFVDhqQ2YrdEdpcHZWelZyUEQyUXdmN0hjMlJ5M05wSGJSSTZXN0xYbzYyUnZVVm85bTVlSXlLdW1ZemYxajFXTEtkbE1ldjdNMkpoaUlySXgxWkRaTnJ5cGhyblptdzFzN2g3R3U5QTY2YnFHdzI1V04ycWh2WWJ0Y04rQnl1V2NzSXFGcnBmdTBJZ1ByaWcxV1JqOU5xdklyZHhNWmMrbnRSbGdKWm45S3FsZUs4SkJQb0gzMlNTTEY1VHJISTdQRWFsTFZQVHhBYVZjSnBEaEpia25iNCtLV0xZM0RXd1dUSUloMWpZcDU1bWNPSk1UMVd3UTBYcmxIdFh4WnpnaCtKd1ZvQVRJTU1XM1VPSjFsVHBRZXF1Y3QvV0UvM1M0dC95Z1F3Z3JCUDQ2YjU4R09YS1pNQ0V6d2M5Nm45a1JpdVErOHQwUkN1Zis2aDJPSi9MM0t2amp3VXlWZkd1Y2JiN2YyNTVNUFZ0b0VtYk1OTmUzOWlZNnY2N2JzeXRzZjc2dmVVdDJycWxEaUxsKzcxbFZ3VGsraisydHZlZHQ2UTcvNU0wRHVkak1SSlYybTczdnN0NC9IbXA1L0VocjdyOCtYY3VGd0lRcHY3VnpYOVBKemxOOXNxVTl0N1dHenB3YjV6d1NUMzUzMTc3Y3QrcWRqdE1xQTZkVkJJYXo1OFJKUEJ5Y0dxL3NhbjUrZXhNUnpXeW8vdTVIcnJ4aXhjSlpEZFVUcXdQTFowNzg4Q1ZuLzl2MUYxdUhLVVUvKyt2TFJHUzM2VisrL2gzWG4zLzZ2RWwxdFVIZmxMcktjNWZNdXZzREYzN3BneGU1aGxwa0NDZmtHZVYrMFBSWlpWMnUwS0wzYWEwZkUxMlhpOGhhamwzSWtmZUwwTjFhKzA5dHh5NFJ2WFdZLzZCOFRjcG1iU2ovWmIxOUZjY25jM29hcGMvbDJEZEUrd0tSSktKZm12NWh4cWVURmlLeFJzUy9wTFdmeWZGR1NzK2oxSWU0K3hPaWk0amlpdi9iN0oxMm9ZaC9JUU5FWkdlNlcrdjhJUGZNcFZRdEdWTW92WlpqWDlEYXY2aDN1UHFtalgzWlRQSmgwVFdUVXRNcHZYQ29FYkNtYkt5NlJvU1hjbUlpcFZjY2QvZ3JTcG8xRjlkUDhtdGErM3M1TkpkU2paUmVTTWtQY2ZlblJhY2dPaXExWDh1UlgrbWdNZDJqdFgxTWRKM0o4UWxrMUpBNW41TjNpQzVyUjVBWHN2dFliRlVPSXRLWlBxOTFuRWFKZWpMbVVlcGpvdXRLRVRtc1R1elg4SDlNWDFnSkl2cC9XczhuUk9jeVN0U1QwVURwTXpqeHo2TDcyMXJyRk80enJ5VEVXcnZTckNIRWN6bldTT2xWSE85WEIzV2RkQlBSVWs3TTVyUWsrcnRFbmNJeEJIK21BV0RVL1hyLzRmM1IrTVVUYWlaN1hLWlN1MExSaC9xTzhNUkd0TlRFbHU1d2JqUnZXMC92SXNBZG9janE3SzUzVy9NV0J4TFJNNjBkRWNPNGF0S0VpUzVuU3NxTlhUMi8yWDk0c0NJeFA5dDdNSlEyM2xaVFdXbTN4MDF6YnlScXZlbWxwUHFQMS9lc3JxMWNVMU0xemV2MjZGcEt5clpFYW1jbzh2VEpEZ1phMWgzcjJCbUtYdHBZdXpqb3I3RGJtS2d6bGQ3UkUzbWxvenQzekMrYkR2MmpvK3ZDK3BwNWZtL1Fiak9rYWsybU5uZjEvT1ZJYStkYjJKMnZKWkg4MHZiZDc1L1NNTlBuRWNTZHFWUlROTFBPOE5YT25rOXNldjJ5eHJyRlFYKzF3eTZZSW9aNUlCcC90YlA3NVk0Q2xXUGU0c1BCcWZIOVJ6Y1kwanhuOGN4cXYrZkdDL3RzdHRIVzNac3hOdTQ1OUYrUHZYREx4V2M3YlBxN1ZpNTYxOHBGK1VkRzRzbEVhc1RxRW9IbFllVTdaT2czYUtGcU5qMHNWM044TmZVUE1JbThNYmNVOGI4YmxYZG9YZk5GYWdHbkYyaDlmaXZUUlBlYi9yK3AwUjBNSktJdDBoRWljWW1JOXV0QVJQRTNaR1ZMM3d2UlRjcjVZek40aytoMnNMcENpMTVCMFg1M1NmUXRhZk9pZEw1YmlCcVdTMFZxcVdnbm9zZWxaN3M4M3Z6TUZ0SmZsczZ6UktLZXpjOXJuVVMwWCtuL01JOFhUbDVRTHJ1cGJoYmRibGJYYUpGcnFNK21SM3VsN1J1eWNwU0t4R2hFcTBXQkgvUTYwL1drZEZzbjQwbmxYYTBTMHpnOWxZMjc5TXg2WGFYb0FkUGZRT2xHN1FSK0V6dFkvNnBaK1JtdE04aHlsVWlzRW4xS0IwdEZYYXIvMC95VDlQeVRGbkt3dWszTHZCL2RZTlNuOG41TW01V2pVMmxXZHQyaTdBWDNIWUZpNFRVM2ZiUFlmUUNBWVdHSFl1MEVScFpzTlJXQnRjdEhzMGR2eWJsMVZiZk96R3hmK2ZGTmJ4d2VaQ04xZ0JIUi90QzZZbmRoYlBuUjdWZlhWL3AzSDI2NzgrZVBEZnp1d2luMTU1ODJaOTZrMmdxUEs1RTJPbm9pMi9hM1BMbHgxNkdPUGpXQkpsVDZManRyd2VMcERWVSt0NmFKYUR6WjNOYXorYzFENjE3YkU0NmZ3TUlrR0Q2YlVpdEZmRGtucGxNNndOSkpLa0hjb2JUOVpIdE5PZjRoblVudWU2V3UxTmtpc1liak16amxZNWxXM0VyYVZ1bDRRbmtIamdST28vUTllaHNSL2RnTVBxMzZGL040U0RzaW1KNlM3b0cxYXI2bXRjM2k5RjVsdTlPc3lYM3hmdTJvbTlVRzZmcWVyRmpKOFl0RlpBb1pnbFFiNlJ1VjgwK21KOFNGaHlJbmtIR0ppQzdtUkNXWkdsTlU4VUZsMzB5T1oweFhlTUJkYXNtNFhnc3RwS1NEVllmU0hqUjlHOGhOUkplTHlQVWlSRVMzR2JXdGZiT0hROG4zYWVHVm5BaXdHVmI4bkhUZnJ3TFdqdmJmME51SjZGNHorTXlBcDErbGpJdTEyRkpPMUpKcFl4VldZcSt5UGEvY0x5cm53UDBoN2hTZFo0aEVwOUp1TVF0OG5waC9aZ3FlZ1p3VkhGL0Y4YW1VcmhCU1U2cVR0TjNLL3JSeXZkNjM5bytUMUx0RWVBVW5hdGxJS0xHUDlEOUw3MnZLZVN0M25hZkZFOFFmTUNia0gvOFYwVDVYcFBZbzIxMTVQNjhjTjhsM2N2UjBrV2dndzhFcXJ2aW8wbDhueDkrbDYwaWgrajBYY2VSaUVhdGpJNlhFWG1YN3Vxem90MnZpQjBUUGxTSktSTjh4SzNMRG1LY0dPMVhnVWtGRTJEZWlJT1JBZ0pJeG5uS2dJUHI2MG5uVFBDNXJwNzZiWDlsYTdCN0JPSWNjQ0hDS0RUL3R3UGgycytpNVNFVERTdHhpMUozaUhVSFlRWjRWcEJTcE9FV2VQWldQWEJvd09BdFFBckw3UnJEUlNwSG5TdXdETFJ2em5mTm5QTlI4ZEhlMmNFakFwdDg4WTdJVkFvbm95YVA5aTB3QUFBREFPT0JVY28ySUVkRUc1VHIxMjBLcUpFV2VKWmxTWktBNFRRSElnUUF3NnBZRS9VdUMvcDYwY1N5UnRBc3h5ZTNLaldzMngrS1BIbTRwY3Y4QUFBQmdGS3dSY2F1Nno4Q1p4bEIweUlFQWNJb0ViSHFnYi9uSG5hSG90M2J1emRXSEJBQUFnSEhEcGVSVldvU0lOa2xIdncwd1lDeEFEZ1NBMFdVbzljdW1RMmRVQnV0ZERyOU5sMHIxcEkwOTRlZ0xiWjJ2ZHZZTW93RUFBQUFvR1hNNHFTdDJzN3hHQzFlem1WWjAveWpzcXdGdkhYSWdBSXd1UmZUNGtkYjgzZTBBQUFCZ3ZEcUxFcGZybVlvQVV0R1BaUEJRb1VLanAwQzJUZ3lqVGt4QnlJRUFBQUFBQURBeXVra2tGUlBSSHJJOWFQcDNrTDFvWFdHbDEyVDJqU0RDSXBUK2tBTUJBQUFBWUlSZGIwNFl4bEV3RHYxSitmNWsrb3JkQ3hpYUdNWXhBQUFBQUFBQU1INGdCd0lBQUFBQUFKUVh6QXNGS0FGR0MzZmVyOWloV01OR3FBQUFBQUR3Vm1FOEVBQUFBQUFBb0x3Z0J3SUFBQUFBQUpRWDVFQUFBQUFBQUlEeWd2V0JBQ1ZBK01neG5VaGpGZWZVQVd5QUF3QUFBREFFbGVESWM2VFNTcVdLM1pVeENUa1FvQVFJajNJdEVVUmt0RkxxUUxGN0F3QUFBRkFLakZZbFU0b01sTmtyQVBOQ0FRQUFBQUFBeWd0eUlBQUFBQUFBUUhuQnZGQUFBQUFBQUJpSDlGcFdhVklwTXRxSzNaV3hCemtRQUFBQUFBREdHM1lxN3hvbVlobW43b2RSWnE4L3pBc0ZBQUFBQUFBb0x4Z1BCQmkzako1d3ovck54ZTRGQUFBQUFJdzV5SUVBSllCelEvY25NcWxCcFl4MGErY29kUWtBQUFCZ0xHUE9iaGVCT2FHRklBY0NsQUF6b3VKYmlEUlNpV0ozQlFBQUFLQWtaSU9PeEQ3eWhTQUhBcFFBR2FINEZpSzdFam8yUWdVQUFBQVltbkJsYnFoNGtYc3lOcUZPREVEcFVBaUJBQUFBQU1NaWdwa2JaaGdUUXd0QURnUW9IYkxZSFFBQUFBQW9FYmFxekEyanRjZzlHWnN3THhTZ2RERHBkVXltTXRxTDNSTUFBQUNBc1MyMmljUUJaYXZHSnZLRklRY0NsQVpiQS9uT1p5SXlJeHorSzZZM0FBQUFBQnlQU2xKNkg2WGZMSFkveGlyTUN3VW9EZWsyVW1raUlzMUx0cW5GN2cwQUFBREEyS1lrMXRRY0QzSWdRSWxJVTdJcE13em9tc2VFa2pFQUFBQUFoYkNkaUlqU3hlN0gySVljQ0ZBeTRsdEpwUlVSQ1ErNXp5SkVRUUFBQUlCKzlDcjJ2NU1jQzBoaEdjMXhJUWNDbEF3Vm85aW16RzM3UlBhc0pOS0szQ1VBQUFDQXNVTUxzdWR0aW5WMnpXUHZPY1h1emRpR0hBaFFTcEs3S0xFejgrbVdiUUo3VmhXN1F3QUFBQUJqZy9Dd2Q3VmlHeE1SU1lwdkszYUh4amJVQ3dVb01iRlhpRWc1NXpJUm1UM0Y3ZzBBQUFCQXNiR1RuTFBJTmtPeG5sazJFOTJvVEd3WGNWeklnUUNsSi9ZS3laaHl6T0w0cTRwMFprSFdrbWhiSTVrZFpJYUszVDhBQUFDQVU4VTVoNXlMK2xSTmlMK21ranVLMTZFU2dSd0lVSklTMnltNVd5bUR5U0FsRk91a043TDdOQ1lpWlNnWko1WG9QVGkybVdRMkhPcVY1RnhVdUUyamd4TGJlLy9yV2thYXYvQ1JhSEI4TlZpNDRsQnNzK3JiWU9IRGpFNlZ5SnQ0Z3diUklCcEVnMmh3akRYWVd5eWxOTitrQ2g4WjMwSm1kK2EyektzSEkyTVVmWW5TaHd2ZkMvSWhCd0tVS3BYSzNwS3NVbVNyenZ5UGRkWjhSTDY4UTRWU3VmMXpiS1RYRkg0WGtVYmVZVVJhQmVtVmc5UWtSWVBqcXNIQzdaR2d2ZzBXUGtvYWhBYlJZQWsxeUdPK2gyZ1FEWTUwZzcxdkI2cmZXMENROWFyQzdYSGVlNG9hL0QybG1BM2FTUm1TSkN0VHBadVlGcE5NcU1RdVNtd25NZ3ZmQmZwQkRnUVlKMlNNWkZ3SlY2RS9yS25lNGNIZTlEZ0F5ejZqaU1vY2ZHTUtORGhlR2p6T0JydHFlQTBTR2tTRGFCQU5vc0hTYkZBTnIwRWFrdzJTSXBXeTNoUFo3S0h3Y3lxOWYvQ0RvUkJlYzlNM2k5MEhBQmd4V3BDRXMzOVVNRHFVeW02bHlnN1NLd1laS1VxbzNCUUxJdElxU2RnSG1hbUNCdEVnR2tTRGFCQU5va0UwV0x3R3pXNGxFd1cvQThPRkhBZ0FBQUFBQUZCZXNIOGdBQUFBQUFCQWVVRU9CQUFBQUFBQUtDL0lnUUFBQUFBQUFPVUZPUkFBQUFBQUFLQzhJQWNDQUFBQUFBQ1VGK1JBQUFBQUFBQ0E4b0ljQ0FBQUFBQUFVRjZRQXdFQUFBQUFBTW9MY2lBQUFBQUFBRUI1UVE0RUFBQUFBQUFvTDhpQkFBQUFBQUFBNVFVNUVBQUFBQUFBb0x3Z0J3SUFBQUFBQUpRWDVFQUFBQUFBQUlEeWdod0lBQUFBQUFCUVhwQURBUUFBQUFBQXlndHlJQUFBQUFBQVFIbEJEZ1FBQUFBQUFDZ3Z5SUVBQUFBQUFBRGxCVGtRQUFBQUFBQ2d2Q0FIQWdBQUFBQUFsQmZrUUFBQUFBQUFnUEtDSEFnQUFBQUFBRkJla0FNQkFBQUFBQURLQzNJZ0FBQUFBQUJBZVVFT0JBQUFBQUFBS0MvSWdRQUFBQUFBQU9VRk9SQUFBQUFBQUtDOElBY0NBQUFBQUFDVUYrUkFBQUFBQUFDQThvSWNDQUFBQUFBQVVGNlFBd0VBQUFBQUFNb0xjaUFBQUFBQUFFQjVRUTRFQUFBQUFBQW9MOGlCQUFBQUFBQUE1UVU1RUFBQUFBQUFvTHdnQndJQUFBQUFBSlFYNUVBQUFBQUFBSUR5Z2h3SUFBQUFBQUJRWHBBREFRQUFBQUFBeWd0eUlBQUFBQUFBUUhsQkRnUUFBQUFBQUNndi94OGQwUVk4WUhDL1Z3QUFBQUJKUlU1RXJrSmdnZz09IiwKCSJUaGVtZSIgOiAiIiwKCSJUeXBlIiA6ICJtaW5kIiwKCSJVc2VySWQiIDogIjM0ODQ0ODE1MyIsCgkiVmVyc2lvbiIgOiAiMjgiCn0K"/>
    </extobj>
  </extobjs>
</s:customData>
</file>

<file path=customXml/itemProps133.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4611</Words>
  <Application>WPS 演示</Application>
  <PresentationFormat>全屏显示(4:3)</PresentationFormat>
  <Paragraphs>188</Paragraphs>
  <Slides>17</Slides>
  <Notes>0</Notes>
  <HiddenSlides>0</HiddenSlides>
  <MMClips>0</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1</vt:i4>
      </vt:variant>
      <vt:variant>
        <vt:lpstr>幻灯片标题</vt:lpstr>
      </vt:variant>
      <vt:variant>
        <vt:i4>17</vt:i4>
      </vt:variant>
    </vt:vector>
  </HeadingPairs>
  <TitlesOfParts>
    <vt:vector size="33" baseType="lpstr">
      <vt:lpstr>Arial</vt:lpstr>
      <vt:lpstr>宋体</vt:lpstr>
      <vt:lpstr>Wingdings</vt:lpstr>
      <vt:lpstr>Times New Roman</vt:lpstr>
      <vt:lpstr>黑体</vt:lpstr>
      <vt:lpstr>楷体</vt:lpstr>
      <vt:lpstr>字魂105号-简雅黑</vt:lpstr>
      <vt:lpstr>Franklin Gothic Medium</vt:lpstr>
      <vt:lpstr>微软雅黑</vt:lpstr>
      <vt:lpstr>Segoe UI</vt:lpstr>
      <vt:lpstr>Calibri</vt:lpstr>
      <vt:lpstr>Arial Unicode MS</vt:lpstr>
      <vt:lpstr>自定义设计方案</vt:lpstr>
      <vt:lpstr>蓝格4幅图内容</vt:lpstr>
      <vt:lpstr>1_Office 主题​​</vt:lpstr>
      <vt:lpstr>Word.Document.12</vt:lpstr>
      <vt:lpstr>PowerPoint 演示文稿</vt:lpstr>
      <vt:lpstr>PowerPoint 演示文稿</vt:lpstr>
      <vt:lpstr>PowerPoint 演示文稿</vt:lpstr>
      <vt:lpstr>The introduction of the Snow strength tester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9527</cp:lastModifiedBy>
  <cp:revision>540</cp:revision>
  <dcterms:created xsi:type="dcterms:W3CDTF">2023-01-03T23:07:00Z</dcterms:created>
  <dcterms:modified xsi:type="dcterms:W3CDTF">2025-09-16T01:25:08Z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3038E1C35B6B4C54B0470FC1E6A80027</vt:lpwstr>
  </property>
  <property fmtid="{D5CDD505-2E9C-101B-9397-08002B2CF9AE}" pid="4" name="KSOProductBuildVer">
    <vt:lpwstr>2052-12.1.0.22529</vt:lpwstr>
  </property>
</Properties>
</file>