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78" r:id="rId2"/>
  </p:sldMasterIdLst>
  <p:notesMasterIdLst>
    <p:notesMasterId r:id="rId39"/>
  </p:notesMasterIdLst>
  <p:handoutMasterIdLst>
    <p:handoutMasterId r:id="rId40"/>
  </p:handoutMasterIdLst>
  <p:sldIdLst>
    <p:sldId id="1313" r:id="rId3"/>
    <p:sldId id="1322" r:id="rId4"/>
    <p:sldId id="1320" r:id="rId5"/>
    <p:sldId id="1328" r:id="rId6"/>
    <p:sldId id="1324" r:id="rId7"/>
    <p:sldId id="1335" r:id="rId8"/>
    <p:sldId id="1334" r:id="rId9"/>
    <p:sldId id="1333" r:id="rId10"/>
    <p:sldId id="1201" r:id="rId11"/>
    <p:sldId id="1203" r:id="rId12"/>
    <p:sldId id="1202" r:id="rId13"/>
    <p:sldId id="1336" r:id="rId14"/>
    <p:sldId id="1098" r:id="rId15"/>
    <p:sldId id="1099" r:id="rId16"/>
    <p:sldId id="1138" r:id="rId17"/>
    <p:sldId id="833" r:id="rId18"/>
    <p:sldId id="1342" r:id="rId19"/>
    <p:sldId id="1296" r:id="rId20"/>
    <p:sldId id="1281" r:id="rId21"/>
    <p:sldId id="1282" r:id="rId22"/>
    <p:sldId id="1283" r:id="rId23"/>
    <p:sldId id="1284" r:id="rId24"/>
    <p:sldId id="1285" r:id="rId25"/>
    <p:sldId id="1321" r:id="rId26"/>
    <p:sldId id="1341" r:id="rId27"/>
    <p:sldId id="1343" r:id="rId28"/>
    <p:sldId id="1287" r:id="rId29"/>
    <p:sldId id="1344" r:id="rId30"/>
    <p:sldId id="1294" r:id="rId31"/>
    <p:sldId id="1338" r:id="rId32"/>
    <p:sldId id="1347" r:id="rId33"/>
    <p:sldId id="1326" r:id="rId34"/>
    <p:sldId id="1346" r:id="rId35"/>
    <p:sldId id="1329" r:id="rId36"/>
    <p:sldId id="1339" r:id="rId37"/>
    <p:sldId id="1340" r:id="rId38"/>
  </p:sldIdLst>
  <p:sldSz cx="9144000" cy="5715000" type="screen16x10"/>
  <p:notesSz cx="6858000" cy="9144000"/>
  <p:embeddedFontLst>
    <p:embeddedFont>
      <p:font typeface="Akkurat" panose="02000503040000020004" pitchFamily="2" charset="0"/>
      <p:regular r:id="rId41"/>
    </p:embeddedFont>
    <p:embeddedFont>
      <p:font typeface="Akkurat Light Office" panose="02000503030000020004" pitchFamily="50" charset="0"/>
      <p:regular r:id="rId42"/>
      <p:italic r:id="rId43"/>
    </p:embeddedFont>
    <p:embeddedFont>
      <p:font typeface="Akkurat Office" panose="02000503030000020004" pitchFamily="50" charset="0"/>
      <p:regular r:id="rId44"/>
      <p:bold r:id="rId45"/>
      <p:italic r:id="rId46"/>
      <p:boldItalic r:id="rId47"/>
    </p:embeddedFont>
    <p:embeddedFont>
      <p:font typeface="Cambria Math" panose="02040503050406030204" pitchFamily="18" charset="0"/>
      <p:regular r:id="rId48"/>
    </p:embeddedFont>
  </p:embeddedFontLst>
  <p:custDataLst>
    <p:tags r:id="rId4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rco" initials="M" lastIdx="1" clrIdx="0">
    <p:extLst>
      <p:ext uri="{19B8F6BF-5375-455C-9EA6-DF929625EA0E}">
        <p15:presenceInfo xmlns:p15="http://schemas.microsoft.com/office/powerpoint/2012/main" userId="Mirc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7979"/>
    <a:srgbClr val="4684B5"/>
    <a:srgbClr val="404040"/>
    <a:srgbClr val="000000"/>
    <a:srgbClr val="4A4A4A"/>
    <a:srgbClr val="5C9FC9"/>
    <a:srgbClr val="C13739"/>
    <a:srgbClr val="C55A11"/>
    <a:srgbClr val="C45A11"/>
    <a:srgbClr val="3C3C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89495" autoAdjust="0"/>
  </p:normalViewPr>
  <p:slideViewPr>
    <p:cSldViewPr snapToGrid="0" snapToObjects="1">
      <p:cViewPr varScale="1">
        <p:scale>
          <a:sx n="135" d="100"/>
          <a:sy n="135" d="100"/>
        </p:scale>
        <p:origin x="882" y="126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45" Type="http://schemas.openxmlformats.org/officeDocument/2006/relationships/font" Target="fonts/font5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20" Type="http://schemas.openxmlformats.org/officeDocument/2006/relationships/slide" Target="slides/slide18.xml"/><Relationship Id="rId41" Type="http://schemas.openxmlformats.org/officeDocument/2006/relationships/font" Target="fonts/font1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92B05D5D-BCEF-4982-9443-385B3D35C2B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de-DE"/>
              <a:t>Mirco Huennefeld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7999521-AD91-44B8-AC82-C4C9972D750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1C24BB-15C6-484D-B425-9CF65D007AAB}" type="datetimeFigureOut">
              <a:rPr lang="de-DE" smtClean="0"/>
              <a:t>27.01.2025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8635E73-84F6-4D77-B0F6-3FFAE939881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1524CCE-6BA6-4EB6-96A5-1452DDBF24F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ED61EB-D48B-4342-99F3-EBC174EB7DD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10049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Mirco Huennefeld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A54AE-D395-E94E-84CC-B939651DD013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A828F-EC19-A940-8445-0D4A3B8B30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21417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97988-2046-696D-67D2-7A6610725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DBEEBE2-AAF5-3ABC-41BC-B2A23C5436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CBBAD1D-465A-44B8-C269-3E26A4DC38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143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60 billion solar neutrinos through 1cm² every second</a:t>
            </a:r>
          </a:p>
        </p:txBody>
      </p:sp>
    </p:spTree>
    <p:extLst>
      <p:ext uri="{BB962C8B-B14F-4D97-AF65-F5344CB8AC3E}">
        <p14:creationId xmlns:p14="http://schemas.microsoft.com/office/powerpoint/2010/main" val="2029904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750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97988-2046-696D-67D2-7A6610725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DBEEBE2-AAF5-3ABC-41BC-B2A23C5436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CBBAD1D-465A-44B8-C269-3E26A4DC38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16 </a:t>
            </a:r>
            <a:r>
              <a:rPr lang="de-DE" dirty="0" err="1"/>
              <a:t>minutes</a:t>
            </a:r>
            <a:r>
              <a:rPr lang="de-DE" dirty="0"/>
              <a:t> (14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4178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8244695d06_8_0:notes"/>
          <p:cNvSpPr txBox="1">
            <a:spLocks noGrp="1"/>
          </p:cNvSpPr>
          <p:nvPr>
            <p:ph type="body" idx="1"/>
          </p:nvPr>
        </p:nvSpPr>
        <p:spPr>
          <a:xfrm>
            <a:off x="686599" y="4401236"/>
            <a:ext cx="5486700" cy="3599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g18244695d06_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8712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0496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8244695d06_8_0:notes"/>
          <p:cNvSpPr txBox="1">
            <a:spLocks noGrp="1"/>
          </p:cNvSpPr>
          <p:nvPr>
            <p:ph type="body" idx="1"/>
          </p:nvPr>
        </p:nvSpPr>
        <p:spPr>
          <a:xfrm>
            <a:off x="686599" y="4401236"/>
            <a:ext cx="5486700" cy="3599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g18244695d06_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8712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00710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8244695d06_8_0:notes"/>
          <p:cNvSpPr txBox="1">
            <a:spLocks noGrp="1"/>
          </p:cNvSpPr>
          <p:nvPr>
            <p:ph type="body" idx="1"/>
          </p:nvPr>
        </p:nvSpPr>
        <p:spPr>
          <a:xfrm>
            <a:off x="686599" y="4401236"/>
            <a:ext cx="5486700" cy="3599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g18244695d06_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8712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58145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4059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2228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8244695d06_8_0:notes"/>
          <p:cNvSpPr txBox="1">
            <a:spLocks noGrp="1"/>
          </p:cNvSpPr>
          <p:nvPr>
            <p:ph type="body" idx="1"/>
          </p:nvPr>
        </p:nvSpPr>
        <p:spPr>
          <a:xfrm>
            <a:off x="686599" y="4401236"/>
            <a:ext cx="5486700" cy="3599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g18244695d06_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8712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71551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2C637-84C6-9686-F346-758CD9301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A08FB10-66C9-02FB-FF75-747B729D10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32CFE14-5F37-319E-4F11-691E875281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16 </a:t>
            </a:r>
            <a:r>
              <a:rPr lang="de-DE" dirty="0" err="1"/>
              <a:t>minutes</a:t>
            </a:r>
            <a:r>
              <a:rPr lang="de-DE" dirty="0"/>
              <a:t> (14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707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806A1-1D00-ECC9-4416-89D0E9EE8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032B722-70B4-A31A-6874-4BB745EDC3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1242023-E4A1-4E50-5A2B-95957DB998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15 </a:t>
            </a:r>
            <a:r>
              <a:rPr lang="de-DE" dirty="0" err="1"/>
              <a:t>minutes</a:t>
            </a:r>
            <a:r>
              <a:rPr lang="de-DE" dirty="0"/>
              <a:t> (30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833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78647-2EED-8522-CB28-1EBA6D9E1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6D0E990-9055-1D04-23BE-5A278BDEB1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FB9208A-5D3D-EB4C-BAF0-AB53543CA1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16 </a:t>
            </a:r>
            <a:r>
              <a:rPr lang="de-DE" dirty="0" err="1"/>
              <a:t>minutes</a:t>
            </a:r>
            <a:r>
              <a:rPr lang="de-DE" dirty="0"/>
              <a:t> (14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7380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1F453-85A2-418A-59AE-15BB02629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733B133-5545-59C2-25F7-1C7B8CF0D1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499F0FD-343E-7F68-D091-64B3072754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060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B3D3F-EAF8-5726-9D86-C7C80BA61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C35D870-099B-46FE-AFDF-347FEE4DF7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DEEF78B-18CE-7954-3F64-49E59C997A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15 </a:t>
            </a:r>
            <a:r>
              <a:rPr lang="de-DE" dirty="0" err="1"/>
              <a:t>minutes</a:t>
            </a:r>
            <a:r>
              <a:rPr lang="de-DE" dirty="0"/>
              <a:t> (30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730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35865-EB50-668E-9E3D-9ABF7FF96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0774905-89EF-DB4B-3135-B659432935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0A16BAA-2F41-430B-1077-B19788FA86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88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3EAD0-D660-99CB-5761-81A4A26FE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433252C-90A5-3992-093C-646C13F615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65CC0AC-6262-9F45-EBE2-A1CF7EDE64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113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6BB5B2-1B19-AF32-EF8E-8DB06F0F1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A18CB7B-BD55-7CB3-189E-0747411417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652625F-E16B-F768-DADF-10CCA77CBD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872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45FC7-D330-99C6-83F8-2B0907CA0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BBC65A1-C748-52E2-6314-DA80341222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F19C94B-5571-CD1B-BEE3-BB1CB05822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917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FFC82-DD7E-CC1F-FD6F-45F739F8C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FD27403-2C10-A428-2817-479DF6ECCC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ADCE0D9-95C0-2369-DA66-FCFECCE31B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15 </a:t>
            </a:r>
            <a:r>
              <a:rPr lang="de-DE" dirty="0" err="1"/>
              <a:t>minutes</a:t>
            </a:r>
            <a:r>
              <a:rPr lang="de-DE" dirty="0"/>
              <a:t> (30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968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882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ith_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7EEA26F-2A31-9DEC-CBCE-B9EC450AD8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FB4BF-9C30-A94B-8CCB-3BFBA1A832F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8982A44-0002-AEF0-8B1E-69F22AFC9371}"/>
              </a:ext>
            </a:extLst>
          </p:cNvPr>
          <p:cNvSpPr/>
          <p:nvPr userDrawn="1"/>
        </p:nvSpPr>
        <p:spPr>
          <a:xfrm>
            <a:off x="438078" y="771853"/>
            <a:ext cx="8285228" cy="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66757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tch - Title, Text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22000" y="2188311"/>
            <a:ext cx="3086100" cy="3008924"/>
          </a:xfrm>
        </p:spPr>
        <p:txBody>
          <a:bodyPr>
            <a:normAutofit/>
          </a:bodyPr>
          <a:lstStyle>
            <a:lvl1pPr marL="0" indent="0">
              <a:buNone/>
              <a:defRPr sz="1333">
                <a:solidFill>
                  <a:schemeClr val="tx2"/>
                </a:solidFill>
              </a:defRPr>
            </a:lvl1pPr>
            <a:lvl2pPr marL="285725" indent="0">
              <a:buNone/>
              <a:defRPr sz="875"/>
            </a:lvl2pPr>
            <a:lvl3pPr marL="571449" indent="0">
              <a:buNone/>
              <a:defRPr sz="750"/>
            </a:lvl3pPr>
            <a:lvl4pPr marL="857174" indent="0">
              <a:buNone/>
              <a:defRPr sz="625"/>
            </a:lvl4pPr>
            <a:lvl5pPr marL="1142897" indent="0">
              <a:buNone/>
              <a:defRPr sz="625"/>
            </a:lvl5pPr>
            <a:lvl6pPr marL="1428621" indent="0">
              <a:buNone/>
              <a:defRPr sz="625"/>
            </a:lvl6pPr>
            <a:lvl7pPr marL="1714345" indent="0">
              <a:buNone/>
              <a:defRPr sz="625"/>
            </a:lvl7pPr>
            <a:lvl8pPr marL="2000070" indent="0">
              <a:buNone/>
              <a:defRPr sz="625"/>
            </a:lvl8pPr>
            <a:lvl9pPr marL="2285795" indent="0">
              <a:buNone/>
              <a:defRPr sz="625"/>
            </a:lvl9pPr>
          </a:lstStyle>
          <a:p>
            <a:pPr lvl="0"/>
            <a:r>
              <a:rPr lang="en-US" dirty="0"/>
              <a:t>Click to edit Master text styles (16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FB4BF-9C30-A94B-8CCB-3BFBA1A832F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Placeholder 6"/>
          <p:cNvSpPr>
            <a:spLocks noGrp="1"/>
          </p:cNvSpPr>
          <p:nvPr>
            <p:ph type="title" hasCustomPrompt="1"/>
          </p:nvPr>
        </p:nvSpPr>
        <p:spPr>
          <a:xfrm>
            <a:off x="522000" y="371647"/>
            <a:ext cx="8100000" cy="565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 (24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522000" y="1018241"/>
            <a:ext cx="3086100" cy="1061488"/>
          </a:xfrm>
        </p:spPr>
        <p:txBody>
          <a:bodyPr anchor="b" anchorCtr="0">
            <a:normAutofit/>
          </a:bodyPr>
          <a:lstStyle>
            <a:lvl1pPr marL="0" indent="0">
              <a:buNone/>
              <a:defRPr sz="2000" b="1" i="0" baseline="0">
                <a:latin typeface="Akkurat Office" charset="0"/>
                <a:ea typeface="Akkurat Office" charset="0"/>
                <a:cs typeface="Akkurat Office" charset="0"/>
              </a:defRPr>
            </a:lvl1pPr>
            <a:lvl2pPr marL="285725" indent="0">
              <a:buNone/>
              <a:defRPr sz="875"/>
            </a:lvl2pPr>
            <a:lvl3pPr marL="571449" indent="0">
              <a:buNone/>
              <a:defRPr sz="750"/>
            </a:lvl3pPr>
            <a:lvl4pPr marL="857174" indent="0">
              <a:buNone/>
              <a:defRPr sz="625"/>
            </a:lvl4pPr>
            <a:lvl5pPr marL="1142897" indent="0">
              <a:buNone/>
              <a:defRPr sz="625"/>
            </a:lvl5pPr>
            <a:lvl6pPr marL="1428621" indent="0">
              <a:buNone/>
              <a:defRPr sz="625"/>
            </a:lvl6pPr>
            <a:lvl7pPr marL="1714345" indent="0">
              <a:buNone/>
              <a:defRPr sz="625"/>
            </a:lvl7pPr>
            <a:lvl8pPr marL="2000070" indent="0">
              <a:buNone/>
              <a:defRPr sz="625"/>
            </a:lvl8pPr>
            <a:lvl9pPr marL="2285795" indent="0">
              <a:buNone/>
              <a:defRPr sz="625"/>
            </a:lvl9pPr>
          </a:lstStyle>
          <a:p>
            <a:pPr lvl="0"/>
            <a:r>
              <a:rPr lang="en-US" dirty="0"/>
              <a:t>Click to edit Master text styles (24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3745800" y="1018501"/>
            <a:ext cx="4876200" cy="4179094"/>
          </a:xfrm>
        </p:spPr>
        <p:txBody>
          <a:bodyPr/>
          <a:lstStyle/>
          <a:p>
            <a:pPr lvl="0"/>
            <a:r>
              <a:rPr lang="en-US" dirty="0"/>
              <a:t>Click to edit Master text styles (18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0774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tch - Title, Text,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745529" y="1018241"/>
            <a:ext cx="4876477" cy="4178993"/>
          </a:xfrm>
        </p:spPr>
        <p:txBody>
          <a:bodyPr>
            <a:normAutofit/>
          </a:bodyPr>
          <a:lstStyle>
            <a:lvl1pPr marL="178578" indent="-178578">
              <a:buFont typeface="Arial" charset="0"/>
              <a:buChar char="•"/>
              <a:defRPr sz="1125"/>
            </a:lvl1pPr>
            <a:lvl2pPr marL="285725" indent="0">
              <a:buNone/>
              <a:defRPr sz="1750"/>
            </a:lvl2pPr>
            <a:lvl3pPr marL="571449" indent="0">
              <a:buNone/>
              <a:defRPr sz="1500"/>
            </a:lvl3pPr>
            <a:lvl4pPr marL="857174" indent="0">
              <a:buNone/>
              <a:defRPr sz="1250"/>
            </a:lvl4pPr>
            <a:lvl5pPr marL="1142897" indent="0">
              <a:buNone/>
              <a:defRPr sz="1250"/>
            </a:lvl5pPr>
            <a:lvl6pPr marL="1428621" indent="0">
              <a:buNone/>
              <a:defRPr sz="1250"/>
            </a:lvl6pPr>
            <a:lvl7pPr marL="1714345" indent="0">
              <a:buNone/>
              <a:defRPr sz="1250"/>
            </a:lvl7pPr>
            <a:lvl8pPr marL="2000070" indent="0">
              <a:buNone/>
              <a:defRPr sz="1250"/>
            </a:lvl8pPr>
            <a:lvl9pPr marL="2285795" indent="0">
              <a:buNone/>
              <a:defRPr sz="1250"/>
            </a:lvl9pPr>
          </a:lstStyle>
          <a:p>
            <a:r>
              <a:rPr lang="en-US" dirty="0"/>
              <a:t>Picture (h=13.93cm; w=13.55cm)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22000" y="2188311"/>
            <a:ext cx="3086100" cy="3008924"/>
          </a:xfrm>
        </p:spPr>
        <p:txBody>
          <a:bodyPr>
            <a:normAutofit/>
          </a:bodyPr>
          <a:lstStyle>
            <a:lvl1pPr marL="0" indent="0">
              <a:buNone/>
              <a:defRPr sz="1333">
                <a:solidFill>
                  <a:schemeClr val="tx2"/>
                </a:solidFill>
              </a:defRPr>
            </a:lvl1pPr>
            <a:lvl2pPr marL="285725" indent="0">
              <a:buNone/>
              <a:defRPr sz="875"/>
            </a:lvl2pPr>
            <a:lvl3pPr marL="571449" indent="0">
              <a:buNone/>
              <a:defRPr sz="750"/>
            </a:lvl3pPr>
            <a:lvl4pPr marL="857174" indent="0">
              <a:buNone/>
              <a:defRPr sz="625"/>
            </a:lvl4pPr>
            <a:lvl5pPr marL="1142897" indent="0">
              <a:buNone/>
              <a:defRPr sz="625"/>
            </a:lvl5pPr>
            <a:lvl6pPr marL="1428621" indent="0">
              <a:buNone/>
              <a:defRPr sz="625"/>
            </a:lvl6pPr>
            <a:lvl7pPr marL="1714345" indent="0">
              <a:buNone/>
              <a:defRPr sz="625"/>
            </a:lvl7pPr>
            <a:lvl8pPr marL="2000070" indent="0">
              <a:buNone/>
              <a:defRPr sz="625"/>
            </a:lvl8pPr>
            <a:lvl9pPr marL="2285795" indent="0">
              <a:buNone/>
              <a:defRPr sz="625"/>
            </a:lvl9pPr>
          </a:lstStyle>
          <a:p>
            <a:pPr lvl="0"/>
            <a:r>
              <a:rPr lang="en-US" dirty="0"/>
              <a:t>Click to edit Master text styles (16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FB4BF-9C30-A94B-8CCB-3BFBA1A832F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Placeholder 6"/>
          <p:cNvSpPr>
            <a:spLocks noGrp="1"/>
          </p:cNvSpPr>
          <p:nvPr>
            <p:ph type="title" hasCustomPrompt="1"/>
          </p:nvPr>
        </p:nvSpPr>
        <p:spPr>
          <a:xfrm>
            <a:off x="522000" y="371647"/>
            <a:ext cx="8100000" cy="565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 (24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522000" y="1018241"/>
            <a:ext cx="3086100" cy="1061488"/>
          </a:xfrm>
        </p:spPr>
        <p:txBody>
          <a:bodyPr anchor="b" anchorCtr="0">
            <a:normAutofit/>
          </a:bodyPr>
          <a:lstStyle>
            <a:lvl1pPr marL="0" indent="0">
              <a:buNone/>
              <a:defRPr sz="2000" b="1" i="0" baseline="0">
                <a:latin typeface="Akkurat Office" charset="0"/>
                <a:ea typeface="Akkurat Office" charset="0"/>
                <a:cs typeface="Akkurat Office" charset="0"/>
              </a:defRPr>
            </a:lvl1pPr>
            <a:lvl2pPr marL="285725" indent="0">
              <a:buNone/>
              <a:defRPr sz="875"/>
            </a:lvl2pPr>
            <a:lvl3pPr marL="571449" indent="0">
              <a:buNone/>
              <a:defRPr sz="750"/>
            </a:lvl3pPr>
            <a:lvl4pPr marL="857174" indent="0">
              <a:buNone/>
              <a:defRPr sz="625"/>
            </a:lvl4pPr>
            <a:lvl5pPr marL="1142897" indent="0">
              <a:buNone/>
              <a:defRPr sz="625"/>
            </a:lvl5pPr>
            <a:lvl6pPr marL="1428621" indent="0">
              <a:buNone/>
              <a:defRPr sz="625"/>
            </a:lvl6pPr>
            <a:lvl7pPr marL="1714345" indent="0">
              <a:buNone/>
              <a:defRPr sz="625"/>
            </a:lvl7pPr>
            <a:lvl8pPr marL="2000070" indent="0">
              <a:buNone/>
              <a:defRPr sz="625"/>
            </a:lvl8pPr>
            <a:lvl9pPr marL="2285795" indent="0">
              <a:buNone/>
              <a:defRPr sz="625"/>
            </a:lvl9pPr>
          </a:lstStyle>
          <a:p>
            <a:pPr lvl="0"/>
            <a:r>
              <a:rPr lang="en-US" dirty="0"/>
              <a:t>Click to edit Master text styles (24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78957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 userDrawn="1"/>
        </p:nvSpPr>
        <p:spPr>
          <a:xfrm>
            <a:off x="0" y="5"/>
            <a:ext cx="9144000" cy="967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150" tIns="28575" rIns="57150" bIns="285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25"/>
          </a:p>
        </p:txBody>
      </p:sp>
      <p:sp>
        <p:nvSpPr>
          <p:cNvPr id="13" name="Rectangle 12"/>
          <p:cNvSpPr/>
          <p:nvPr userDrawn="1"/>
        </p:nvSpPr>
        <p:spPr>
          <a:xfrm>
            <a:off x="522000" y="1044133"/>
            <a:ext cx="8100000" cy="3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150" tIns="28575" rIns="57150" bIns="285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25"/>
          </a:p>
        </p:txBody>
      </p:sp>
      <p:sp>
        <p:nvSpPr>
          <p:cNvPr id="14" name="Rectangle 13"/>
          <p:cNvSpPr/>
          <p:nvPr userDrawn="1"/>
        </p:nvSpPr>
        <p:spPr>
          <a:xfrm>
            <a:off x="517444" y="4274380"/>
            <a:ext cx="8100000" cy="3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150" tIns="28575" rIns="57150" bIns="285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25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2" hasCustomPrompt="1"/>
          </p:nvPr>
        </p:nvSpPr>
        <p:spPr>
          <a:xfrm>
            <a:off x="520992" y="1119640"/>
            <a:ext cx="8101013" cy="3105954"/>
          </a:xfrm>
        </p:spPr>
        <p:txBody>
          <a:bodyPr/>
          <a:lstStyle>
            <a:lvl1pPr marL="142862" marR="0" indent="-142862" algn="l" defTabSz="571449" rtl="0" eaLnBrk="1" fontAlgn="auto" latinLnBrk="0" hangingPunct="1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lvl1pPr>
          </a:lstStyle>
          <a:p>
            <a:r>
              <a:rPr lang="en-US" dirty="0"/>
              <a:t>Picture (h=10.35cm; w=22.5cm) 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17451" y="4347089"/>
            <a:ext cx="8101013" cy="252527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500" baseline="0"/>
            </a:lvl1pPr>
          </a:lstStyle>
          <a:p>
            <a:pPr lvl="0"/>
            <a:r>
              <a:rPr lang="en-US" dirty="0" err="1"/>
              <a:t>Titel</a:t>
            </a:r>
            <a:r>
              <a:rPr lang="en-US" dirty="0"/>
              <a:t> (18pt)</a:t>
            </a:r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517451" y="4599616"/>
            <a:ext cx="8101013" cy="179863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3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Subtitle (16pt)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519469" y="4819134"/>
            <a:ext cx="8100000" cy="3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150" tIns="28575" rIns="57150" bIns="285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25"/>
          </a:p>
        </p:txBody>
      </p:sp>
      <p:sp>
        <p:nvSpPr>
          <p:cNvPr id="30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519469" y="4888798"/>
            <a:ext cx="3915000" cy="236523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13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Authors (16pt)</a:t>
            </a:r>
          </a:p>
        </p:txBody>
      </p:sp>
      <p:sp>
        <p:nvSpPr>
          <p:cNvPr id="31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4704469" y="4885226"/>
            <a:ext cx="3915000" cy="236523"/>
          </a:xfrm>
        </p:spPr>
        <p:txBody>
          <a:bodyPr anchor="ctr" anchorCtr="0">
            <a:noAutofit/>
          </a:bodyPr>
          <a:lstStyle>
            <a:lvl1pPr marL="0" indent="0" algn="r">
              <a:buNone/>
              <a:defRPr sz="13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Occasion – Date (16pt)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8E748D59-6126-CA5E-F671-5C9A160C8B68}"/>
              </a:ext>
            </a:extLst>
          </p:cNvPr>
          <p:cNvSpPr/>
          <p:nvPr userDrawn="1"/>
        </p:nvSpPr>
        <p:spPr>
          <a:xfrm>
            <a:off x="1" y="5476042"/>
            <a:ext cx="963075" cy="236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22616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fferslide - Sub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150" tIns="28575" rIns="57150" bIns="285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25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715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066151" y="898872"/>
            <a:ext cx="2620565" cy="35159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 dirty="0"/>
              <a:t>Subsection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6564600" y="5305821"/>
            <a:ext cx="2057400" cy="304271"/>
          </a:xfrm>
        </p:spPr>
        <p:txBody>
          <a:bodyPr/>
          <a:lstStyle/>
          <a:p>
            <a:fld id="{F03FB4BF-9C30-A94B-8CCB-3BFBA1A8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173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ufferslide - Sub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4" descr="cosmicrays2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190978" y="4837903"/>
            <a:ext cx="2051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0" i="0" dirty="0">
                <a:solidFill>
                  <a:schemeClr val="tx2">
                    <a:lumMod val="40000"/>
                    <a:lumOff val="60000"/>
                  </a:schemeClr>
                </a:solidFill>
                <a:latin typeface="Akkurat Light Office" charset="0"/>
                <a:ea typeface="Akkurat Light Office" charset="0"/>
                <a:cs typeface="Akkurat Light Office" charset="0"/>
              </a:rPr>
              <a:t>Atmospheric</a:t>
            </a:r>
            <a:br>
              <a:rPr lang="en-US" sz="2000" b="0" i="0" dirty="0">
                <a:solidFill>
                  <a:schemeClr val="tx2">
                    <a:lumMod val="40000"/>
                    <a:lumOff val="60000"/>
                  </a:schemeClr>
                </a:solidFill>
                <a:latin typeface="Akkurat Light Office" charset="0"/>
                <a:ea typeface="Akkurat Light Office" charset="0"/>
                <a:cs typeface="Akkurat Light Office" charset="0"/>
              </a:rPr>
            </a:br>
            <a:r>
              <a:rPr lang="en-US" sz="2000" b="0" i="0" dirty="0">
                <a:solidFill>
                  <a:schemeClr val="tx2">
                    <a:lumMod val="40000"/>
                    <a:lumOff val="60000"/>
                  </a:schemeClr>
                </a:solidFill>
                <a:latin typeface="Akkurat Light Office" charset="0"/>
                <a:ea typeface="Akkurat Light Office" charset="0"/>
                <a:cs typeface="Akkurat Light Office" charset="0"/>
              </a:rPr>
              <a:t>Muons</a:t>
            </a:r>
          </a:p>
        </p:txBody>
      </p:sp>
    </p:spTree>
    <p:extLst>
      <p:ext uri="{BB962C8B-B14F-4D97-AF65-F5344CB8AC3E}">
        <p14:creationId xmlns:p14="http://schemas.microsoft.com/office/powerpoint/2010/main" val="19015335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ufferslide - Sub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" y="0"/>
            <a:ext cx="9143999" cy="5715000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6564600" y="5305821"/>
            <a:ext cx="2057400" cy="304271"/>
          </a:xfrm>
        </p:spPr>
        <p:txBody>
          <a:bodyPr/>
          <a:lstStyle/>
          <a:p>
            <a:fld id="{F03FB4BF-9C30-A94B-8CCB-3BFBA1A832F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-310398" y="2057279"/>
            <a:ext cx="3984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000" b="0" i="0" dirty="0" err="1">
                <a:solidFill>
                  <a:schemeClr val="bg2">
                    <a:lumMod val="85000"/>
                  </a:schemeClr>
                </a:solidFill>
                <a:latin typeface="Akkurat Office" charset="0"/>
                <a:ea typeface="Akkurat Office" charset="0"/>
                <a:cs typeface="Akkurat Office" charset="0"/>
              </a:rPr>
              <a:t>Machine</a:t>
            </a:r>
            <a:r>
              <a:rPr lang="de-DE" sz="2000" b="0" i="0" dirty="0">
                <a:solidFill>
                  <a:schemeClr val="bg2">
                    <a:lumMod val="85000"/>
                  </a:schemeClr>
                </a:solidFill>
                <a:latin typeface="Akkurat Office" charset="0"/>
                <a:ea typeface="Akkurat Office" charset="0"/>
                <a:cs typeface="Akkurat Office" charset="0"/>
              </a:rPr>
              <a:t> Learning</a:t>
            </a:r>
            <a:endParaRPr lang="en-US" sz="2000" b="0" i="0" dirty="0">
              <a:solidFill>
                <a:schemeClr val="bg2">
                  <a:lumMod val="85000"/>
                </a:schemeClr>
              </a:solidFill>
              <a:latin typeface="Akkurat Office" charset="0"/>
              <a:ea typeface="Akkurat Office" charset="0"/>
              <a:cs typeface="Akkurat Offic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906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fferslide - Sub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150" tIns="28575" rIns="57150" bIns="285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25"/>
          </a:p>
        </p:txBody>
      </p:sp>
      <p:pic>
        <p:nvPicPr>
          <p:cNvPr id="6" name="Inhaltsplatzhalter 6" descr="6349328343_9a32b7a82c_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6564600" y="5305821"/>
            <a:ext cx="2057400" cy="304271"/>
          </a:xfrm>
        </p:spPr>
        <p:txBody>
          <a:bodyPr/>
          <a:lstStyle/>
          <a:p>
            <a:fld id="{F03FB4BF-9C30-A94B-8CCB-3BFBA1A832F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624489" y="872538"/>
            <a:ext cx="2051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i="0" dirty="0">
                <a:solidFill>
                  <a:schemeClr val="tx1"/>
                </a:solidFill>
                <a:latin typeface="Akkurat Office" charset="0"/>
                <a:ea typeface="Akkurat Office" charset="0"/>
                <a:cs typeface="Akkurat Office" charset="0"/>
              </a:rPr>
              <a:t>Separation</a:t>
            </a:r>
          </a:p>
        </p:txBody>
      </p:sp>
    </p:spTree>
    <p:extLst>
      <p:ext uri="{BB962C8B-B14F-4D97-AF65-F5344CB8AC3E}">
        <p14:creationId xmlns:p14="http://schemas.microsoft.com/office/powerpoint/2010/main" val="3214403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fferslide - Sub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150" tIns="28575" rIns="57150" bIns="285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25"/>
          </a:p>
        </p:txBody>
      </p:sp>
      <p:pic>
        <p:nvPicPr>
          <p:cNvPr id="7" name="Inhaltsplatzhalter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6564600" y="5305821"/>
            <a:ext cx="2057400" cy="304271"/>
          </a:xfrm>
        </p:spPr>
        <p:txBody>
          <a:bodyPr/>
          <a:lstStyle/>
          <a:p>
            <a:fld id="{F03FB4BF-9C30-A94B-8CCB-3BFBA1A832F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6814274" y="1107001"/>
            <a:ext cx="2051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i="0" dirty="0">
                <a:solidFill>
                  <a:schemeClr val="tx1"/>
                </a:solidFill>
                <a:latin typeface="Akkurat Office" charset="0"/>
                <a:ea typeface="Akkurat Office" charset="0"/>
                <a:cs typeface="Akkurat Office" charset="0"/>
              </a:rPr>
              <a:t>Unfolding</a:t>
            </a:r>
          </a:p>
        </p:txBody>
      </p:sp>
    </p:spTree>
    <p:extLst>
      <p:ext uri="{BB962C8B-B14F-4D97-AF65-F5344CB8AC3E}">
        <p14:creationId xmlns:p14="http://schemas.microsoft.com/office/powerpoint/2010/main" val="15576652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ufferslide - Sub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150" tIns="28575" rIns="57150" bIns="285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25"/>
          </a:p>
        </p:txBody>
      </p:sp>
      <p:pic>
        <p:nvPicPr>
          <p:cNvPr id="7" name="Inhaltsplatzhalter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6564600" y="5305821"/>
            <a:ext cx="2057400" cy="30427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03FB4BF-9C30-A94B-8CCB-3BFBA1A832F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390023" y="540384"/>
            <a:ext cx="2051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i="0" dirty="0">
                <a:solidFill>
                  <a:schemeClr val="tx1"/>
                </a:solidFill>
                <a:latin typeface="Akkurat Office" charset="0"/>
                <a:ea typeface="Akkurat Office" charset="0"/>
                <a:cs typeface="Akkurat Office" charset="0"/>
              </a:rPr>
              <a:t>Unfolding</a:t>
            </a:r>
          </a:p>
        </p:txBody>
      </p:sp>
    </p:spTree>
    <p:extLst>
      <p:ext uri="{BB962C8B-B14F-4D97-AF65-F5344CB8AC3E}">
        <p14:creationId xmlns:p14="http://schemas.microsoft.com/office/powerpoint/2010/main" val="1937121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ufferslide - Sub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150" tIns="28575" rIns="57150" bIns="285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25"/>
          </a:p>
        </p:txBody>
      </p:sp>
      <p:pic>
        <p:nvPicPr>
          <p:cNvPr id="6" name="Bild 4" descr="big_cc3e8b872649e19262921e75a674e08ef056a375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9"/>
            <a:ext cx="9144000" cy="571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6099163" y="4819231"/>
            <a:ext cx="2786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0" i="0" dirty="0">
                <a:solidFill>
                  <a:schemeClr val="tx2">
                    <a:lumMod val="40000"/>
                    <a:lumOff val="60000"/>
                  </a:schemeClr>
                </a:solidFill>
                <a:latin typeface="Akkurat Light Office" charset="0"/>
                <a:ea typeface="Akkurat Light Office" charset="0"/>
                <a:cs typeface="Akkurat Light Office" charset="0"/>
              </a:rPr>
              <a:t>Higher Order</a:t>
            </a:r>
            <a:br>
              <a:rPr lang="en-US" sz="2000" b="0" i="0" dirty="0">
                <a:solidFill>
                  <a:schemeClr val="tx2">
                    <a:lumMod val="40000"/>
                    <a:lumOff val="60000"/>
                  </a:schemeClr>
                </a:solidFill>
                <a:latin typeface="Akkurat Light Office" charset="0"/>
                <a:ea typeface="Akkurat Light Office" charset="0"/>
                <a:cs typeface="Akkurat Light Office" charset="0"/>
              </a:rPr>
            </a:br>
            <a:r>
              <a:rPr lang="en-US" sz="2000" b="0" i="0" dirty="0">
                <a:solidFill>
                  <a:schemeClr val="tx2">
                    <a:lumMod val="40000"/>
                    <a:lumOff val="60000"/>
                  </a:schemeClr>
                </a:solidFill>
                <a:latin typeface="Akkurat Light Office" charset="0"/>
                <a:ea typeface="Akkurat Light Office" charset="0"/>
                <a:cs typeface="Akkurat Light Office" charset="0"/>
              </a:rPr>
              <a:t>Corrections</a:t>
            </a:r>
          </a:p>
        </p:txBody>
      </p:sp>
    </p:spTree>
    <p:extLst>
      <p:ext uri="{BB962C8B-B14F-4D97-AF65-F5344CB8AC3E}">
        <p14:creationId xmlns:p14="http://schemas.microsoft.com/office/powerpoint/2010/main" val="248409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142862" indent="-142862">
              <a:buClr>
                <a:schemeClr val="accent1"/>
              </a:buClr>
              <a:buFont typeface="Wingdings" charset="2"/>
              <a:buChar char="§"/>
              <a:defRPr/>
            </a:lvl1pPr>
            <a:lvl2pPr marL="428586" indent="-142862">
              <a:buClr>
                <a:schemeClr val="accent1"/>
              </a:buClr>
              <a:buFont typeface="Wingdings" charset="2"/>
              <a:buChar char="§"/>
              <a:defRPr/>
            </a:lvl2pPr>
            <a:lvl3pPr marL="714310" indent="-142862">
              <a:buClr>
                <a:schemeClr val="accent1"/>
              </a:buClr>
              <a:buFont typeface="Wingdings" charset="2"/>
              <a:buChar char="§"/>
              <a:defRPr/>
            </a:lvl3pPr>
            <a:lvl4pPr marL="1000035" indent="-142862">
              <a:buClr>
                <a:schemeClr val="accent1"/>
              </a:buClr>
              <a:buFont typeface="Wingdings" charset="2"/>
              <a:buChar char="§"/>
              <a:defRPr/>
            </a:lvl4pPr>
            <a:lvl5pPr marL="1285760" indent="-142862">
              <a:buClr>
                <a:schemeClr val="accent1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 (18pt)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FB4BF-9C30-A94B-8CCB-3BFBA1A832F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6"/>
          <p:cNvSpPr>
            <a:spLocks noGrp="1"/>
          </p:cNvSpPr>
          <p:nvPr>
            <p:ph type="title" hasCustomPrompt="1"/>
          </p:nvPr>
        </p:nvSpPr>
        <p:spPr>
          <a:xfrm>
            <a:off x="522000" y="371647"/>
            <a:ext cx="8100000" cy="565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 (24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35275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ufferslide - Sub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379914" y="-1"/>
            <a:ext cx="10523914" cy="571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6564600" y="5305821"/>
            <a:ext cx="2057400" cy="304271"/>
          </a:xfrm>
        </p:spPr>
        <p:txBody>
          <a:bodyPr/>
          <a:lstStyle/>
          <a:p>
            <a:fld id="{F03FB4BF-9C30-A94B-8CCB-3BFBA1A832F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961599" y="404427"/>
            <a:ext cx="2051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i="0" dirty="0">
                <a:solidFill>
                  <a:schemeClr val="tx2">
                    <a:lumMod val="40000"/>
                    <a:lumOff val="60000"/>
                  </a:schemeClr>
                </a:solidFill>
                <a:latin typeface="Akkurat Office" charset="0"/>
                <a:ea typeface="Akkurat Office" charset="0"/>
                <a:cs typeface="Akkurat Office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760578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ufferslide - Sub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9144001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6564600" y="5305821"/>
            <a:ext cx="2057400" cy="304271"/>
          </a:xfrm>
        </p:spPr>
        <p:txBody>
          <a:bodyPr/>
          <a:lstStyle/>
          <a:p>
            <a:fld id="{F03FB4BF-9C30-A94B-8CCB-3BFBA1A832F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3082921" y="459843"/>
            <a:ext cx="2051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i="0" dirty="0">
                <a:solidFill>
                  <a:schemeClr val="tx2">
                    <a:lumMod val="40000"/>
                    <a:lumOff val="60000"/>
                  </a:schemeClr>
                </a:solidFill>
                <a:latin typeface="Akkurat Office" charset="0"/>
                <a:ea typeface="Akkurat Office" charset="0"/>
                <a:cs typeface="Akkurat Office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3200157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ckTitl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67150592-9BB7-4BC4-B6AB-EE3E68111EC0}"/>
              </a:ext>
            </a:extLst>
          </p:cNvPr>
          <p:cNvSpPr/>
          <p:nvPr userDrawn="1"/>
        </p:nvSpPr>
        <p:spPr>
          <a:xfrm>
            <a:off x="1" y="2"/>
            <a:ext cx="9144000" cy="5714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B4F3C13D-D916-8342-B9E1-636ADDDEF7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50959" y="1"/>
            <a:ext cx="893041" cy="25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372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ck_layou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67150592-9BB7-4BC4-B6AB-EE3E68111EC0}"/>
              </a:ext>
            </a:extLst>
          </p:cNvPr>
          <p:cNvSpPr/>
          <p:nvPr userDrawn="1"/>
        </p:nvSpPr>
        <p:spPr>
          <a:xfrm>
            <a:off x="1" y="2"/>
            <a:ext cx="9144000" cy="5714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93BC11A-E386-4AAC-85B0-8A23801037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3FB4BF-9C30-A94B-8CCB-3BFBA1A832F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B4F3C13D-D916-8342-B9E1-636ADDDEF7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50959" y="1"/>
            <a:ext cx="893041" cy="251999"/>
          </a:xfrm>
          <a:prstGeom prst="rect">
            <a:avLst/>
          </a:prstGeom>
        </p:spPr>
      </p:pic>
      <p:sp>
        <p:nvSpPr>
          <p:cNvPr id="9" name="Textfeld 66">
            <a:extLst>
              <a:ext uri="{FF2B5EF4-FFF2-40B4-BE49-F238E27FC236}">
                <a16:creationId xmlns:a16="http://schemas.microsoft.com/office/drawing/2014/main" id="{69B15C6E-37D8-64D5-7CE4-0130F6BB950F}"/>
              </a:ext>
            </a:extLst>
          </p:cNvPr>
          <p:cNvSpPr txBox="1"/>
          <p:nvPr userDrawn="1"/>
        </p:nvSpPr>
        <p:spPr>
          <a:xfrm>
            <a:off x="-52152" y="5545488"/>
            <a:ext cx="90744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tx2">
                    <a:lumMod val="75000"/>
                  </a:schemeClr>
                </a:solidFill>
                <a:latin typeface="Akkurat Light Office" panose="02000503030000020004" pitchFamily="50" charset="0"/>
              </a:rPr>
              <a:t>Mirco Hünnefeld</a:t>
            </a:r>
          </a:p>
        </p:txBody>
      </p:sp>
    </p:spTree>
    <p:extLst>
      <p:ext uri="{BB962C8B-B14F-4D97-AF65-F5344CB8AC3E}">
        <p14:creationId xmlns:p14="http://schemas.microsoft.com/office/powerpoint/2010/main" val="6398653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NoLog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67150592-9BB7-4BC4-B6AB-EE3E68111EC0}"/>
              </a:ext>
            </a:extLst>
          </p:cNvPr>
          <p:cNvSpPr/>
          <p:nvPr userDrawn="1"/>
        </p:nvSpPr>
        <p:spPr>
          <a:xfrm>
            <a:off x="1" y="2"/>
            <a:ext cx="9144000" cy="5714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93BC11A-E386-4AAC-85B0-8A23801037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3FB4BF-9C30-A94B-8CCB-3BFBA1A832F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feld 66">
            <a:extLst>
              <a:ext uri="{FF2B5EF4-FFF2-40B4-BE49-F238E27FC236}">
                <a16:creationId xmlns:a16="http://schemas.microsoft.com/office/drawing/2014/main" id="{F4C4AE2B-FF1A-BAA6-B94F-156258A4BA26}"/>
              </a:ext>
            </a:extLst>
          </p:cNvPr>
          <p:cNvSpPr txBox="1"/>
          <p:nvPr userDrawn="1"/>
        </p:nvSpPr>
        <p:spPr>
          <a:xfrm>
            <a:off x="-52152" y="5545488"/>
            <a:ext cx="90744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tx2">
                    <a:lumMod val="75000"/>
                  </a:schemeClr>
                </a:solidFill>
                <a:latin typeface="Akkurat Light Office" panose="02000503030000020004" pitchFamily="50" charset="0"/>
              </a:rPr>
              <a:t>Mirco Hünnefeld</a:t>
            </a:r>
          </a:p>
        </p:txBody>
      </p:sp>
    </p:spTree>
    <p:extLst>
      <p:ext uri="{BB962C8B-B14F-4D97-AF65-F5344CB8AC3E}">
        <p14:creationId xmlns:p14="http://schemas.microsoft.com/office/powerpoint/2010/main" val="3834835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_layou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67150592-9BB7-4BC4-B6AB-EE3E68111EC0}"/>
              </a:ext>
            </a:extLst>
          </p:cNvPr>
          <p:cNvSpPr/>
          <p:nvPr userDrawn="1"/>
        </p:nvSpPr>
        <p:spPr>
          <a:xfrm>
            <a:off x="1" y="2"/>
            <a:ext cx="9144000" cy="5714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81C0417-B456-4503-91F9-1159309575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5510766"/>
            <a:ext cx="970029" cy="191860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Mirco Hünnefeld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93BC11A-E386-4AAC-85B0-8A23801037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3FB4BF-9C30-A94B-8CCB-3BFBA1A8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1792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0D0A6C-6D8A-4402-9844-06DFEEAFC2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306"/>
            <a:ext cx="6858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01E4DC5-2DF3-4FD5-9554-B42DA19E6C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66" indent="0" algn="ctr">
              <a:buNone/>
              <a:defRPr sz="1667"/>
            </a:lvl2pPr>
            <a:lvl3pPr marL="761933" indent="0" algn="ctr">
              <a:buNone/>
              <a:defRPr sz="1500"/>
            </a:lvl3pPr>
            <a:lvl4pPr marL="1142897" indent="0" algn="ctr">
              <a:buNone/>
              <a:defRPr sz="1333"/>
            </a:lvl4pPr>
            <a:lvl5pPr marL="1523863" indent="0" algn="ctr">
              <a:buNone/>
              <a:defRPr sz="1333"/>
            </a:lvl5pPr>
            <a:lvl6pPr marL="1904829" indent="0" algn="ctr">
              <a:buNone/>
              <a:defRPr sz="1333"/>
            </a:lvl6pPr>
            <a:lvl7pPr marL="2285795" indent="0" algn="ctr">
              <a:buNone/>
              <a:defRPr sz="1333"/>
            </a:lvl7pPr>
            <a:lvl8pPr marL="2666760" indent="0" algn="ctr">
              <a:buNone/>
              <a:defRPr sz="1333"/>
            </a:lvl8pPr>
            <a:lvl9pPr marL="3047726" indent="0" algn="ctr">
              <a:buNone/>
              <a:defRPr sz="1333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064FE56-87BE-47F9-B352-2BC860D0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5F0D68-B992-476D-A524-70D785201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E796016-C005-4DE2-A0BC-1BFC0DCE5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2703-9D5F-488B-9E74-122D21A89BC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83804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DEB9BD-D192-4254-849C-5293D7A32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F37E94-A6CB-4553-A9A4-BF09B76F18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691BEC6-2189-43BE-9D99-0B215B14A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F79E0A5-8FB6-4A3E-8F30-D7EB6D6E8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F215A83-CE43-41EE-8524-2586CD26F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2703-9D5F-488B-9E74-122D21A89BC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33595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40E9B7-C5A1-4150-913D-4A1AC4C3A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24790"/>
            <a:ext cx="788670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E998E9F-8146-4AC1-B5B5-45BCF65FC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824556"/>
            <a:ext cx="7886700" cy="1250156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66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3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897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86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82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795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76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726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0D092F6-B240-4A06-9E0E-1B37AA003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AAD71E9-2731-40C0-9D89-1F479A491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D4C50C-3456-422A-92CA-62FB4CE5F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2703-9D5F-488B-9E74-122D21A89BC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8340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B7AD17-F15B-426A-A400-19F0CA298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F560574-BC57-43EB-8D00-E8ED08EEFA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521358"/>
            <a:ext cx="3867150" cy="362611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2A9D73F-F866-4EA1-A73A-518D91585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2" y="1521358"/>
            <a:ext cx="3867150" cy="362611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716E2E7-9A3E-47A5-9961-4ABE68E44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06FFA3A-1287-4629-8C2C-984A00E7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8EC6056-16AC-45DB-92CC-14F7F7FC9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2703-9D5F-488B-9E74-122D21A89BC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5528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FB4BF-9C30-A94B-8CCB-3BFBA1A832F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6"/>
          <p:cNvSpPr>
            <a:spLocks noGrp="1"/>
          </p:cNvSpPr>
          <p:nvPr>
            <p:ph type="title" hasCustomPrompt="1"/>
          </p:nvPr>
        </p:nvSpPr>
        <p:spPr>
          <a:xfrm>
            <a:off x="522000" y="371647"/>
            <a:ext cx="8100000" cy="565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 (24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430862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6386DF-FA91-49B1-B988-912AE22A2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04274"/>
            <a:ext cx="7886700" cy="1104636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F10CCD1-C489-4DC7-BFDF-FAF66E405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44" y="1400973"/>
            <a:ext cx="3868737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66" indent="0">
              <a:buNone/>
              <a:defRPr sz="1667" b="1"/>
            </a:lvl2pPr>
            <a:lvl3pPr marL="761933" indent="0">
              <a:buNone/>
              <a:defRPr sz="1500" b="1"/>
            </a:lvl3pPr>
            <a:lvl4pPr marL="1142897" indent="0">
              <a:buNone/>
              <a:defRPr sz="1333" b="1"/>
            </a:lvl4pPr>
            <a:lvl5pPr marL="1523863" indent="0">
              <a:buNone/>
              <a:defRPr sz="1333" b="1"/>
            </a:lvl5pPr>
            <a:lvl6pPr marL="1904829" indent="0">
              <a:buNone/>
              <a:defRPr sz="1333" b="1"/>
            </a:lvl6pPr>
            <a:lvl7pPr marL="2285795" indent="0">
              <a:buNone/>
              <a:defRPr sz="1333" b="1"/>
            </a:lvl7pPr>
            <a:lvl8pPr marL="2666760" indent="0">
              <a:buNone/>
              <a:defRPr sz="1333" b="1"/>
            </a:lvl8pPr>
            <a:lvl9pPr marL="3047726" indent="0">
              <a:buNone/>
              <a:defRPr sz="1333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1052E34-DA34-4A83-BFAE-A60ECAF1F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44" y="2087563"/>
            <a:ext cx="3868737" cy="307049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FCD156F-913D-4AC2-A48A-2FFF305A03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400973"/>
            <a:ext cx="3887788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66" indent="0">
              <a:buNone/>
              <a:defRPr sz="1667" b="1"/>
            </a:lvl2pPr>
            <a:lvl3pPr marL="761933" indent="0">
              <a:buNone/>
              <a:defRPr sz="1500" b="1"/>
            </a:lvl3pPr>
            <a:lvl4pPr marL="1142897" indent="0">
              <a:buNone/>
              <a:defRPr sz="1333" b="1"/>
            </a:lvl4pPr>
            <a:lvl5pPr marL="1523863" indent="0">
              <a:buNone/>
              <a:defRPr sz="1333" b="1"/>
            </a:lvl5pPr>
            <a:lvl6pPr marL="1904829" indent="0">
              <a:buNone/>
              <a:defRPr sz="1333" b="1"/>
            </a:lvl6pPr>
            <a:lvl7pPr marL="2285795" indent="0">
              <a:buNone/>
              <a:defRPr sz="1333" b="1"/>
            </a:lvl7pPr>
            <a:lvl8pPr marL="2666760" indent="0">
              <a:buNone/>
              <a:defRPr sz="1333" b="1"/>
            </a:lvl8pPr>
            <a:lvl9pPr marL="3047726" indent="0">
              <a:buNone/>
              <a:defRPr sz="1333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2D83384-4527-4BDA-9E3A-DBD53F2540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49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35A3BB1-CB5E-4B47-916D-584A6E17A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1C1F842-6F52-4B9C-8B87-E9A38DB3E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03BBC85-2E52-4E3A-A10C-226200C9B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2703-9D5F-488B-9E74-122D21A89BC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87567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EFC813-0404-41DA-AB35-0D6119031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F6FCB30-4A34-4A46-B110-65B7C1214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DA664CC-24EA-4EF1-ACDA-D37BBC93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907964C-7466-48D2-A28C-F7CB9988C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2703-9D5F-488B-9E74-122D21A89BC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03582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60B5562-2A73-47AD-98B4-8D5A763FC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F9C6992-796D-44B1-9922-D279ACD30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CA1F72C-4F00-45FE-9513-003A8DCBB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2703-9D5F-488B-9E74-122D21A89BC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9591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4C7D22-BC42-4B79-9BE0-1F4B08AA4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43" y="381000"/>
            <a:ext cx="2949575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42CCD9-F6DC-46FF-B920-EB6CF6EF1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822859"/>
            <a:ext cx="462915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CCBD3C2-111C-4703-9616-301BE49F07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43" y="1714500"/>
            <a:ext cx="2949575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66" indent="0">
              <a:buNone/>
              <a:defRPr sz="1167"/>
            </a:lvl2pPr>
            <a:lvl3pPr marL="761933" indent="0">
              <a:buNone/>
              <a:defRPr sz="1000"/>
            </a:lvl3pPr>
            <a:lvl4pPr marL="1142897" indent="0">
              <a:buNone/>
              <a:defRPr sz="833"/>
            </a:lvl4pPr>
            <a:lvl5pPr marL="1523863" indent="0">
              <a:buNone/>
              <a:defRPr sz="833"/>
            </a:lvl5pPr>
            <a:lvl6pPr marL="1904829" indent="0">
              <a:buNone/>
              <a:defRPr sz="833"/>
            </a:lvl6pPr>
            <a:lvl7pPr marL="2285795" indent="0">
              <a:buNone/>
              <a:defRPr sz="833"/>
            </a:lvl7pPr>
            <a:lvl8pPr marL="2666760" indent="0">
              <a:buNone/>
              <a:defRPr sz="833"/>
            </a:lvl8pPr>
            <a:lvl9pPr marL="3047726" indent="0">
              <a:buNone/>
              <a:defRPr sz="833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E5A79BC-441B-43F6-9953-44F643367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01BF292-AD66-4028-AEF1-9CAB9EE54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ABB6F3C-8098-4AFE-9AD7-5907C282F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2703-9D5F-488B-9E74-122D21A89BC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48147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D139C1-FC0D-4256-8E01-846A1E16B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43" y="381000"/>
            <a:ext cx="2949575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CB48DB8-67AA-497A-B9E5-1ABAF6C998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822859"/>
            <a:ext cx="4629150" cy="4061354"/>
          </a:xfrm>
        </p:spPr>
        <p:txBody>
          <a:bodyPr/>
          <a:lstStyle>
            <a:lvl1pPr marL="0" indent="0">
              <a:buNone/>
              <a:defRPr sz="2667"/>
            </a:lvl1pPr>
            <a:lvl2pPr marL="380966" indent="0">
              <a:buNone/>
              <a:defRPr sz="2333"/>
            </a:lvl2pPr>
            <a:lvl3pPr marL="761933" indent="0">
              <a:buNone/>
              <a:defRPr sz="2000"/>
            </a:lvl3pPr>
            <a:lvl4pPr marL="1142897" indent="0">
              <a:buNone/>
              <a:defRPr sz="1667"/>
            </a:lvl4pPr>
            <a:lvl5pPr marL="1523863" indent="0">
              <a:buNone/>
              <a:defRPr sz="1667"/>
            </a:lvl5pPr>
            <a:lvl6pPr marL="1904829" indent="0">
              <a:buNone/>
              <a:defRPr sz="1667"/>
            </a:lvl6pPr>
            <a:lvl7pPr marL="2285795" indent="0">
              <a:buNone/>
              <a:defRPr sz="1667"/>
            </a:lvl7pPr>
            <a:lvl8pPr marL="2666760" indent="0">
              <a:buNone/>
              <a:defRPr sz="1667"/>
            </a:lvl8pPr>
            <a:lvl9pPr marL="3047726" indent="0">
              <a:buNone/>
              <a:defRPr sz="1667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CB6D050-AF4C-4756-9A15-D233D8E0C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43" y="1714500"/>
            <a:ext cx="2949575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66" indent="0">
              <a:buNone/>
              <a:defRPr sz="1167"/>
            </a:lvl2pPr>
            <a:lvl3pPr marL="761933" indent="0">
              <a:buNone/>
              <a:defRPr sz="1000"/>
            </a:lvl3pPr>
            <a:lvl4pPr marL="1142897" indent="0">
              <a:buNone/>
              <a:defRPr sz="833"/>
            </a:lvl4pPr>
            <a:lvl5pPr marL="1523863" indent="0">
              <a:buNone/>
              <a:defRPr sz="833"/>
            </a:lvl5pPr>
            <a:lvl6pPr marL="1904829" indent="0">
              <a:buNone/>
              <a:defRPr sz="833"/>
            </a:lvl6pPr>
            <a:lvl7pPr marL="2285795" indent="0">
              <a:buNone/>
              <a:defRPr sz="833"/>
            </a:lvl7pPr>
            <a:lvl8pPr marL="2666760" indent="0">
              <a:buNone/>
              <a:defRPr sz="833"/>
            </a:lvl8pPr>
            <a:lvl9pPr marL="3047726" indent="0">
              <a:buNone/>
              <a:defRPr sz="833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71A36B9-8B2C-4A69-A642-03E024E14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2CE67AD-D88D-43E4-9C7E-69C4DF1C0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4E2F57C-3149-4EE1-951B-3FBE4F483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2703-9D5F-488B-9E74-122D21A89BC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58629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9CF47C-0F41-42B7-A260-6D9D025C0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E89F602-B3DC-4459-9479-39875A5844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9999F6F-0A27-45DA-B596-6016AE6F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5B03A96-BE59-4FC9-B544-5938F0B08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2C81C9-8927-42B0-82A9-CBE7AC7B1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2703-9D5F-488B-9E74-122D21A89BC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6263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CEBFF43-3C2A-4AE1-ABD4-8B40E08D16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8" y="304271"/>
            <a:ext cx="1971675" cy="484319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C31D7B1-1878-4E8A-BDBD-8221A3046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7" y="304271"/>
            <a:ext cx="5762625" cy="484319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9233F9-C20A-4B97-B128-C744162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46EE64F-DAF7-490C-B311-6D831EC4C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2100D4-A3A7-49CE-AF80-04349C36F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2703-9D5F-488B-9E74-122D21A89BC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8499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2000" y="1016003"/>
            <a:ext cx="3915000" cy="4131469"/>
          </a:xfrm>
        </p:spPr>
        <p:txBody>
          <a:bodyPr>
            <a:normAutofit/>
          </a:bodyPr>
          <a:lstStyle>
            <a:lvl1pPr>
              <a:defRPr sz="1500" baseline="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 (18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FB4BF-9C30-A94B-8CCB-3BFBA1A832F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Placeholder 6"/>
          <p:cNvSpPr>
            <a:spLocks noGrp="1"/>
          </p:cNvSpPr>
          <p:nvPr>
            <p:ph type="title" hasCustomPrompt="1"/>
          </p:nvPr>
        </p:nvSpPr>
        <p:spPr>
          <a:xfrm>
            <a:off x="522000" y="371647"/>
            <a:ext cx="8100000" cy="565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 (24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707000" y="1016003"/>
            <a:ext cx="3915000" cy="4131469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 (18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0937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2000" y="1016003"/>
            <a:ext cx="3915000" cy="4131469"/>
          </a:xfrm>
        </p:spPr>
        <p:txBody>
          <a:bodyPr/>
          <a:lstStyle/>
          <a:p>
            <a:pPr lvl="0"/>
            <a:r>
              <a:rPr lang="en-US" dirty="0"/>
              <a:t>Click to edit Master text styles (18pt)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FB4BF-9C30-A94B-8CCB-3BFBA1A832F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Placeholder 6"/>
          <p:cNvSpPr>
            <a:spLocks noGrp="1"/>
          </p:cNvSpPr>
          <p:nvPr>
            <p:ph type="title" hasCustomPrompt="1"/>
          </p:nvPr>
        </p:nvSpPr>
        <p:spPr>
          <a:xfrm>
            <a:off x="522000" y="371647"/>
            <a:ext cx="8100000" cy="565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 (24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4707000" y="1015500"/>
            <a:ext cx="3915000" cy="3000000"/>
          </a:xfrm>
        </p:spPr>
        <p:txBody>
          <a:bodyPr/>
          <a:lstStyle/>
          <a:p>
            <a:r>
              <a:rPr lang="en-US" dirty="0"/>
              <a:t>Picture (h=10cm; h=10.88)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4706546" y="4122218"/>
            <a:ext cx="3915965" cy="1025261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2"/>
                </a:solidFill>
              </a:defRPr>
            </a:lvl1pPr>
            <a:lvl2pPr>
              <a:defRPr sz="1333">
                <a:solidFill>
                  <a:schemeClr val="tx2"/>
                </a:solidFill>
              </a:defRPr>
            </a:lvl2pPr>
            <a:lvl3pPr>
              <a:defRPr sz="1333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 (16pt)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54753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ot - Max Size No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6"/>
          <p:cNvSpPr>
            <a:spLocks noGrp="1"/>
          </p:cNvSpPr>
          <p:nvPr>
            <p:ph type="title" hasCustomPrompt="1"/>
          </p:nvPr>
        </p:nvSpPr>
        <p:spPr>
          <a:xfrm>
            <a:off x="522000" y="371647"/>
            <a:ext cx="8100000" cy="565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 (24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522007" y="1015500"/>
            <a:ext cx="8101013" cy="413146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Picture (h=13.77; w=22.5cm)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03FB4BF-9C30-A94B-8CCB-3BFBA1A8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871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ot - Big Size +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6"/>
          <p:cNvSpPr>
            <a:spLocks noGrp="1"/>
          </p:cNvSpPr>
          <p:nvPr>
            <p:ph type="title" hasCustomPrompt="1"/>
          </p:nvPr>
        </p:nvSpPr>
        <p:spPr>
          <a:xfrm>
            <a:off x="522000" y="371647"/>
            <a:ext cx="8100000" cy="565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 (24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1197000" y="1055586"/>
            <a:ext cx="6750000" cy="3231000"/>
          </a:xfrm>
        </p:spPr>
        <p:txBody>
          <a:bodyPr/>
          <a:lstStyle/>
          <a:p>
            <a:r>
              <a:rPr lang="en-US" dirty="0"/>
              <a:t>Picture (h=10.77cm; w=18.75cm)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03FB4BF-9C30-A94B-8CCB-3BFBA1A832F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1196580" y="4396052"/>
            <a:ext cx="6750844" cy="713052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2"/>
                </a:solidFill>
              </a:defRPr>
            </a:lvl1pPr>
            <a:lvl2pPr>
              <a:defRPr sz="1333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edit Master text styles (16pt)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33741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6"/>
          <p:cNvSpPr>
            <a:spLocks noGrp="1"/>
          </p:cNvSpPr>
          <p:nvPr>
            <p:ph type="title" hasCustomPrompt="1"/>
          </p:nvPr>
        </p:nvSpPr>
        <p:spPr>
          <a:xfrm>
            <a:off x="522000" y="371647"/>
            <a:ext cx="8100000" cy="565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 (24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4707459" y="1347653"/>
            <a:ext cx="3915000" cy="3000000"/>
          </a:xfrm>
        </p:spPr>
        <p:txBody>
          <a:bodyPr/>
          <a:lstStyle>
            <a:lvl1pPr marL="142862" marR="0" indent="-142862" algn="l" defTabSz="571449" rtl="0" eaLnBrk="1" fontAlgn="auto" latinLnBrk="0" hangingPunct="1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lvl1pPr>
          </a:lstStyle>
          <a:p>
            <a:r>
              <a:rPr lang="en-US" dirty="0"/>
              <a:t>Picture (h=10cm; w=10.88cm)</a:t>
            </a:r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4707006" y="4454371"/>
            <a:ext cx="3915965" cy="1025261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2"/>
                </a:solidFill>
              </a:defRPr>
            </a:lvl1pPr>
            <a:lvl2pPr>
              <a:defRPr sz="1333">
                <a:solidFill>
                  <a:schemeClr val="tx2"/>
                </a:solidFill>
              </a:defRPr>
            </a:lvl2pPr>
            <a:lvl3pPr>
              <a:defRPr sz="1333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 (16pt)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522459" y="1347653"/>
            <a:ext cx="3915000" cy="3000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Picture (h=10cm; w=10.88cm)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522006" y="4454371"/>
            <a:ext cx="3915965" cy="1025261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2"/>
                </a:solidFill>
              </a:defRPr>
            </a:lvl1pPr>
            <a:lvl2pPr>
              <a:defRPr sz="1333">
                <a:solidFill>
                  <a:schemeClr val="tx2"/>
                </a:solidFill>
              </a:defRPr>
            </a:lvl2pPr>
            <a:lvl3pPr>
              <a:defRPr sz="1333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 (16pt)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4572000" y="1015500"/>
            <a:ext cx="8100" cy="4131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150" tIns="28575" rIns="57150" bIns="285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25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521495" y="1015508"/>
            <a:ext cx="3915966" cy="332053"/>
          </a:xfrm>
        </p:spPr>
        <p:txBody>
          <a:bodyPr anchor="ctr" anchorCtr="0"/>
          <a:lstStyle>
            <a:lvl1pPr marL="0" indent="0" algn="ctr">
              <a:buNone/>
              <a:defRPr b="1" i="0" baseline="0">
                <a:latin typeface="Akkurat Office" charset="0"/>
                <a:ea typeface="Akkurat Office" charset="0"/>
                <a:cs typeface="Akkurat Office" charset="0"/>
              </a:defRPr>
            </a:lvl1pPr>
            <a:lvl2pPr marL="285725" indent="0">
              <a:buNone/>
              <a:defRPr/>
            </a:lvl2pPr>
            <a:lvl3pPr marL="571449" indent="0">
              <a:buNone/>
              <a:defRPr/>
            </a:lvl3pPr>
            <a:lvl4pPr marL="857174" indent="0">
              <a:buNone/>
              <a:defRPr/>
            </a:lvl4pPr>
            <a:lvl5pPr marL="1142897" indent="0">
              <a:buNone/>
              <a:defRPr/>
            </a:lvl5pPr>
          </a:lstStyle>
          <a:p>
            <a:pPr lvl="0"/>
            <a:r>
              <a:rPr lang="en-US" dirty="0"/>
              <a:t>Title 1 (18pt)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4706978" y="1014958"/>
            <a:ext cx="3915966" cy="332053"/>
          </a:xfrm>
        </p:spPr>
        <p:txBody>
          <a:bodyPr anchor="ctr" anchorCtr="0"/>
          <a:lstStyle>
            <a:lvl1pPr marL="0" indent="0" algn="ctr">
              <a:buNone/>
              <a:defRPr b="1" i="0" baseline="0">
                <a:solidFill>
                  <a:schemeClr val="tx1"/>
                </a:solidFill>
                <a:latin typeface="Akkurat Office" charset="0"/>
                <a:ea typeface="Akkurat Office" charset="0"/>
                <a:cs typeface="Akkurat Office" charset="0"/>
              </a:defRPr>
            </a:lvl1pPr>
            <a:lvl2pPr marL="285725" indent="0">
              <a:buNone/>
              <a:defRPr/>
            </a:lvl2pPr>
            <a:lvl3pPr marL="571449" indent="0">
              <a:buNone/>
              <a:defRPr/>
            </a:lvl3pPr>
            <a:lvl4pPr marL="857174" indent="0">
              <a:buNone/>
              <a:defRPr/>
            </a:lvl4pPr>
            <a:lvl5pPr marL="1142897" indent="0">
              <a:buNone/>
              <a:defRPr/>
            </a:lvl5pPr>
          </a:lstStyle>
          <a:p>
            <a:pPr lvl="0"/>
            <a:r>
              <a:rPr lang="en-US" dirty="0"/>
              <a:t>Title 2 (18pt)</a:t>
            </a:r>
          </a:p>
        </p:txBody>
      </p:sp>
    </p:spTree>
    <p:extLst>
      <p:ext uri="{BB962C8B-B14F-4D97-AF65-F5344CB8AC3E}">
        <p14:creationId xmlns:p14="http://schemas.microsoft.com/office/powerpoint/2010/main" val="671647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FB4BF-9C30-A94B-8CCB-3BFBA1A832F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Placeholder 6"/>
          <p:cNvSpPr>
            <a:spLocks noGrp="1"/>
          </p:cNvSpPr>
          <p:nvPr>
            <p:ph type="title" hasCustomPrompt="1"/>
          </p:nvPr>
        </p:nvSpPr>
        <p:spPr>
          <a:xfrm>
            <a:off x="522000" y="371647"/>
            <a:ext cx="8100000" cy="565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 (24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4707000" y="1015500"/>
            <a:ext cx="3915000" cy="3000000"/>
          </a:xfrm>
        </p:spPr>
        <p:txBody>
          <a:bodyPr/>
          <a:lstStyle>
            <a:lvl1pPr marL="142862" marR="0" indent="-142862" algn="l" defTabSz="571449" rtl="0" eaLnBrk="1" fontAlgn="auto" latinLnBrk="0" hangingPunct="1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lvl1pPr>
          </a:lstStyle>
          <a:p>
            <a:r>
              <a:rPr lang="en-US" dirty="0"/>
              <a:t>Picture (h=10cm; w=10.88cm)</a:t>
            </a:r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4706546" y="4122218"/>
            <a:ext cx="3915965" cy="1025261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2"/>
                </a:solidFill>
              </a:defRPr>
            </a:lvl1pPr>
            <a:lvl2pPr>
              <a:defRPr sz="1333">
                <a:solidFill>
                  <a:schemeClr val="tx2"/>
                </a:solidFill>
              </a:defRPr>
            </a:lvl2pPr>
            <a:lvl3pPr>
              <a:defRPr sz="1333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 (16pt)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521541" y="1015500"/>
            <a:ext cx="3915000" cy="3000000"/>
          </a:xfrm>
        </p:spPr>
        <p:txBody>
          <a:bodyPr/>
          <a:lstStyle>
            <a:lvl1pPr marL="142862" marR="0" indent="-142862" algn="l" defTabSz="571449" rtl="0" eaLnBrk="1" fontAlgn="auto" latinLnBrk="0" hangingPunct="1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lvl1pPr>
          </a:lstStyle>
          <a:p>
            <a:r>
              <a:rPr lang="en-US" dirty="0"/>
              <a:t>Picture (h=10cm; w=10.88cm)</a:t>
            </a:r>
          </a:p>
          <a:p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521547" y="4122218"/>
            <a:ext cx="3915965" cy="1025261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2"/>
                </a:solidFill>
              </a:defRPr>
            </a:lvl1pPr>
            <a:lvl2pPr>
              <a:defRPr sz="1333">
                <a:solidFill>
                  <a:schemeClr val="tx2"/>
                </a:solidFill>
              </a:defRPr>
            </a:lvl2pPr>
            <a:lvl3pPr>
              <a:defRPr sz="1333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 (16pt)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4572000" y="1015500"/>
            <a:ext cx="8100" cy="4131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150" tIns="28575" rIns="57150" bIns="285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25"/>
          </a:p>
        </p:txBody>
      </p:sp>
    </p:spTree>
    <p:extLst>
      <p:ext uri="{BB962C8B-B14F-4D97-AF65-F5344CB8AC3E}">
        <p14:creationId xmlns:p14="http://schemas.microsoft.com/office/powerpoint/2010/main" val="595812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6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tmp"/><Relationship Id="rId30" Type="http://schemas.openxmlformats.org/officeDocument/2006/relationships/image" Target="../media/image4.ti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2000" y="1016003"/>
            <a:ext cx="8100000" cy="4131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 (18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64600" y="5305821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Akkurat Office Regular" charset="0"/>
                <a:ea typeface="Akkurat Office Regular" charset="0"/>
                <a:cs typeface="Akkurat Office Regular" charset="0"/>
              </a:defRPr>
            </a:lvl1pPr>
          </a:lstStyle>
          <a:p>
            <a:fld id="{F03FB4BF-9C30-A94B-8CCB-3BFBA1A832F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522000" y="371647"/>
            <a:ext cx="8100000" cy="565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522000" y="792121"/>
            <a:ext cx="8100000" cy="3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150" tIns="28575" rIns="57150" bIns="285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25">
              <a:solidFill>
                <a:srgbClr val="84B819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7B89896-CBD4-B89B-76E3-A0B4E5894CA1}"/>
              </a:ext>
            </a:extLst>
          </p:cNvPr>
          <p:cNvSpPr txBox="1"/>
          <p:nvPr userDrawn="1"/>
        </p:nvSpPr>
        <p:spPr>
          <a:xfrm>
            <a:off x="-52152" y="5545488"/>
            <a:ext cx="90744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2">
                    <a:lumMod val="85000"/>
                  </a:schemeClr>
                </a:solidFill>
                <a:latin typeface="Akkurat Light Office" panose="02000503030000020004" pitchFamily="50" charset="0"/>
              </a:rPr>
              <a:t>Mirco Hünnefeld</a:t>
            </a:r>
          </a:p>
        </p:txBody>
      </p:sp>
      <p:pic>
        <p:nvPicPr>
          <p:cNvPr id="9" name="Picture 8" descr="A blue and black logo&#10;&#10;Description automatically generated">
            <a:extLst>
              <a:ext uri="{FF2B5EF4-FFF2-40B4-BE49-F238E27FC236}">
                <a16:creationId xmlns:a16="http://schemas.microsoft.com/office/drawing/2014/main" id="{5972B3A5-6747-4355-AACC-45ED5C439A57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8219460" y="-2513"/>
            <a:ext cx="924540" cy="259443"/>
          </a:xfrm>
          <a:prstGeom prst="rect">
            <a:avLst/>
          </a:prstGeom>
        </p:spPr>
      </p:pic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91C30D9E-3F23-1F71-CC58-6907E4C97965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7578009" y="36601"/>
            <a:ext cx="557991" cy="176697"/>
          </a:xfrm>
          <a:prstGeom prst="rect">
            <a:avLst/>
          </a:prstGeom>
        </p:spPr>
      </p:pic>
      <p:pic>
        <p:nvPicPr>
          <p:cNvPr id="10" name="Picture 9" descr="A blue and black text&#10;&#10;Description automatically generated">
            <a:extLst>
              <a:ext uri="{FF2B5EF4-FFF2-40B4-BE49-F238E27FC236}">
                <a16:creationId xmlns:a16="http://schemas.microsoft.com/office/drawing/2014/main" id="{BF133B2D-C06E-B3BB-9F92-BAE44D8BD812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6965207" y="-45143"/>
            <a:ext cx="612802" cy="344701"/>
          </a:xfrm>
          <a:prstGeom prst="rect">
            <a:avLst/>
          </a:prstGeom>
        </p:spPr>
      </p:pic>
      <p:pic>
        <p:nvPicPr>
          <p:cNvPr id="14" name="Picture 13" descr="A blue and gold logo&#10;&#10;Description automatically generated">
            <a:extLst>
              <a:ext uri="{FF2B5EF4-FFF2-40B4-BE49-F238E27FC236}">
                <a16:creationId xmlns:a16="http://schemas.microsoft.com/office/drawing/2014/main" id="{6C3351D9-C143-1C1E-6027-9DFB4AD567B7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6727595" y="6059"/>
            <a:ext cx="241974" cy="24337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21CA629-CCB7-33AD-9B72-40642E529312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6521681" y="6059"/>
            <a:ext cx="156654" cy="24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22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50" r:id="rId2"/>
    <p:sldLayoutId id="2147483667" r:id="rId3"/>
    <p:sldLayoutId id="2147483664" r:id="rId4"/>
    <p:sldLayoutId id="2147483663" r:id="rId5"/>
    <p:sldLayoutId id="2147483661" r:id="rId6"/>
    <p:sldLayoutId id="2147483662" r:id="rId7"/>
    <p:sldLayoutId id="2147483666" r:id="rId8"/>
    <p:sldLayoutId id="2147483665" r:id="rId9"/>
    <p:sldLayoutId id="2147483668" r:id="rId10"/>
    <p:sldLayoutId id="2147483657" r:id="rId11"/>
    <p:sldLayoutId id="2147483649" r:id="rId12"/>
    <p:sldLayoutId id="2147483660" r:id="rId13"/>
    <p:sldLayoutId id="2147483675" r:id="rId14"/>
    <p:sldLayoutId id="2147483676" r:id="rId15"/>
    <p:sldLayoutId id="2147483669" r:id="rId16"/>
    <p:sldLayoutId id="2147483670" r:id="rId17"/>
    <p:sldLayoutId id="2147483672" r:id="rId18"/>
    <p:sldLayoutId id="2147483671" r:id="rId19"/>
    <p:sldLayoutId id="2147483673" r:id="rId20"/>
    <p:sldLayoutId id="2147483674" r:id="rId21"/>
    <p:sldLayoutId id="2147483692" r:id="rId22"/>
    <p:sldLayoutId id="2147483697" r:id="rId23"/>
    <p:sldLayoutId id="2147483696" r:id="rId24"/>
    <p:sldLayoutId id="2147483694" r:id="rId25"/>
  </p:sldLayoutIdLst>
  <p:hf hdr="0" ftr="0" dt="0"/>
  <p:txStyles>
    <p:titleStyle>
      <a:lvl1pPr algn="l" defTabSz="571449" rtl="0" eaLnBrk="1" latinLnBrk="0" hangingPunct="1">
        <a:lnSpc>
          <a:spcPct val="90000"/>
        </a:lnSpc>
        <a:spcBef>
          <a:spcPct val="0"/>
        </a:spcBef>
        <a:buNone/>
        <a:defRPr sz="2000" b="0" i="0" kern="1200" baseline="0">
          <a:solidFill>
            <a:schemeClr val="tx2"/>
          </a:solidFill>
          <a:latin typeface="Akkurat Office" charset="0"/>
          <a:ea typeface="Akkurat Office" charset="0"/>
          <a:cs typeface="Akkurat Office" charset="0"/>
        </a:defRPr>
      </a:lvl1pPr>
    </p:titleStyle>
    <p:bodyStyle>
      <a:lvl1pPr marL="142862" indent="-142862" algn="l" defTabSz="571449" rtl="0" eaLnBrk="1" latinLnBrk="0" hangingPunct="1">
        <a:lnSpc>
          <a:spcPct val="90000"/>
        </a:lnSpc>
        <a:spcBef>
          <a:spcPts val="625"/>
        </a:spcBef>
        <a:buClr>
          <a:schemeClr val="tx2"/>
        </a:buClr>
        <a:buFont typeface="Wingdings" charset="2"/>
        <a:buChar char="§"/>
        <a:defRPr sz="1500" b="0" i="0" kern="1200">
          <a:solidFill>
            <a:schemeClr val="tx1"/>
          </a:solidFill>
          <a:latin typeface="Akkurat Office Regular" charset="0"/>
          <a:ea typeface="Akkurat Office Regular" charset="0"/>
          <a:cs typeface="Akkurat Office Regular" charset="0"/>
        </a:defRPr>
      </a:lvl1pPr>
      <a:lvl2pPr marL="428586" indent="-142862" algn="l" defTabSz="571449" rtl="0" eaLnBrk="1" latinLnBrk="0" hangingPunct="1">
        <a:lnSpc>
          <a:spcPct val="90000"/>
        </a:lnSpc>
        <a:spcBef>
          <a:spcPts val="312"/>
        </a:spcBef>
        <a:buClr>
          <a:schemeClr val="tx2"/>
        </a:buClr>
        <a:buFont typeface="Wingdings" charset="2"/>
        <a:buChar char="§"/>
        <a:defRPr sz="1500" b="0" i="0" kern="1200">
          <a:solidFill>
            <a:schemeClr val="tx1"/>
          </a:solidFill>
          <a:latin typeface="Akkurat Office Regular" charset="0"/>
          <a:ea typeface="Akkurat Office Regular" charset="0"/>
          <a:cs typeface="Akkurat Office Regular" charset="0"/>
        </a:defRPr>
      </a:lvl2pPr>
      <a:lvl3pPr marL="714310" indent="-142862" algn="l" defTabSz="571449" rtl="0" eaLnBrk="1" latinLnBrk="0" hangingPunct="1">
        <a:lnSpc>
          <a:spcPct val="90000"/>
        </a:lnSpc>
        <a:spcBef>
          <a:spcPts val="312"/>
        </a:spcBef>
        <a:buClr>
          <a:schemeClr val="tx2"/>
        </a:buClr>
        <a:buFont typeface="Wingdings" charset="2"/>
        <a:buChar char="§"/>
        <a:defRPr sz="1500" b="0" i="0" kern="1200">
          <a:solidFill>
            <a:schemeClr val="tx1"/>
          </a:solidFill>
          <a:latin typeface="Akkurat Office Regular" charset="0"/>
          <a:ea typeface="Akkurat Office Regular" charset="0"/>
          <a:cs typeface="Akkurat Office Regular" charset="0"/>
        </a:defRPr>
      </a:lvl3pPr>
      <a:lvl4pPr marL="1000035" indent="-142862" algn="l" defTabSz="571449" rtl="0" eaLnBrk="1" latinLnBrk="0" hangingPunct="1">
        <a:lnSpc>
          <a:spcPct val="90000"/>
        </a:lnSpc>
        <a:spcBef>
          <a:spcPts val="312"/>
        </a:spcBef>
        <a:buClr>
          <a:schemeClr val="tx2"/>
        </a:buClr>
        <a:buFont typeface="Wingdings" charset="2"/>
        <a:buChar char="§"/>
        <a:defRPr sz="1500" b="0" i="0" kern="1200">
          <a:solidFill>
            <a:schemeClr val="tx1"/>
          </a:solidFill>
          <a:latin typeface="Akkurat Office Regular" charset="0"/>
          <a:ea typeface="Akkurat Office Regular" charset="0"/>
          <a:cs typeface="Akkurat Office Regular" charset="0"/>
        </a:defRPr>
      </a:lvl4pPr>
      <a:lvl5pPr marL="1285760" indent="-142862" algn="l" defTabSz="571449" rtl="0" eaLnBrk="1" latinLnBrk="0" hangingPunct="1">
        <a:lnSpc>
          <a:spcPct val="90000"/>
        </a:lnSpc>
        <a:spcBef>
          <a:spcPts val="312"/>
        </a:spcBef>
        <a:buClr>
          <a:schemeClr val="tx2"/>
        </a:buClr>
        <a:buFont typeface="Wingdings" charset="2"/>
        <a:buChar char="§"/>
        <a:defRPr sz="1500" b="0" i="0" kern="1200">
          <a:solidFill>
            <a:schemeClr val="tx1"/>
          </a:solidFill>
          <a:latin typeface="Akkurat Office Regular" charset="0"/>
          <a:ea typeface="Akkurat Office Regular" charset="0"/>
          <a:cs typeface="Akkurat Office Regular" charset="0"/>
        </a:defRPr>
      </a:lvl5pPr>
      <a:lvl6pPr marL="1571484" indent="-142862" algn="l" defTabSz="571449" rtl="0" eaLnBrk="1" latinLnBrk="0" hangingPunct="1">
        <a:lnSpc>
          <a:spcPct val="90000"/>
        </a:lnSpc>
        <a:spcBef>
          <a:spcPts val="312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857209" indent="-142862" algn="l" defTabSz="571449" rtl="0" eaLnBrk="1" latinLnBrk="0" hangingPunct="1">
        <a:lnSpc>
          <a:spcPct val="90000"/>
        </a:lnSpc>
        <a:spcBef>
          <a:spcPts val="312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142932" indent="-142862" algn="l" defTabSz="571449" rtl="0" eaLnBrk="1" latinLnBrk="0" hangingPunct="1">
        <a:lnSpc>
          <a:spcPct val="90000"/>
        </a:lnSpc>
        <a:spcBef>
          <a:spcPts val="312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428656" indent="-142862" algn="l" defTabSz="571449" rtl="0" eaLnBrk="1" latinLnBrk="0" hangingPunct="1">
        <a:lnSpc>
          <a:spcPct val="90000"/>
        </a:lnSpc>
        <a:spcBef>
          <a:spcPts val="312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1449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285725" algn="l" defTabSz="571449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571449" algn="l" defTabSz="571449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57174" algn="l" defTabSz="571449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42897" algn="l" defTabSz="571449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28621" algn="l" defTabSz="571449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714345" algn="l" defTabSz="571449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000070" algn="l" defTabSz="571449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285795" algn="l" defTabSz="571449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82F9D14-94FC-4EAD-BF2C-47E11E4CF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4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C34DFC6-8028-4E87-AAA1-42474F9D23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1358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A4E8F08-903B-4C17-B56D-EEA33F315E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67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37B1002-0BAC-47DB-9BB0-88409567C2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6967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0A8AB1-34A8-426E-A8B5-911FCA8FA1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6967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72703-9D5F-488B-9E74-122D21A89BC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720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ftr="0" dt="0"/>
  <p:txStyles>
    <p:titleStyle>
      <a:lvl1pPr algn="l" defTabSz="761933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82" indent="-190482" algn="l" defTabSz="761933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49" indent="-190482" algn="l" defTabSz="761933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14" indent="-190482" algn="l" defTabSz="761933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380" indent="-190482" algn="l" defTabSz="761933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345" indent="-190482" algn="l" defTabSz="761933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311" indent="-190482" algn="l" defTabSz="761933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277" indent="-190482" algn="l" defTabSz="761933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244" indent="-190482" algn="l" defTabSz="761933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207" indent="-190482" algn="l" defTabSz="761933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76193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66" algn="l" defTabSz="76193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33" algn="l" defTabSz="76193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897" algn="l" defTabSz="76193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863" algn="l" defTabSz="76193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829" algn="l" defTabSz="76193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795" algn="l" defTabSz="76193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760" algn="l" defTabSz="76193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726" algn="l" defTabSz="76193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5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openxmlformats.org/officeDocument/2006/relationships/image" Target="NUL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NULL"/><Relationship Id="rId10" Type="http://schemas.openxmlformats.org/officeDocument/2006/relationships/image" Target="../media/image370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hyperlink" Target="https://arxiv.org/abs/1311.4767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png"/><Relationship Id="rId5" Type="http://schemas.openxmlformats.org/officeDocument/2006/relationships/hyperlink" Target="http://dx.doi.org/10.1029/2005JD006687" TargetMode="Externa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7" Type="http://schemas.openxmlformats.org/officeDocument/2006/relationships/image" Target="../media/image7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0.png"/><Relationship Id="rId5" Type="http://schemas.openxmlformats.org/officeDocument/2006/relationships/image" Target="../media/image46.png"/><Relationship Id="rId4" Type="http://schemas.openxmlformats.org/officeDocument/2006/relationships/image" Target="../media/image70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Relationship Id="rId5" Type="http://schemas.openxmlformats.org/officeDocument/2006/relationships/hyperlink" Target="https://doi.org/10.1126/science.adc9818" TargetMode="External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0.png"/><Relationship Id="rId3" Type="http://schemas.openxmlformats.org/officeDocument/2006/relationships/image" Target="../media/image46.png"/><Relationship Id="rId7" Type="http://schemas.openxmlformats.org/officeDocument/2006/relationships/image" Target="../media/image7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0.png"/><Relationship Id="rId3" Type="http://schemas.openxmlformats.org/officeDocument/2006/relationships/image" Target="../media/image46.png"/><Relationship Id="rId7" Type="http://schemas.openxmlformats.org/officeDocument/2006/relationships/image" Target="../media/image7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16.xml"/><Relationship Id="rId12" Type="http://schemas.openxmlformats.org/officeDocument/2006/relationships/image" Target="../media/image5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11" Type="http://schemas.openxmlformats.org/officeDocument/2006/relationships/hyperlink" Target="https://link.springer.com/chapter/10.1007%2F3-540-70659-3_42" TargetMode="External"/><Relationship Id="rId5" Type="http://schemas.openxmlformats.org/officeDocument/2006/relationships/tags" Target="../tags/tag6.xml"/><Relationship Id="rId15" Type="http://schemas.openxmlformats.org/officeDocument/2006/relationships/image" Target="../media/image53.png"/><Relationship Id="rId10" Type="http://schemas.openxmlformats.org/officeDocument/2006/relationships/image" Target="../media/image49.png"/><Relationship Id="rId4" Type="http://schemas.openxmlformats.org/officeDocument/2006/relationships/tags" Target="../tags/tag5.xml"/><Relationship Id="rId9" Type="http://schemas.openxmlformats.org/officeDocument/2006/relationships/image" Target="../media/image48.png"/><Relationship Id="rId1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m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22323/1.395.1065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oi.org/10.22323/1.395.1065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2323/1.395.1065" TargetMode="External"/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mp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m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mp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hyperlink" Target="https://doi.org/10.22323/1.395.1065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7" Type="http://schemas.openxmlformats.org/officeDocument/2006/relationships/hyperlink" Target="https://doi.org/10.22323/1.395.1065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iopscience.iop.org/article/10.1088/1748-0221/16/07/P07041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52.png"/><Relationship Id="rId5" Type="http://schemas.openxmlformats.org/officeDocument/2006/relationships/image" Target="../media/image46.png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tmp"/><Relationship Id="rId4" Type="http://schemas.openxmlformats.org/officeDocument/2006/relationships/hyperlink" Target="https://doi.org/10.22323/1.395.1065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2.png"/><Relationship Id="rId7" Type="http://schemas.openxmlformats.org/officeDocument/2006/relationships/image" Target="../media/image18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doi.org/10.22323/1.395.1065" TargetMode="External"/><Relationship Id="rId5" Type="http://schemas.openxmlformats.org/officeDocument/2006/relationships/hyperlink" Target="https://iopscience.iop.org/article/10.1088/1748-0221/16/07/P07041" TargetMode="Externa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2.png"/><Relationship Id="rId7" Type="http://schemas.openxmlformats.org/officeDocument/2006/relationships/image" Target="../media/image18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doi.org/10.22323/1.395.1065" TargetMode="External"/><Relationship Id="rId5" Type="http://schemas.openxmlformats.org/officeDocument/2006/relationships/hyperlink" Target="https://iopscience.iop.org/article/10.1088/1748-0221/16/07/P07041" TargetMode="External"/><Relationship Id="rId4" Type="http://schemas.openxmlformats.org/officeDocument/2006/relationships/image" Target="../media/image23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0.png"/><Relationship Id="rId3" Type="http://schemas.openxmlformats.org/officeDocument/2006/relationships/image" Target="../media/image400.png"/><Relationship Id="rId7" Type="http://schemas.openxmlformats.org/officeDocument/2006/relationships/image" Target="../media/image44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0.png"/><Relationship Id="rId5" Type="http://schemas.openxmlformats.org/officeDocument/2006/relationships/image" Target="../media/image420.png"/><Relationship Id="rId15" Type="http://schemas.openxmlformats.org/officeDocument/2006/relationships/image" Target="../media/image24.png"/><Relationship Id="rId4" Type="http://schemas.openxmlformats.org/officeDocument/2006/relationships/image" Target="../media/image410.png"/><Relationship Id="rId14" Type="http://schemas.openxmlformats.org/officeDocument/2006/relationships/image" Target="../media/image5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82178-9374-C2EA-AE93-E7220CF7E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34C0EC7E-9753-2579-ED1E-27FE3C13C71E}"/>
              </a:ext>
            </a:extLst>
          </p:cNvPr>
          <p:cNvGrpSpPr/>
          <p:nvPr/>
        </p:nvGrpSpPr>
        <p:grpSpPr>
          <a:xfrm>
            <a:off x="3478983" y="30754"/>
            <a:ext cx="5608107" cy="5608106"/>
            <a:chOff x="5816571" y="3505440"/>
            <a:chExt cx="1919493" cy="1919493"/>
          </a:xfrm>
        </p:grpSpPr>
        <p:pic>
          <p:nvPicPr>
            <p:cNvPr id="4" name="Grafik 3" descr="Ein Bild, das Elektronik, Schaltkreis enthält.&#10;&#10;Automatisch generierte Beschreibung">
              <a:extLst>
                <a:ext uri="{FF2B5EF4-FFF2-40B4-BE49-F238E27FC236}">
                  <a16:creationId xmlns:a16="http://schemas.microsoft.com/office/drawing/2014/main" id="{9A943DC7-FBDB-42EA-3E94-565CE66B1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>
              <a:off x="5816571" y="3505440"/>
              <a:ext cx="1919493" cy="1919493"/>
            </a:xfrm>
            <a:prstGeom prst="rect">
              <a:avLst/>
            </a:prstGeom>
          </p:spPr>
        </p:pic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0A2CCB9E-FBAB-57BF-2E6D-3F73379B9AED}"/>
                </a:ext>
              </a:extLst>
            </p:cNvPr>
            <p:cNvSpPr/>
            <p:nvPr/>
          </p:nvSpPr>
          <p:spPr>
            <a:xfrm>
              <a:off x="6418003" y="5128530"/>
              <a:ext cx="590066" cy="737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" dirty="0">
                  <a:solidFill>
                    <a:schemeClr val="tx1">
                      <a:lumMod val="75000"/>
                    </a:schemeClr>
                  </a:solidFill>
                  <a:latin typeface="Akkurat Light Office" panose="02000503030000020004" pitchFamily="50" charset="0"/>
                </a:rPr>
                <a:t>Credit: Tobias Hell, https://numerical-analysis.uibk.ac.at/ </a:t>
              </a:r>
            </a:p>
            <a:p>
              <a:r>
                <a:rPr lang="en-US" sz="400" dirty="0">
                  <a:solidFill>
                    <a:schemeClr val="tx1">
                      <a:lumMod val="75000"/>
                    </a:schemeClr>
                  </a:solidFill>
                  <a:latin typeface="Akkurat Light Office" panose="02000503030000020004" pitchFamily="50" charset="0"/>
                </a:rPr>
                <a:t>images/User-Data/Tobias-Hell/StochastikHell.pdf</a:t>
              </a:r>
              <a:endParaRPr lang="en-US" sz="400" dirty="0">
                <a:solidFill>
                  <a:schemeClr val="tx1">
                    <a:lumMod val="75000"/>
                  </a:schemeClr>
                </a:solidFill>
              </a:endParaRPr>
            </a:p>
          </p:txBody>
        </p:sp>
      </p:grp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2B149A58-C393-8CBD-EE6A-0EDEF0D298C9}"/>
              </a:ext>
            </a:extLst>
          </p:cNvPr>
          <p:cNvSpPr txBox="1">
            <a:spLocks/>
          </p:cNvSpPr>
          <p:nvPr/>
        </p:nvSpPr>
        <p:spPr>
          <a:xfrm>
            <a:off x="4813005" y="4855219"/>
            <a:ext cx="4274083" cy="783639"/>
          </a:xfrm>
          <a:prstGeom prst="rect">
            <a:avLst/>
          </a:prstGeom>
        </p:spPr>
        <p:txBody>
          <a:bodyPr/>
          <a:lstStyle>
            <a:lvl1pPr marL="142862" indent="-142862" algn="l" defTabSz="571449" rtl="0" eaLnBrk="1" latinLnBrk="0" hangingPunct="1">
              <a:lnSpc>
                <a:spcPct val="90000"/>
              </a:lnSpc>
              <a:spcBef>
                <a:spcPts val="625"/>
              </a:spcBef>
              <a:buClr>
                <a:schemeClr val="tx2"/>
              </a:buClr>
              <a:buFont typeface="Wingdings" charset="2"/>
              <a:buChar char="§"/>
              <a:defRPr sz="1500" b="0" i="0" kern="1200">
                <a:solidFill>
                  <a:schemeClr val="tx1"/>
                </a:solidFill>
                <a:latin typeface="Akkurat Office Regular" charset="0"/>
                <a:ea typeface="Akkurat Office Regular" charset="0"/>
                <a:cs typeface="Akkurat Office Regular" charset="0"/>
              </a:defRPr>
            </a:lvl1pPr>
            <a:lvl2pPr marL="428586" indent="-142862" algn="l" defTabSz="571449" rtl="0" eaLnBrk="1" latinLnBrk="0" hangingPunct="1">
              <a:lnSpc>
                <a:spcPct val="90000"/>
              </a:lnSpc>
              <a:spcBef>
                <a:spcPts val="312"/>
              </a:spcBef>
              <a:buClr>
                <a:schemeClr val="tx2"/>
              </a:buClr>
              <a:buFont typeface="Wingdings" charset="2"/>
              <a:buChar char="§"/>
              <a:defRPr sz="1500" b="0" i="0" kern="1200">
                <a:solidFill>
                  <a:schemeClr val="tx1"/>
                </a:solidFill>
                <a:latin typeface="Akkurat Office Regular" charset="0"/>
                <a:ea typeface="Akkurat Office Regular" charset="0"/>
                <a:cs typeface="Akkurat Office Regular" charset="0"/>
              </a:defRPr>
            </a:lvl2pPr>
            <a:lvl3pPr marL="714310" indent="-142862" algn="l" defTabSz="571449" rtl="0" eaLnBrk="1" latinLnBrk="0" hangingPunct="1">
              <a:lnSpc>
                <a:spcPct val="90000"/>
              </a:lnSpc>
              <a:spcBef>
                <a:spcPts val="312"/>
              </a:spcBef>
              <a:buClr>
                <a:schemeClr val="tx2"/>
              </a:buClr>
              <a:buFont typeface="Wingdings" charset="2"/>
              <a:buChar char="§"/>
              <a:defRPr sz="1500" b="0" i="0" kern="1200">
                <a:solidFill>
                  <a:schemeClr val="tx1"/>
                </a:solidFill>
                <a:latin typeface="Akkurat Office Regular" charset="0"/>
                <a:ea typeface="Akkurat Office Regular" charset="0"/>
                <a:cs typeface="Akkurat Office Regular" charset="0"/>
              </a:defRPr>
            </a:lvl3pPr>
            <a:lvl4pPr marL="1000035" indent="-142862" algn="l" defTabSz="571449" rtl="0" eaLnBrk="1" latinLnBrk="0" hangingPunct="1">
              <a:lnSpc>
                <a:spcPct val="90000"/>
              </a:lnSpc>
              <a:spcBef>
                <a:spcPts val="312"/>
              </a:spcBef>
              <a:buClr>
                <a:schemeClr val="tx2"/>
              </a:buClr>
              <a:buFont typeface="Wingdings" charset="2"/>
              <a:buChar char="§"/>
              <a:defRPr sz="1500" b="0" i="0" kern="1200">
                <a:solidFill>
                  <a:schemeClr val="tx1"/>
                </a:solidFill>
                <a:latin typeface="Akkurat Office Regular" charset="0"/>
                <a:ea typeface="Akkurat Office Regular" charset="0"/>
                <a:cs typeface="Akkurat Office Regular" charset="0"/>
              </a:defRPr>
            </a:lvl4pPr>
            <a:lvl5pPr marL="1285760" indent="-142862" algn="l" defTabSz="571449" rtl="0" eaLnBrk="1" latinLnBrk="0" hangingPunct="1">
              <a:lnSpc>
                <a:spcPct val="90000"/>
              </a:lnSpc>
              <a:spcBef>
                <a:spcPts val="312"/>
              </a:spcBef>
              <a:buClr>
                <a:schemeClr val="tx2"/>
              </a:buClr>
              <a:buFont typeface="Wingdings" charset="2"/>
              <a:buChar char="§"/>
              <a:defRPr sz="1500" b="0" i="0" kern="1200">
                <a:solidFill>
                  <a:schemeClr val="tx1"/>
                </a:solidFill>
                <a:latin typeface="Akkurat Office Regular" charset="0"/>
                <a:ea typeface="Akkurat Office Regular" charset="0"/>
                <a:cs typeface="Akkurat Office Regular" charset="0"/>
              </a:defRPr>
            </a:lvl5pPr>
            <a:lvl6pPr marL="1571484" indent="-142862" algn="l" defTabSz="571449" rtl="0" eaLnBrk="1" latinLnBrk="0" hangingPunct="1">
              <a:lnSpc>
                <a:spcPct val="90000"/>
              </a:lnSpc>
              <a:spcBef>
                <a:spcPts val="312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57209" indent="-142862" algn="l" defTabSz="571449" rtl="0" eaLnBrk="1" latinLnBrk="0" hangingPunct="1">
              <a:lnSpc>
                <a:spcPct val="90000"/>
              </a:lnSpc>
              <a:spcBef>
                <a:spcPts val="312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2932" indent="-142862" algn="l" defTabSz="571449" rtl="0" eaLnBrk="1" latinLnBrk="0" hangingPunct="1">
              <a:lnSpc>
                <a:spcPct val="90000"/>
              </a:lnSpc>
              <a:spcBef>
                <a:spcPts val="312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8656" indent="-142862" algn="l" defTabSz="571449" rtl="0" eaLnBrk="1" latinLnBrk="0" hangingPunct="1">
              <a:lnSpc>
                <a:spcPct val="90000"/>
              </a:lnSpc>
              <a:spcBef>
                <a:spcPts val="312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400" dirty="0">
                <a:solidFill>
                  <a:schemeClr val="bg1"/>
                </a:solidFill>
                <a:latin typeface="Akkurat Office" panose="02000503030000020004" charset="0"/>
              </a:rPr>
              <a:t>ML for High-Energy Cosmic Particles</a:t>
            </a:r>
          </a:p>
          <a:p>
            <a:pPr marL="0" indent="0" algn="r">
              <a:buNone/>
            </a:pPr>
            <a:r>
              <a:rPr lang="en-US" sz="1400" dirty="0">
                <a:solidFill>
                  <a:schemeClr val="bg1"/>
                </a:solidFill>
                <a:latin typeface="Akkurat Office" panose="02000503030000020004" charset="0"/>
              </a:rPr>
              <a:t>University of Delaware</a:t>
            </a:r>
          </a:p>
          <a:p>
            <a:pPr marL="0" indent="0" algn="r">
              <a:buNone/>
            </a:pPr>
            <a:r>
              <a:rPr lang="en-US" sz="1400" dirty="0">
                <a:solidFill>
                  <a:schemeClr val="bg1"/>
                </a:solidFill>
                <a:latin typeface="Akkurat Office" panose="02000503030000020004" charset="0"/>
              </a:rPr>
              <a:t>January 28, 2025</a:t>
            </a:r>
          </a:p>
        </p:txBody>
      </p:sp>
      <p:sp>
        <p:nvSpPr>
          <p:cNvPr id="2" name="Rechteck 87">
            <a:extLst>
              <a:ext uri="{FF2B5EF4-FFF2-40B4-BE49-F238E27FC236}">
                <a16:creationId xmlns:a16="http://schemas.microsoft.com/office/drawing/2014/main" id="{75C3FF8D-9B20-FACD-E408-326CBE47664A}"/>
              </a:ext>
            </a:extLst>
          </p:cNvPr>
          <p:cNvSpPr/>
          <p:nvPr/>
        </p:nvSpPr>
        <p:spPr>
          <a:xfrm>
            <a:off x="258898" y="311187"/>
            <a:ext cx="57589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kkurat Office" charset="0"/>
              </a:rPr>
              <a:t>Interpretable deep learning </a:t>
            </a:r>
          </a:p>
          <a:p>
            <a:r>
              <a:rPr lang="en-US" sz="2400" b="1" dirty="0">
                <a:solidFill>
                  <a:schemeClr val="bg1"/>
                </a:solidFill>
                <a:latin typeface="Akkurat Office" charset="0"/>
              </a:rPr>
              <a:t>for event reconstruction in </a:t>
            </a:r>
            <a:r>
              <a:rPr lang="en-US" sz="2400" b="1" dirty="0" err="1">
                <a:solidFill>
                  <a:schemeClr val="bg1"/>
                </a:solidFill>
                <a:latin typeface="Akkurat Office" charset="0"/>
              </a:rPr>
              <a:t>IceCube</a:t>
            </a:r>
            <a:endParaRPr lang="en-US" sz="2400" b="1" dirty="0">
              <a:solidFill>
                <a:schemeClr val="bg1"/>
              </a:solidFill>
              <a:latin typeface="Akkurat Office" charset="0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F74E73B-ACD8-E275-F81A-F3E1FC36EBB7}"/>
              </a:ext>
            </a:extLst>
          </p:cNvPr>
          <p:cNvSpPr txBox="1">
            <a:spLocks/>
          </p:cNvSpPr>
          <p:nvPr/>
        </p:nvSpPr>
        <p:spPr>
          <a:xfrm>
            <a:off x="115568" y="4855220"/>
            <a:ext cx="4024994" cy="783639"/>
          </a:xfrm>
          <a:prstGeom prst="rect">
            <a:avLst/>
          </a:prstGeom>
        </p:spPr>
        <p:txBody>
          <a:bodyPr/>
          <a:lstStyle>
            <a:lvl1pPr marL="142862" indent="-142862" algn="l" defTabSz="571449" rtl="0" eaLnBrk="1" latinLnBrk="0" hangingPunct="1">
              <a:lnSpc>
                <a:spcPct val="90000"/>
              </a:lnSpc>
              <a:spcBef>
                <a:spcPts val="625"/>
              </a:spcBef>
              <a:buClr>
                <a:schemeClr val="tx2"/>
              </a:buClr>
              <a:buFont typeface="Wingdings" charset="2"/>
              <a:buChar char="§"/>
              <a:defRPr sz="1500" b="0" i="0" kern="1200">
                <a:solidFill>
                  <a:schemeClr val="tx1"/>
                </a:solidFill>
                <a:latin typeface="Akkurat Office Regular" charset="0"/>
                <a:ea typeface="Akkurat Office Regular" charset="0"/>
                <a:cs typeface="Akkurat Office Regular" charset="0"/>
              </a:defRPr>
            </a:lvl1pPr>
            <a:lvl2pPr marL="428586" indent="-142862" algn="l" defTabSz="571449" rtl="0" eaLnBrk="1" latinLnBrk="0" hangingPunct="1">
              <a:lnSpc>
                <a:spcPct val="90000"/>
              </a:lnSpc>
              <a:spcBef>
                <a:spcPts val="312"/>
              </a:spcBef>
              <a:buClr>
                <a:schemeClr val="tx2"/>
              </a:buClr>
              <a:buFont typeface="Wingdings" charset="2"/>
              <a:buChar char="§"/>
              <a:defRPr sz="1500" b="0" i="0" kern="1200">
                <a:solidFill>
                  <a:schemeClr val="tx1"/>
                </a:solidFill>
                <a:latin typeface="Akkurat Office Regular" charset="0"/>
                <a:ea typeface="Akkurat Office Regular" charset="0"/>
                <a:cs typeface="Akkurat Office Regular" charset="0"/>
              </a:defRPr>
            </a:lvl2pPr>
            <a:lvl3pPr marL="714310" indent="-142862" algn="l" defTabSz="571449" rtl="0" eaLnBrk="1" latinLnBrk="0" hangingPunct="1">
              <a:lnSpc>
                <a:spcPct val="90000"/>
              </a:lnSpc>
              <a:spcBef>
                <a:spcPts val="312"/>
              </a:spcBef>
              <a:buClr>
                <a:schemeClr val="tx2"/>
              </a:buClr>
              <a:buFont typeface="Wingdings" charset="2"/>
              <a:buChar char="§"/>
              <a:defRPr sz="1500" b="0" i="0" kern="1200">
                <a:solidFill>
                  <a:schemeClr val="tx1"/>
                </a:solidFill>
                <a:latin typeface="Akkurat Office Regular" charset="0"/>
                <a:ea typeface="Akkurat Office Regular" charset="0"/>
                <a:cs typeface="Akkurat Office Regular" charset="0"/>
              </a:defRPr>
            </a:lvl3pPr>
            <a:lvl4pPr marL="1000035" indent="-142862" algn="l" defTabSz="571449" rtl="0" eaLnBrk="1" latinLnBrk="0" hangingPunct="1">
              <a:lnSpc>
                <a:spcPct val="90000"/>
              </a:lnSpc>
              <a:spcBef>
                <a:spcPts val="312"/>
              </a:spcBef>
              <a:buClr>
                <a:schemeClr val="tx2"/>
              </a:buClr>
              <a:buFont typeface="Wingdings" charset="2"/>
              <a:buChar char="§"/>
              <a:defRPr sz="1500" b="0" i="0" kern="1200">
                <a:solidFill>
                  <a:schemeClr val="tx1"/>
                </a:solidFill>
                <a:latin typeface="Akkurat Office Regular" charset="0"/>
                <a:ea typeface="Akkurat Office Regular" charset="0"/>
                <a:cs typeface="Akkurat Office Regular" charset="0"/>
              </a:defRPr>
            </a:lvl4pPr>
            <a:lvl5pPr marL="1285760" indent="-142862" algn="l" defTabSz="571449" rtl="0" eaLnBrk="1" latinLnBrk="0" hangingPunct="1">
              <a:lnSpc>
                <a:spcPct val="90000"/>
              </a:lnSpc>
              <a:spcBef>
                <a:spcPts val="312"/>
              </a:spcBef>
              <a:buClr>
                <a:schemeClr val="tx2"/>
              </a:buClr>
              <a:buFont typeface="Wingdings" charset="2"/>
              <a:buChar char="§"/>
              <a:defRPr sz="1500" b="0" i="0" kern="1200">
                <a:solidFill>
                  <a:schemeClr val="tx1"/>
                </a:solidFill>
                <a:latin typeface="Akkurat Office Regular" charset="0"/>
                <a:ea typeface="Akkurat Office Regular" charset="0"/>
                <a:cs typeface="Akkurat Office Regular" charset="0"/>
              </a:defRPr>
            </a:lvl5pPr>
            <a:lvl6pPr marL="1571484" indent="-142862" algn="l" defTabSz="571449" rtl="0" eaLnBrk="1" latinLnBrk="0" hangingPunct="1">
              <a:lnSpc>
                <a:spcPct val="90000"/>
              </a:lnSpc>
              <a:spcBef>
                <a:spcPts val="312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57209" indent="-142862" algn="l" defTabSz="571449" rtl="0" eaLnBrk="1" latinLnBrk="0" hangingPunct="1">
              <a:lnSpc>
                <a:spcPct val="90000"/>
              </a:lnSpc>
              <a:spcBef>
                <a:spcPts val="312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2932" indent="-142862" algn="l" defTabSz="571449" rtl="0" eaLnBrk="1" latinLnBrk="0" hangingPunct="1">
              <a:lnSpc>
                <a:spcPct val="90000"/>
              </a:lnSpc>
              <a:spcBef>
                <a:spcPts val="312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8656" indent="-142862" algn="l" defTabSz="571449" rtl="0" eaLnBrk="1" latinLnBrk="0" hangingPunct="1">
              <a:lnSpc>
                <a:spcPct val="90000"/>
              </a:lnSpc>
              <a:spcBef>
                <a:spcPts val="312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400" dirty="0">
                <a:solidFill>
                  <a:schemeClr val="bg1"/>
                </a:solidFill>
                <a:latin typeface="Akkurat Office" panose="02000503030000020004" charset="0"/>
              </a:rPr>
              <a:t>Mirco Hünnefeld </a:t>
            </a:r>
          </a:p>
          <a:p>
            <a:pPr marL="0" indent="0">
              <a:buNone/>
            </a:pPr>
            <a:r>
              <a:rPr lang="de-DE" sz="1400" dirty="0">
                <a:solidFill>
                  <a:schemeClr val="bg1"/>
                </a:solidFill>
                <a:latin typeface="Akkurat Office" panose="02000503030000020004" charset="0"/>
              </a:rPr>
              <a:t>for the IceCube Collaboration</a:t>
            </a:r>
          </a:p>
          <a:p>
            <a:pPr marL="0" indent="0">
              <a:buNone/>
            </a:pPr>
            <a:r>
              <a:rPr lang="de-DE" sz="1400" dirty="0">
                <a:solidFill>
                  <a:schemeClr val="bg1"/>
                </a:solidFill>
                <a:latin typeface="Akkurat Office" panose="02000503030000020004" charset="0"/>
              </a:rPr>
              <a:t>mhuennefeld@icecube.wisc.edu</a:t>
            </a:r>
          </a:p>
        </p:txBody>
      </p:sp>
      <p:pic>
        <p:nvPicPr>
          <p:cNvPr id="10" name="Grafik 75" descr="Ein Bild, das Diagramm, Design, Kunst enthält.&#10;&#10;Automatisch generierte Beschreibung">
            <a:extLst>
              <a:ext uri="{FF2B5EF4-FFF2-40B4-BE49-F238E27FC236}">
                <a16:creationId xmlns:a16="http://schemas.microsoft.com/office/drawing/2014/main" id="{C7067516-6798-106B-903A-D03034FF8B1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1000"/>
          </a:blip>
          <a:stretch>
            <a:fillRect/>
          </a:stretch>
        </p:blipFill>
        <p:spPr>
          <a:xfrm>
            <a:off x="1211170" y="1262951"/>
            <a:ext cx="4976593" cy="410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02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920AE-86B0-1F4F-D22F-05BBB444B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hteck 87">
            <a:extLst>
              <a:ext uri="{FF2B5EF4-FFF2-40B4-BE49-F238E27FC236}">
                <a16:creationId xmlns:a16="http://schemas.microsoft.com/office/drawing/2014/main" id="{31E9BF87-1B16-7196-0800-D4271B51430E}"/>
              </a:ext>
            </a:extLst>
          </p:cNvPr>
          <p:cNvSpPr/>
          <p:nvPr/>
        </p:nvSpPr>
        <p:spPr>
          <a:xfrm>
            <a:off x="428830" y="416020"/>
            <a:ext cx="59100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kkurat Office" charset="0"/>
              </a:rPr>
              <a:t>Utilizing Domain Knowledge</a:t>
            </a:r>
          </a:p>
        </p:txBody>
      </p:sp>
      <p:sp>
        <p:nvSpPr>
          <p:cNvPr id="38" name="Foliennummernplatzhalter 3">
            <a:extLst>
              <a:ext uri="{FF2B5EF4-FFF2-40B4-BE49-F238E27FC236}">
                <a16:creationId xmlns:a16="http://schemas.microsoft.com/office/drawing/2014/main" id="{D84F7957-EC8A-6EAF-0DA9-B1F30B8DFC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3FB4BF-9C30-A94B-8CCB-3BFBA1A832FD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2E548A08-523D-6E78-9085-2D980EE0678E}"/>
              </a:ext>
            </a:extLst>
          </p:cNvPr>
          <p:cNvGrpSpPr/>
          <p:nvPr/>
        </p:nvGrpSpPr>
        <p:grpSpPr>
          <a:xfrm>
            <a:off x="894721" y="928884"/>
            <a:ext cx="7274394" cy="1915116"/>
            <a:chOff x="485553" y="1101070"/>
            <a:chExt cx="8229617" cy="2166597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FF08F937-C470-50E8-F1FC-C854CC3173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3660" b="2480"/>
            <a:stretch/>
          </p:blipFill>
          <p:spPr>
            <a:xfrm>
              <a:off x="485553" y="2697485"/>
              <a:ext cx="8229617" cy="57018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FBB6DCCA-3E89-2148-691C-45F07D3A9F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50" b="56588"/>
            <a:stretch/>
          </p:blipFill>
          <p:spPr>
            <a:xfrm>
              <a:off x="485553" y="1101070"/>
              <a:ext cx="8229617" cy="1751274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CD07CA02-4C04-B2BC-5870-A0D7D6AD60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433400" y="3115054"/>
            <a:ext cx="4277200" cy="2495033"/>
          </a:xfrm>
          <a:prstGeom prst="rect">
            <a:avLst/>
          </a:prstGeom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2B7383C0-9121-F061-A3C7-6F21DEDD81E5}"/>
              </a:ext>
            </a:extLst>
          </p:cNvPr>
          <p:cNvCxnSpPr>
            <a:cxnSpLocks/>
          </p:cNvCxnSpPr>
          <p:nvPr/>
        </p:nvCxnSpPr>
        <p:spPr>
          <a:xfrm>
            <a:off x="1328738" y="2469356"/>
            <a:ext cx="1578129" cy="914099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45982584-67D6-4E47-3D3D-24C6E9BFDAC6}"/>
              </a:ext>
            </a:extLst>
          </p:cNvPr>
          <p:cNvCxnSpPr>
            <a:cxnSpLocks/>
          </p:cNvCxnSpPr>
          <p:nvPr/>
        </p:nvCxnSpPr>
        <p:spPr>
          <a:xfrm flipH="1">
            <a:off x="6581775" y="2452195"/>
            <a:ext cx="1348955" cy="934999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ihandform: Form 23">
            <a:extLst>
              <a:ext uri="{FF2B5EF4-FFF2-40B4-BE49-F238E27FC236}">
                <a16:creationId xmlns:a16="http://schemas.microsoft.com/office/drawing/2014/main" id="{E43EC767-E989-B268-D81C-031292E3DBC5}"/>
              </a:ext>
            </a:extLst>
          </p:cNvPr>
          <p:cNvSpPr/>
          <p:nvPr/>
        </p:nvSpPr>
        <p:spPr>
          <a:xfrm>
            <a:off x="1314450" y="2454275"/>
            <a:ext cx="6619875" cy="920750"/>
          </a:xfrm>
          <a:custGeom>
            <a:avLst/>
            <a:gdLst>
              <a:gd name="connsiteX0" fmla="*/ 0 w 6619875"/>
              <a:gd name="connsiteY0" fmla="*/ 19050 h 920750"/>
              <a:gd name="connsiteX1" fmla="*/ 6619875 w 6619875"/>
              <a:gd name="connsiteY1" fmla="*/ 0 h 920750"/>
              <a:gd name="connsiteX2" fmla="*/ 5289550 w 6619875"/>
              <a:gd name="connsiteY2" fmla="*/ 917575 h 920750"/>
              <a:gd name="connsiteX3" fmla="*/ 1587500 w 6619875"/>
              <a:gd name="connsiteY3" fmla="*/ 920750 h 920750"/>
              <a:gd name="connsiteX4" fmla="*/ 0 w 6619875"/>
              <a:gd name="connsiteY4" fmla="*/ 19050 h 92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19875" h="920750">
                <a:moveTo>
                  <a:pt x="0" y="19050"/>
                </a:moveTo>
                <a:lnTo>
                  <a:pt x="6619875" y="0"/>
                </a:lnTo>
                <a:lnTo>
                  <a:pt x="5289550" y="917575"/>
                </a:lnTo>
                <a:lnTo>
                  <a:pt x="1587500" y="920750"/>
                </a:lnTo>
                <a:lnTo>
                  <a:pt x="0" y="19050"/>
                </a:lnTo>
                <a:close/>
              </a:path>
            </a:pathLst>
          </a:cu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391ECD23-AE20-DCD9-7D15-78AD0C878D2E}"/>
                  </a:ext>
                </a:extLst>
              </p:cNvPr>
              <p:cNvSpPr txBox="1"/>
              <p:nvPr/>
            </p:nvSpPr>
            <p:spPr>
              <a:xfrm>
                <a:off x="6868116" y="4010545"/>
                <a:ext cx="199124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60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Exploit Periodicity:</a:t>
                </a:r>
                <a:endParaRPr lang="en-US" sz="16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mod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  <a:latin typeface="Akkurat Office" panose="02000503030000020004" pitchFamily="50" charset="0"/>
                </a:endParaRP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D48C4D7D-78E1-11BE-1E4C-32DBDE0F9C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8116" y="4010545"/>
                <a:ext cx="1991245" cy="830997"/>
              </a:xfrm>
              <a:prstGeom prst="rect">
                <a:avLst/>
              </a:prstGeom>
              <a:blipFill>
                <a:blip r:embed="rId9"/>
                <a:stretch>
                  <a:fillRect l="-1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8779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CEE18-4191-7A83-017B-B238A28F8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hteck 87">
            <a:extLst>
              <a:ext uri="{FF2B5EF4-FFF2-40B4-BE49-F238E27FC236}">
                <a16:creationId xmlns:a16="http://schemas.microsoft.com/office/drawing/2014/main" id="{322C7AB8-D8F7-F58E-2C76-8AF5495B391D}"/>
              </a:ext>
            </a:extLst>
          </p:cNvPr>
          <p:cNvSpPr/>
          <p:nvPr/>
        </p:nvSpPr>
        <p:spPr>
          <a:xfrm>
            <a:off x="428830" y="416020"/>
            <a:ext cx="59100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kkurat Office" charset="0"/>
              </a:rPr>
              <a:t>Utilizing Domain Knowledge</a:t>
            </a:r>
          </a:p>
        </p:txBody>
      </p:sp>
      <p:sp>
        <p:nvSpPr>
          <p:cNvPr id="38" name="Foliennummernplatzhalter 3">
            <a:extLst>
              <a:ext uri="{FF2B5EF4-FFF2-40B4-BE49-F238E27FC236}">
                <a16:creationId xmlns:a16="http://schemas.microsoft.com/office/drawing/2014/main" id="{D121EDD4-1ACA-1B6B-A013-A13F8B6A4F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3FB4BF-9C30-A94B-8CCB-3BFBA1A832FD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04DD2136-131C-F7A2-E57C-21962E495721}"/>
              </a:ext>
            </a:extLst>
          </p:cNvPr>
          <p:cNvGrpSpPr/>
          <p:nvPr/>
        </p:nvGrpSpPr>
        <p:grpSpPr>
          <a:xfrm>
            <a:off x="894721" y="892945"/>
            <a:ext cx="7274394" cy="1951055"/>
            <a:chOff x="485553" y="1060412"/>
            <a:chExt cx="8229617" cy="2207254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8874AD41-9A75-0A6A-9D74-F5540E13C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3658" b="2483"/>
            <a:stretch/>
          </p:blipFill>
          <p:spPr>
            <a:xfrm>
              <a:off x="485553" y="2697484"/>
              <a:ext cx="8229617" cy="57018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3AD09CD2-A551-71D1-4269-1ABB96414A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-7" b="57138"/>
            <a:stretch/>
          </p:blipFill>
          <p:spPr>
            <a:xfrm>
              <a:off x="485553" y="1060412"/>
              <a:ext cx="8229617" cy="1764000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BE2068FD-3096-4949-2D3C-648ED107F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3400" y="3115054"/>
            <a:ext cx="4277200" cy="2495034"/>
          </a:xfrm>
          <a:prstGeom prst="rect">
            <a:avLst/>
          </a:prstGeom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EE1EF3A-C626-5AD1-7EDF-822C4765533C}"/>
              </a:ext>
            </a:extLst>
          </p:cNvPr>
          <p:cNvCxnSpPr>
            <a:cxnSpLocks/>
          </p:cNvCxnSpPr>
          <p:nvPr/>
        </p:nvCxnSpPr>
        <p:spPr>
          <a:xfrm>
            <a:off x="1328738" y="2469356"/>
            <a:ext cx="1578129" cy="914099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4099E285-C5F8-2C29-22AC-1E12F9A7F474}"/>
              </a:ext>
            </a:extLst>
          </p:cNvPr>
          <p:cNvCxnSpPr>
            <a:cxnSpLocks/>
          </p:cNvCxnSpPr>
          <p:nvPr/>
        </p:nvCxnSpPr>
        <p:spPr>
          <a:xfrm flipH="1">
            <a:off x="6581775" y="2452195"/>
            <a:ext cx="1348955" cy="934999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ihandform: Form 23">
            <a:extLst>
              <a:ext uri="{FF2B5EF4-FFF2-40B4-BE49-F238E27FC236}">
                <a16:creationId xmlns:a16="http://schemas.microsoft.com/office/drawing/2014/main" id="{E7A529E4-A3FF-87A2-E51D-589CE709EEF7}"/>
              </a:ext>
            </a:extLst>
          </p:cNvPr>
          <p:cNvSpPr/>
          <p:nvPr/>
        </p:nvSpPr>
        <p:spPr>
          <a:xfrm>
            <a:off x="1314450" y="2454275"/>
            <a:ext cx="6619875" cy="920750"/>
          </a:xfrm>
          <a:custGeom>
            <a:avLst/>
            <a:gdLst>
              <a:gd name="connsiteX0" fmla="*/ 0 w 6619875"/>
              <a:gd name="connsiteY0" fmla="*/ 19050 h 920750"/>
              <a:gd name="connsiteX1" fmla="*/ 6619875 w 6619875"/>
              <a:gd name="connsiteY1" fmla="*/ 0 h 920750"/>
              <a:gd name="connsiteX2" fmla="*/ 5289550 w 6619875"/>
              <a:gd name="connsiteY2" fmla="*/ 917575 h 920750"/>
              <a:gd name="connsiteX3" fmla="*/ 1587500 w 6619875"/>
              <a:gd name="connsiteY3" fmla="*/ 920750 h 920750"/>
              <a:gd name="connsiteX4" fmla="*/ 0 w 6619875"/>
              <a:gd name="connsiteY4" fmla="*/ 19050 h 92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19875" h="920750">
                <a:moveTo>
                  <a:pt x="0" y="19050"/>
                </a:moveTo>
                <a:lnTo>
                  <a:pt x="6619875" y="0"/>
                </a:lnTo>
                <a:lnTo>
                  <a:pt x="5289550" y="917575"/>
                </a:lnTo>
                <a:lnTo>
                  <a:pt x="1587500" y="920750"/>
                </a:lnTo>
                <a:lnTo>
                  <a:pt x="0" y="19050"/>
                </a:lnTo>
                <a:close/>
              </a:path>
            </a:pathLst>
          </a:cu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D77C6933-48EF-A798-9DA9-4F8EF5AA9105}"/>
                  </a:ext>
                </a:extLst>
              </p:cNvPr>
              <p:cNvSpPr txBox="1"/>
              <p:nvPr/>
            </p:nvSpPr>
            <p:spPr>
              <a:xfrm>
                <a:off x="6868116" y="4010545"/>
                <a:ext cx="199124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60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Exploit Periodicity:</a:t>
                </a:r>
                <a:endParaRPr lang="en-US" sz="16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mod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  <a:latin typeface="Akkurat Office" panose="02000503030000020004" pitchFamily="50" charset="0"/>
                </a:endParaRP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AC51C62C-8AEE-F874-929C-DAB6319DD9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8116" y="4010545"/>
                <a:ext cx="1991245" cy="830997"/>
              </a:xfrm>
              <a:prstGeom prst="rect">
                <a:avLst/>
              </a:prstGeom>
              <a:blipFill>
                <a:blip r:embed="rId8"/>
                <a:stretch>
                  <a:fillRect l="-1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8082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DC108-8726-F4B1-D21A-0C3633E87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draußen, dunkel, Nacht, Licht enthält.&#10;&#10;Automatisch generierte Beschreibung">
            <a:extLst>
              <a:ext uri="{FF2B5EF4-FFF2-40B4-BE49-F238E27FC236}">
                <a16:creationId xmlns:a16="http://schemas.microsoft.com/office/drawing/2014/main" id="{F51F7AB8-0ABD-F933-ABE8-AF72F59BD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7596" y="1572251"/>
            <a:ext cx="5676900" cy="365072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E2D7CA79-4553-108F-5337-4BC0A23C98B8}"/>
              </a:ext>
            </a:extLst>
          </p:cNvPr>
          <p:cNvSpPr txBox="1"/>
          <p:nvPr/>
        </p:nvSpPr>
        <p:spPr>
          <a:xfrm>
            <a:off x="486461" y="981812"/>
            <a:ext cx="4566802" cy="375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kkurat Office" panose="02000503030000020004" pitchFamily="50" charset="0"/>
              </a:rPr>
              <a:t>Importance of Domain Knowledge and Symmetries</a:t>
            </a:r>
          </a:p>
          <a:p>
            <a:pPr>
              <a:lnSpc>
                <a:spcPct val="150000"/>
              </a:lnSpc>
            </a:pPr>
            <a:endParaRPr lang="en-US" sz="600" dirty="0">
              <a:solidFill>
                <a:schemeClr val="bg1"/>
              </a:solidFill>
              <a:latin typeface="Akkurat Light Office" panose="02000503030000020004" pitchFamily="50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kkurat Office" panose="02000503030000020004" pitchFamily="50" charset="0"/>
              </a:rPr>
              <a:t>Event Reconstruction in </a:t>
            </a:r>
            <a:r>
              <a:rPr lang="en-US" sz="1400" dirty="0" err="1">
                <a:solidFill>
                  <a:schemeClr val="bg1"/>
                </a:solidFill>
                <a:latin typeface="Akkurat Office" panose="02000503030000020004" pitchFamily="50" charset="0"/>
              </a:rPr>
              <a:t>IceCube</a:t>
            </a:r>
            <a:endParaRPr lang="en-US" sz="1400" dirty="0">
              <a:solidFill>
                <a:schemeClr val="bg1"/>
              </a:solidFill>
              <a:latin typeface="Akkurat Office" panose="02000503030000020004" pitchFamily="50" charset="0"/>
            </a:endParaRPr>
          </a:p>
          <a:p>
            <a:pPr marL="742943" marR="0" lvl="1" indent="-285747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dirty="0">
                <a:solidFill>
                  <a:srgbClr val="FFFFFF"/>
                </a:solidFill>
                <a:latin typeface="Akkurat Light Office" panose="02000503030000020004" pitchFamily="50" charset="0"/>
              </a:rPr>
              <a:t>The </a:t>
            </a:r>
            <a:r>
              <a:rPr lang="en-US" sz="1100" dirty="0" err="1">
                <a:solidFill>
                  <a:srgbClr val="FFFFFF"/>
                </a:solidFill>
                <a:latin typeface="Akkurat Light Office" panose="02000503030000020004" pitchFamily="50" charset="0"/>
              </a:rPr>
              <a:t>IceCube</a:t>
            </a:r>
            <a:r>
              <a:rPr lang="en-US" sz="1100" dirty="0">
                <a:solidFill>
                  <a:srgbClr val="FFFFFF"/>
                </a:solidFill>
                <a:latin typeface="Akkurat Light Office" panose="02000503030000020004" pitchFamily="50" charset="0"/>
              </a:rPr>
              <a:t> Neutrino Observatory</a:t>
            </a:r>
          </a:p>
          <a:p>
            <a:pPr marL="742943" lvl="1" indent="-2857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FFFFFF"/>
                </a:solidFill>
                <a:latin typeface="Akkurat Light Office" panose="02000503030000020004" pitchFamily="50" charset="0"/>
              </a:rPr>
              <a:t>Data format and challenges</a:t>
            </a:r>
          </a:p>
          <a:p>
            <a:pPr marL="742943" lvl="1" indent="-2857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FFFFFF"/>
                </a:solidFill>
                <a:latin typeface="Akkurat Light Office" panose="02000503030000020004" pitchFamily="50" charset="0"/>
              </a:rPr>
              <a:t>Convolutional neural networks</a:t>
            </a:r>
            <a:endParaRPr lang="en-US" sz="1100" dirty="0">
              <a:solidFill>
                <a:schemeClr val="bg1"/>
              </a:solidFill>
              <a:latin typeface="Akkurat Light Office" panose="02000503030000020004" pitchFamily="50" charset="0"/>
            </a:endParaRPr>
          </a:p>
          <a:p>
            <a:pPr>
              <a:lnSpc>
                <a:spcPct val="150000"/>
              </a:lnSpc>
            </a:pPr>
            <a:endParaRPr lang="en-US" sz="600" dirty="0">
              <a:solidFill>
                <a:schemeClr val="bg1"/>
              </a:solidFill>
              <a:latin typeface="Akkurat Light Office" panose="02000503030000020004" pitchFamily="50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kkurat Office" panose="02000503030000020004" pitchFamily="50" charset="0"/>
              </a:rPr>
              <a:t>Combining Maximum-Likelihood with Deep Learning</a:t>
            </a:r>
          </a:p>
          <a:p>
            <a:pPr marL="742943" lvl="1" indent="-2857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Akkurat Light Office" panose="02000503030000020004" pitchFamily="50" charset="0"/>
              </a:rPr>
              <a:t>Maximum-Likelihood Estimation</a:t>
            </a:r>
          </a:p>
          <a:p>
            <a:pPr marL="742943" lvl="1" indent="-2857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Akkurat Light Office" panose="02000503030000020004" pitchFamily="50" charset="0"/>
              </a:rPr>
              <a:t>Exploiting available symmetries and domain knowledge</a:t>
            </a:r>
          </a:p>
          <a:p>
            <a:pPr marL="742943" lvl="1" indent="-2857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Akkurat Light Office" panose="02000503030000020004" pitchFamily="50" charset="0"/>
              </a:rPr>
              <a:t>Interpretability and Generalization</a:t>
            </a:r>
          </a:p>
          <a:p>
            <a:pPr>
              <a:lnSpc>
                <a:spcPct val="150000"/>
              </a:lnSpc>
            </a:pPr>
            <a:endParaRPr lang="en-US" sz="600" dirty="0">
              <a:solidFill>
                <a:schemeClr val="bg1"/>
              </a:solidFill>
              <a:latin typeface="Akkurat Light Office" panose="02000503030000020004" pitchFamily="50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kkurat Office" panose="02000503030000020004" pitchFamily="50" charset="0"/>
              </a:rPr>
              <a:t>Ongoing and future work</a:t>
            </a:r>
          </a:p>
          <a:p>
            <a:pPr>
              <a:lnSpc>
                <a:spcPct val="150000"/>
              </a:lnSpc>
            </a:pPr>
            <a:endParaRPr lang="en-US" sz="600" dirty="0">
              <a:solidFill>
                <a:schemeClr val="bg1"/>
              </a:solidFill>
              <a:latin typeface="Akkurat Office" panose="02000503030000020004" pitchFamily="50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kkurat Office" panose="02000503030000020004" pitchFamily="50" charset="0"/>
              </a:rPr>
              <a:t>Conclusions</a:t>
            </a:r>
          </a:p>
        </p:txBody>
      </p:sp>
      <p:sp>
        <p:nvSpPr>
          <p:cNvPr id="88" name="Rechteck 87">
            <a:extLst>
              <a:ext uri="{FF2B5EF4-FFF2-40B4-BE49-F238E27FC236}">
                <a16:creationId xmlns:a16="http://schemas.microsoft.com/office/drawing/2014/main" id="{BA511639-110E-DA04-B7CF-AAB8E11E97BA}"/>
              </a:ext>
            </a:extLst>
          </p:cNvPr>
          <p:cNvSpPr/>
          <p:nvPr/>
        </p:nvSpPr>
        <p:spPr>
          <a:xfrm>
            <a:off x="428831" y="416020"/>
            <a:ext cx="59100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kkurat Office" charset="0"/>
              </a:rPr>
              <a:t>Talk Outline</a:t>
            </a:r>
          </a:p>
        </p:txBody>
      </p:sp>
      <p:sp>
        <p:nvSpPr>
          <p:cNvPr id="38" name="Foliennummernplatzhalter 3">
            <a:extLst>
              <a:ext uri="{FF2B5EF4-FFF2-40B4-BE49-F238E27FC236}">
                <a16:creationId xmlns:a16="http://schemas.microsoft.com/office/drawing/2014/main" id="{951BBE0B-EEA3-E25B-EB1D-E2BCF6E1DE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3FB4BF-9C30-A94B-8CCB-3BFBA1A832F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63" name="Fußzeilenplatzhalter 9">
            <a:extLst>
              <a:ext uri="{FF2B5EF4-FFF2-40B4-BE49-F238E27FC236}">
                <a16:creationId xmlns:a16="http://schemas.microsoft.com/office/drawing/2014/main" id="{73715DB9-A5E6-99C2-A5AF-33360DC1FEB3}"/>
              </a:ext>
            </a:extLst>
          </p:cNvPr>
          <p:cNvSpPr txBox="1">
            <a:spLocks/>
          </p:cNvSpPr>
          <p:nvPr/>
        </p:nvSpPr>
        <p:spPr>
          <a:xfrm>
            <a:off x="522000" y="5305818"/>
            <a:ext cx="3086100" cy="3042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Akkurat Office Regular"/>
              </a:rPr>
              <a:t>Mirco Huennefeld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E5727B49-0AAE-EBDF-B790-EFB8A5C49DB3}"/>
              </a:ext>
            </a:extLst>
          </p:cNvPr>
          <p:cNvSpPr/>
          <p:nvPr/>
        </p:nvSpPr>
        <p:spPr>
          <a:xfrm>
            <a:off x="486460" y="1509252"/>
            <a:ext cx="4566802" cy="1120660"/>
          </a:xfrm>
          <a:prstGeom prst="rect">
            <a:avLst/>
          </a:prstGeom>
          <a:solidFill>
            <a:schemeClr val="bg2">
              <a:alpha val="11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155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rafik 184">
            <a:extLst>
              <a:ext uri="{FF2B5EF4-FFF2-40B4-BE49-F238E27FC236}">
                <a16:creationId xmlns:a16="http://schemas.microsoft.com/office/drawing/2014/main" id="{FC90C626-50C2-4424-96F6-93CA577CF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33" y="1258988"/>
            <a:ext cx="3953305" cy="4006420"/>
          </a:xfrm>
          <a:prstGeom prst="rect">
            <a:avLst/>
          </a:prstGeom>
        </p:spPr>
      </p:pic>
      <p:pic>
        <p:nvPicPr>
          <p:cNvPr id="19" name="Grafik 18" descr="Ein Bild, das Tisch, sitzend, blau, Ball enthält.&#10;&#10;Automatisch generierte Beschreibung">
            <a:extLst>
              <a:ext uri="{FF2B5EF4-FFF2-40B4-BE49-F238E27FC236}">
                <a16:creationId xmlns:a16="http://schemas.microsoft.com/office/drawing/2014/main" id="{9AA9E5AE-932A-417A-AACB-DCEC50426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7954" y="251074"/>
            <a:ext cx="1073043" cy="1052037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7873ED4C-87FA-41D2-9678-5AE33B217F5E}"/>
              </a:ext>
            </a:extLst>
          </p:cNvPr>
          <p:cNvSpPr txBox="1"/>
          <p:nvPr/>
        </p:nvSpPr>
        <p:spPr>
          <a:xfrm>
            <a:off x="7081837" y="1338417"/>
            <a:ext cx="1988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Amundsen-Scott South Pole Station, Antarctica</a:t>
            </a:r>
          </a:p>
        </p:txBody>
      </p:sp>
      <p:pic>
        <p:nvPicPr>
          <p:cNvPr id="28" name="Grafik 27" descr="Ein Bild, das Tisch, Kuchen, drinnen, sitzend enthält.&#10;&#10;Automatisch generierte Beschreibung">
            <a:extLst>
              <a:ext uri="{FF2B5EF4-FFF2-40B4-BE49-F238E27FC236}">
                <a16:creationId xmlns:a16="http://schemas.microsoft.com/office/drawing/2014/main" id="{2B5F7295-95EC-4C8C-ACEB-BDB37169EF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7010" y="2885084"/>
            <a:ext cx="1069700" cy="1254026"/>
          </a:xfrm>
          <a:prstGeom prst="rect">
            <a:avLst/>
          </a:prstGeom>
        </p:spPr>
      </p:pic>
      <p:cxnSp>
        <p:nvCxnSpPr>
          <p:cNvPr id="77" name="Gerade Verbindung mit Pfeil 76">
            <a:extLst>
              <a:ext uri="{FF2B5EF4-FFF2-40B4-BE49-F238E27FC236}">
                <a16:creationId xmlns:a16="http://schemas.microsoft.com/office/drawing/2014/main" id="{443D61E8-A337-4042-8F5E-20B5572D1D22}"/>
              </a:ext>
            </a:extLst>
          </p:cNvPr>
          <p:cNvCxnSpPr>
            <a:cxnSpLocks/>
          </p:cNvCxnSpPr>
          <p:nvPr/>
        </p:nvCxnSpPr>
        <p:spPr>
          <a:xfrm flipV="1">
            <a:off x="2560207" y="3178806"/>
            <a:ext cx="1693012" cy="746255"/>
          </a:xfrm>
          <a:prstGeom prst="straightConnector1">
            <a:avLst/>
          </a:prstGeom>
          <a:ln w="3175">
            <a:solidFill>
              <a:schemeClr val="tx2">
                <a:lumMod val="60000"/>
                <a:lumOff val="4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Gerade Verbindung mit Pfeil 79">
            <a:extLst>
              <a:ext uri="{FF2B5EF4-FFF2-40B4-BE49-F238E27FC236}">
                <a16:creationId xmlns:a16="http://schemas.microsoft.com/office/drawing/2014/main" id="{EE8F10A0-C7F9-4D32-9590-B920F485FEA9}"/>
              </a:ext>
            </a:extLst>
          </p:cNvPr>
          <p:cNvCxnSpPr>
            <a:cxnSpLocks/>
          </p:cNvCxnSpPr>
          <p:nvPr/>
        </p:nvCxnSpPr>
        <p:spPr>
          <a:xfrm>
            <a:off x="2572438" y="4044598"/>
            <a:ext cx="1680781" cy="989427"/>
          </a:xfrm>
          <a:prstGeom prst="straightConnector1">
            <a:avLst/>
          </a:prstGeom>
          <a:ln w="3175">
            <a:solidFill>
              <a:schemeClr val="tx2">
                <a:lumMod val="60000"/>
                <a:lumOff val="4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feld 84">
            <a:extLst>
              <a:ext uri="{FF2B5EF4-FFF2-40B4-BE49-F238E27FC236}">
                <a16:creationId xmlns:a16="http://schemas.microsoft.com/office/drawing/2014/main" id="{AC542D66-A2C2-4D1B-B574-82D80EFBF8B1}"/>
              </a:ext>
            </a:extLst>
          </p:cNvPr>
          <p:cNvSpPr txBox="1"/>
          <p:nvPr/>
        </p:nvSpPr>
        <p:spPr>
          <a:xfrm>
            <a:off x="4668534" y="4954993"/>
            <a:ext cx="17053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86 Strings:</a:t>
            </a:r>
          </a:p>
          <a:p>
            <a:r>
              <a:rPr lang="en-US" sz="1400" dirty="0">
                <a:solidFill>
                  <a:schemeClr val="bg1"/>
                </a:solidFill>
              </a:rPr>
              <a:t>  78 Main Array</a:t>
            </a:r>
          </a:p>
          <a:p>
            <a:r>
              <a:rPr lang="en-US" sz="1400" dirty="0">
                <a:solidFill>
                  <a:schemeClr val="bg1"/>
                </a:solidFill>
              </a:rPr>
              <a:t>  8 </a:t>
            </a:r>
            <a:r>
              <a:rPr lang="en-US" sz="1400" dirty="0" err="1">
                <a:solidFill>
                  <a:schemeClr val="bg1"/>
                </a:solidFill>
              </a:rPr>
              <a:t>DeepCore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6" name="Textfeld 85">
            <a:extLst>
              <a:ext uri="{FF2B5EF4-FFF2-40B4-BE49-F238E27FC236}">
                <a16:creationId xmlns:a16="http://schemas.microsoft.com/office/drawing/2014/main" id="{7F38E0EF-5A19-4A25-92EA-2B1B7F3AF3F1}"/>
              </a:ext>
            </a:extLst>
          </p:cNvPr>
          <p:cNvSpPr txBox="1"/>
          <p:nvPr/>
        </p:nvSpPr>
        <p:spPr>
          <a:xfrm>
            <a:off x="6334151" y="4436026"/>
            <a:ext cx="1705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5160 Digital Optical Modules (DOMs)</a:t>
            </a:r>
          </a:p>
        </p:txBody>
      </p:sp>
      <p:cxnSp>
        <p:nvCxnSpPr>
          <p:cNvPr id="87" name="Gerade Verbindung mit Pfeil 86">
            <a:extLst>
              <a:ext uri="{FF2B5EF4-FFF2-40B4-BE49-F238E27FC236}">
                <a16:creationId xmlns:a16="http://schemas.microsoft.com/office/drawing/2014/main" id="{07F47169-8BC3-40B1-9E2E-FAA8F0322854}"/>
              </a:ext>
            </a:extLst>
          </p:cNvPr>
          <p:cNvCxnSpPr>
            <a:cxnSpLocks/>
          </p:cNvCxnSpPr>
          <p:nvPr/>
        </p:nvCxnSpPr>
        <p:spPr>
          <a:xfrm flipV="1">
            <a:off x="4741275" y="2787465"/>
            <a:ext cx="2052357" cy="607190"/>
          </a:xfrm>
          <a:prstGeom prst="straightConnector1">
            <a:avLst/>
          </a:prstGeom>
          <a:ln w="3175">
            <a:solidFill>
              <a:schemeClr val="tx2">
                <a:lumMod val="60000"/>
                <a:lumOff val="4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Gerade Verbindung mit Pfeil 89">
            <a:extLst>
              <a:ext uri="{FF2B5EF4-FFF2-40B4-BE49-F238E27FC236}">
                <a16:creationId xmlns:a16="http://schemas.microsoft.com/office/drawing/2014/main" id="{CD77BDBD-E298-4330-A73E-03027BB692D5}"/>
              </a:ext>
            </a:extLst>
          </p:cNvPr>
          <p:cNvCxnSpPr>
            <a:cxnSpLocks/>
          </p:cNvCxnSpPr>
          <p:nvPr/>
        </p:nvCxnSpPr>
        <p:spPr>
          <a:xfrm>
            <a:off x="4715211" y="3691571"/>
            <a:ext cx="2048410" cy="556307"/>
          </a:xfrm>
          <a:prstGeom prst="straightConnector1">
            <a:avLst/>
          </a:prstGeom>
          <a:ln w="3175">
            <a:solidFill>
              <a:schemeClr val="tx2">
                <a:lumMod val="60000"/>
                <a:lumOff val="4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0" name="Gruppieren 189">
            <a:extLst>
              <a:ext uri="{FF2B5EF4-FFF2-40B4-BE49-F238E27FC236}">
                <a16:creationId xmlns:a16="http://schemas.microsoft.com/office/drawing/2014/main" id="{0697A56D-CB16-4575-B8CC-C8638B447055}"/>
              </a:ext>
            </a:extLst>
          </p:cNvPr>
          <p:cNvGrpSpPr/>
          <p:nvPr/>
        </p:nvGrpSpPr>
        <p:grpSpPr>
          <a:xfrm>
            <a:off x="3322459" y="-15395"/>
            <a:ext cx="3429117" cy="2247404"/>
            <a:chOff x="5765221" y="21011"/>
            <a:chExt cx="3429117" cy="2247404"/>
          </a:xfrm>
        </p:grpSpPr>
        <p:pic>
          <p:nvPicPr>
            <p:cNvPr id="47" name="Grafik 46" descr="Ein Bild, das Gebäude, draußen, groß, Brücke enthält.&#10;&#10;Automatisch generierte Beschreibung">
              <a:extLst>
                <a:ext uri="{FF2B5EF4-FFF2-40B4-BE49-F238E27FC236}">
                  <a16:creationId xmlns:a16="http://schemas.microsoft.com/office/drawing/2014/main" id="{49D48F9C-C562-428C-B7B7-2B299308C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65221" y="21011"/>
              <a:ext cx="3369540" cy="2247404"/>
            </a:xfrm>
            <a:prstGeom prst="rect">
              <a:avLst/>
            </a:prstGeom>
          </p:spPr>
        </p:pic>
        <p:sp>
          <p:nvSpPr>
            <p:cNvPr id="168" name="Textfeld 167">
              <a:extLst>
                <a:ext uri="{FF2B5EF4-FFF2-40B4-BE49-F238E27FC236}">
                  <a16:creationId xmlns:a16="http://schemas.microsoft.com/office/drawing/2014/main" id="{8CA0EE4D-47F8-4F15-AFD1-45A4F4BCA172}"/>
                </a:ext>
              </a:extLst>
            </p:cNvPr>
            <p:cNvSpPr txBox="1"/>
            <p:nvPr/>
          </p:nvSpPr>
          <p:spPr>
            <a:xfrm>
              <a:off x="8083513" y="1351055"/>
              <a:ext cx="111082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400" dirty="0" err="1">
                  <a:solidFill>
                    <a:schemeClr val="bg2">
                      <a:lumMod val="65000"/>
                    </a:schemeClr>
                  </a:solidFill>
                </a:rPr>
                <a:t>Credit</a:t>
              </a:r>
              <a:r>
                <a:rPr lang="de-DE" sz="400" dirty="0">
                  <a:solidFill>
                    <a:schemeClr val="bg2">
                      <a:lumMod val="65000"/>
                    </a:schemeClr>
                  </a:solidFill>
                </a:rPr>
                <a:t>: Martin Wolf, </a:t>
              </a:r>
              <a:r>
                <a:rPr lang="de-DE" sz="400" dirty="0" err="1">
                  <a:solidFill>
                    <a:schemeClr val="bg2">
                      <a:lumMod val="65000"/>
                    </a:schemeClr>
                  </a:solidFill>
                </a:rPr>
                <a:t>IceCube</a:t>
              </a:r>
              <a:r>
                <a:rPr lang="de-DE" sz="400" dirty="0">
                  <a:solidFill>
                    <a:schemeClr val="bg2">
                      <a:lumMod val="65000"/>
                    </a:schemeClr>
                  </a:solidFill>
                </a:rPr>
                <a:t>/NSF</a:t>
              </a:r>
              <a:endParaRPr lang="en-US" sz="400" dirty="0">
                <a:solidFill>
                  <a:schemeClr val="bg2">
                    <a:lumMod val="65000"/>
                  </a:schemeClr>
                </a:solidFill>
              </a:endParaRPr>
            </a:p>
            <a:p>
              <a:endParaRPr lang="en-US" sz="400" dirty="0">
                <a:solidFill>
                  <a:schemeClr val="bg2">
                    <a:lumMod val="65000"/>
                  </a:schemeClr>
                </a:solidFill>
              </a:endParaRPr>
            </a:p>
          </p:txBody>
        </p:sp>
      </p:grpSp>
      <p:cxnSp>
        <p:nvCxnSpPr>
          <p:cNvPr id="105" name="Gerade Verbindung mit Pfeil 104">
            <a:extLst>
              <a:ext uri="{FF2B5EF4-FFF2-40B4-BE49-F238E27FC236}">
                <a16:creationId xmlns:a16="http://schemas.microsoft.com/office/drawing/2014/main" id="{683097A8-3015-4CA7-BABD-BE8DB6CDC926}"/>
              </a:ext>
            </a:extLst>
          </p:cNvPr>
          <p:cNvCxnSpPr>
            <a:cxnSpLocks/>
          </p:cNvCxnSpPr>
          <p:nvPr/>
        </p:nvCxnSpPr>
        <p:spPr>
          <a:xfrm>
            <a:off x="2062163" y="1600027"/>
            <a:ext cx="2025042" cy="672391"/>
          </a:xfrm>
          <a:prstGeom prst="straightConnector1">
            <a:avLst/>
          </a:prstGeom>
          <a:ln w="3175">
            <a:solidFill>
              <a:schemeClr val="tx2">
                <a:lumMod val="60000"/>
                <a:lumOff val="4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feld 107">
            <a:extLst>
              <a:ext uri="{FF2B5EF4-FFF2-40B4-BE49-F238E27FC236}">
                <a16:creationId xmlns:a16="http://schemas.microsoft.com/office/drawing/2014/main" id="{4848964E-9692-4C27-A3B5-DB4A366439D9}"/>
              </a:ext>
            </a:extLst>
          </p:cNvPr>
          <p:cNvSpPr txBox="1"/>
          <p:nvPr/>
        </p:nvSpPr>
        <p:spPr>
          <a:xfrm>
            <a:off x="4334004" y="2003945"/>
            <a:ext cx="1988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IceCube</a:t>
            </a:r>
            <a:r>
              <a:rPr lang="en-US" sz="1400" dirty="0">
                <a:solidFill>
                  <a:schemeClr val="bg1"/>
                </a:solidFill>
              </a:rPr>
              <a:t> Laboratory</a:t>
            </a:r>
          </a:p>
        </p:txBody>
      </p:sp>
      <p:grpSp>
        <p:nvGrpSpPr>
          <p:cNvPr id="139" name="Gruppieren 138">
            <a:extLst>
              <a:ext uri="{FF2B5EF4-FFF2-40B4-BE49-F238E27FC236}">
                <a16:creationId xmlns:a16="http://schemas.microsoft.com/office/drawing/2014/main" id="{7308D07E-EF65-4C9A-9183-61A00227013C}"/>
              </a:ext>
            </a:extLst>
          </p:cNvPr>
          <p:cNvGrpSpPr/>
          <p:nvPr/>
        </p:nvGrpSpPr>
        <p:grpSpPr>
          <a:xfrm>
            <a:off x="3742273" y="3139499"/>
            <a:ext cx="862090" cy="1980091"/>
            <a:chOff x="5225594" y="2985272"/>
            <a:chExt cx="1038046" cy="2384242"/>
          </a:xfrm>
        </p:grpSpPr>
        <p:grpSp>
          <p:nvGrpSpPr>
            <p:cNvPr id="140" name="Gruppieren 139">
              <a:extLst>
                <a:ext uri="{FF2B5EF4-FFF2-40B4-BE49-F238E27FC236}">
                  <a16:creationId xmlns:a16="http://schemas.microsoft.com/office/drawing/2014/main" id="{9839F6C0-1E6C-488A-8512-88667F97C872}"/>
                </a:ext>
              </a:extLst>
            </p:cNvPr>
            <p:cNvGrpSpPr/>
            <p:nvPr/>
          </p:nvGrpSpPr>
          <p:grpSpPr>
            <a:xfrm>
              <a:off x="5832771" y="2985272"/>
              <a:ext cx="430869" cy="2384242"/>
              <a:chOff x="5436695" y="2234843"/>
              <a:chExt cx="463895" cy="2566988"/>
            </a:xfrm>
          </p:grpSpPr>
          <p:cxnSp>
            <p:nvCxnSpPr>
              <p:cNvPr id="143" name="Gerade Verbindung mit Pfeil 142">
                <a:extLst>
                  <a:ext uri="{FF2B5EF4-FFF2-40B4-BE49-F238E27FC236}">
                    <a16:creationId xmlns:a16="http://schemas.microsoft.com/office/drawing/2014/main" id="{E2B8D155-FB1B-4B7D-A95E-20CE0052F9DC}"/>
                  </a:ext>
                </a:extLst>
              </p:cNvPr>
              <p:cNvCxnSpPr>
                <a:cxnSpLocks/>
                <a:stCxn id="146" idx="0"/>
                <a:endCxn id="145" idx="2"/>
              </p:cNvCxnSpPr>
              <p:nvPr/>
            </p:nvCxnSpPr>
            <p:spPr>
              <a:xfrm flipH="1" flipV="1">
                <a:off x="5664306" y="3698992"/>
                <a:ext cx="4245" cy="393226"/>
              </a:xfrm>
              <a:prstGeom prst="straightConnector1">
                <a:avLst/>
              </a:prstGeom>
              <a:ln w="15875">
                <a:solidFill>
                  <a:schemeClr val="bg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4" name="Gruppieren 143">
                <a:extLst>
                  <a:ext uri="{FF2B5EF4-FFF2-40B4-BE49-F238E27FC236}">
                    <a16:creationId xmlns:a16="http://schemas.microsoft.com/office/drawing/2014/main" id="{390D287A-52D4-4978-9B66-90CF3C301F9F}"/>
                  </a:ext>
                </a:extLst>
              </p:cNvPr>
              <p:cNvGrpSpPr/>
              <p:nvPr/>
            </p:nvGrpSpPr>
            <p:grpSpPr>
              <a:xfrm>
                <a:off x="5436695" y="2234843"/>
                <a:ext cx="463895" cy="2566988"/>
                <a:chOff x="5620526" y="2505075"/>
                <a:chExt cx="463895" cy="2566988"/>
              </a:xfrm>
            </p:grpSpPr>
            <p:pic>
              <p:nvPicPr>
                <p:cNvPr id="145" name="Grafik 144">
                  <a:extLst>
                    <a:ext uri="{FF2B5EF4-FFF2-40B4-BE49-F238E27FC236}">
                      <a16:creationId xmlns:a16="http://schemas.microsoft.com/office/drawing/2014/main" id="{25BDAF63-E48C-45AE-B9C7-944936043D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620526" y="3589020"/>
                  <a:ext cx="455222" cy="380204"/>
                </a:xfrm>
                <a:prstGeom prst="rect">
                  <a:avLst/>
                </a:prstGeom>
              </p:spPr>
            </p:pic>
            <p:pic>
              <p:nvPicPr>
                <p:cNvPr id="146" name="Grafik 145">
                  <a:extLst>
                    <a:ext uri="{FF2B5EF4-FFF2-40B4-BE49-F238E27FC236}">
                      <a16:creationId xmlns:a16="http://schemas.microsoft.com/office/drawing/2014/main" id="{AA4EFED5-17B2-44B1-8053-0FA416CAF8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624771" y="4362450"/>
                  <a:ext cx="455222" cy="380204"/>
                </a:xfrm>
                <a:prstGeom prst="rect">
                  <a:avLst/>
                </a:prstGeom>
              </p:spPr>
            </p:pic>
            <p:pic>
              <p:nvPicPr>
                <p:cNvPr id="147" name="Grafik 146">
                  <a:extLst>
                    <a:ext uri="{FF2B5EF4-FFF2-40B4-BE49-F238E27FC236}">
                      <a16:creationId xmlns:a16="http://schemas.microsoft.com/office/drawing/2014/main" id="{BCAFC708-0FFF-4272-BD39-893F1D8925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629199" y="2815590"/>
                  <a:ext cx="455222" cy="380204"/>
                </a:xfrm>
                <a:prstGeom prst="rect">
                  <a:avLst/>
                </a:prstGeom>
              </p:spPr>
            </p:pic>
            <p:cxnSp>
              <p:nvCxnSpPr>
                <p:cNvPr id="148" name="Gerade Verbindung mit Pfeil 147">
                  <a:extLst>
                    <a:ext uri="{FF2B5EF4-FFF2-40B4-BE49-F238E27FC236}">
                      <a16:creationId xmlns:a16="http://schemas.microsoft.com/office/drawing/2014/main" id="{7C598E59-705D-4121-BD4A-780831282BB4}"/>
                    </a:ext>
                  </a:extLst>
                </p:cNvPr>
                <p:cNvCxnSpPr>
                  <a:cxnSpLocks/>
                  <a:stCxn id="147" idx="0"/>
                </p:cNvCxnSpPr>
                <p:nvPr/>
              </p:nvCxnSpPr>
              <p:spPr>
                <a:xfrm flipV="1">
                  <a:off x="5856810" y="2505075"/>
                  <a:ext cx="3446" cy="310515"/>
                </a:xfrm>
                <a:prstGeom prst="straightConnector1">
                  <a:avLst/>
                </a:prstGeom>
                <a:ln w="15875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Gerade Verbindung mit Pfeil 148">
                  <a:extLst>
                    <a:ext uri="{FF2B5EF4-FFF2-40B4-BE49-F238E27FC236}">
                      <a16:creationId xmlns:a16="http://schemas.microsoft.com/office/drawing/2014/main" id="{505A2BB3-21C7-4991-8B52-5515D78B472C}"/>
                    </a:ext>
                  </a:extLst>
                </p:cNvPr>
                <p:cNvCxnSpPr>
                  <a:cxnSpLocks/>
                  <a:endCxn id="146" idx="2"/>
                </p:cNvCxnSpPr>
                <p:nvPr/>
              </p:nvCxnSpPr>
              <p:spPr>
                <a:xfrm flipV="1">
                  <a:off x="5848137" y="4742654"/>
                  <a:ext cx="4245" cy="329409"/>
                </a:xfrm>
                <a:prstGeom prst="straightConnector1">
                  <a:avLst/>
                </a:prstGeom>
                <a:ln w="15875">
                  <a:solidFill>
                    <a:schemeClr val="bg1"/>
                  </a:solidFill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Gerade Verbindung mit Pfeil 149">
                  <a:extLst>
                    <a:ext uri="{FF2B5EF4-FFF2-40B4-BE49-F238E27FC236}">
                      <a16:creationId xmlns:a16="http://schemas.microsoft.com/office/drawing/2014/main" id="{9F292DF8-37A9-4135-8C89-6D0DE3150AB8}"/>
                    </a:ext>
                  </a:extLst>
                </p:cNvPr>
                <p:cNvCxnSpPr>
                  <a:cxnSpLocks/>
                  <a:stCxn id="145" idx="0"/>
                  <a:endCxn id="147" idx="2"/>
                </p:cNvCxnSpPr>
                <p:nvPr/>
              </p:nvCxnSpPr>
              <p:spPr>
                <a:xfrm flipV="1">
                  <a:off x="5848137" y="3195794"/>
                  <a:ext cx="8673" cy="393226"/>
                </a:xfrm>
                <a:prstGeom prst="straightConnector1">
                  <a:avLst/>
                </a:prstGeom>
                <a:ln w="15875">
                  <a:solidFill>
                    <a:schemeClr val="bg1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41" name="Geschweifte Klammer links 140">
              <a:extLst>
                <a:ext uri="{FF2B5EF4-FFF2-40B4-BE49-F238E27FC236}">
                  <a16:creationId xmlns:a16="http://schemas.microsoft.com/office/drawing/2014/main" id="{9F7E7692-4EB2-47F7-8F34-D1E687F2FAE8}"/>
                </a:ext>
              </a:extLst>
            </p:cNvPr>
            <p:cNvSpPr/>
            <p:nvPr/>
          </p:nvSpPr>
          <p:spPr>
            <a:xfrm>
              <a:off x="5693256" y="3450247"/>
              <a:ext cx="98747" cy="738665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Textfeld 141">
              <a:extLst>
                <a:ext uri="{FF2B5EF4-FFF2-40B4-BE49-F238E27FC236}">
                  <a16:creationId xmlns:a16="http://schemas.microsoft.com/office/drawing/2014/main" id="{F8A45236-F795-48BB-9211-922F8057F813}"/>
                </a:ext>
              </a:extLst>
            </p:cNvPr>
            <p:cNvSpPr txBox="1"/>
            <p:nvPr/>
          </p:nvSpPr>
          <p:spPr>
            <a:xfrm>
              <a:off x="5225594" y="3665388"/>
              <a:ext cx="648551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17 m</a:t>
              </a:r>
            </a:p>
          </p:txBody>
        </p:sp>
      </p:grpSp>
      <p:sp>
        <p:nvSpPr>
          <p:cNvPr id="188" name="Textfeld 187">
            <a:extLst>
              <a:ext uri="{FF2B5EF4-FFF2-40B4-BE49-F238E27FC236}">
                <a16:creationId xmlns:a16="http://schemas.microsoft.com/office/drawing/2014/main" id="{F02F109D-6B92-4117-B3A5-224593DE9C6B}"/>
              </a:ext>
            </a:extLst>
          </p:cNvPr>
          <p:cNvSpPr txBox="1"/>
          <p:nvPr/>
        </p:nvSpPr>
        <p:spPr>
          <a:xfrm>
            <a:off x="1745451" y="4340483"/>
            <a:ext cx="711275" cy="230832"/>
          </a:xfrm>
          <a:prstGeom prst="rect">
            <a:avLst/>
          </a:prstGeom>
          <a:solidFill>
            <a:schemeClr val="tx1">
              <a:lumMod val="60000"/>
              <a:lumOff val="4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err="1">
                <a:solidFill>
                  <a:schemeClr val="bg1"/>
                </a:solidFill>
              </a:rPr>
              <a:t>DeepCore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89" name="Textfeld 188">
            <a:extLst>
              <a:ext uri="{FF2B5EF4-FFF2-40B4-BE49-F238E27FC236}">
                <a16:creationId xmlns:a16="http://schemas.microsoft.com/office/drawing/2014/main" id="{ABE56D6C-BD8F-4E97-AE06-58C94A2596BB}"/>
              </a:ext>
            </a:extLst>
          </p:cNvPr>
          <p:cNvSpPr txBox="1"/>
          <p:nvPr/>
        </p:nvSpPr>
        <p:spPr>
          <a:xfrm>
            <a:off x="982183" y="3367113"/>
            <a:ext cx="711275" cy="230832"/>
          </a:xfrm>
          <a:prstGeom prst="rect">
            <a:avLst/>
          </a:prstGeom>
          <a:solidFill>
            <a:schemeClr val="tx1">
              <a:lumMod val="60000"/>
              <a:lumOff val="4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Main Array</a:t>
            </a:r>
          </a:p>
        </p:txBody>
      </p:sp>
      <p:cxnSp>
        <p:nvCxnSpPr>
          <p:cNvPr id="103" name="Gerade Verbindung mit Pfeil 102">
            <a:extLst>
              <a:ext uri="{FF2B5EF4-FFF2-40B4-BE49-F238E27FC236}">
                <a16:creationId xmlns:a16="http://schemas.microsoft.com/office/drawing/2014/main" id="{24A557B7-BC06-456D-B512-84D31068476C}"/>
              </a:ext>
            </a:extLst>
          </p:cNvPr>
          <p:cNvCxnSpPr>
            <a:cxnSpLocks/>
          </p:cNvCxnSpPr>
          <p:nvPr/>
        </p:nvCxnSpPr>
        <p:spPr>
          <a:xfrm flipV="1">
            <a:off x="2062163" y="461608"/>
            <a:ext cx="1456747" cy="959746"/>
          </a:xfrm>
          <a:prstGeom prst="straightConnector1">
            <a:avLst/>
          </a:prstGeom>
          <a:ln w="3175">
            <a:solidFill>
              <a:schemeClr val="tx2">
                <a:lumMod val="60000"/>
                <a:lumOff val="4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Foliennummernplatzhalter 3">
            <a:extLst>
              <a:ext uri="{FF2B5EF4-FFF2-40B4-BE49-F238E27FC236}">
                <a16:creationId xmlns:a16="http://schemas.microsoft.com/office/drawing/2014/main" id="{E67D61F9-2D6D-4AD2-8DC8-64FDFC7D82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3FB4BF-9C30-A94B-8CCB-3BFBA1A832FD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EB1CFCE-43B3-AD5A-273D-771B61115BC8}"/>
              </a:ext>
            </a:extLst>
          </p:cNvPr>
          <p:cNvSpPr txBox="1"/>
          <p:nvPr/>
        </p:nvSpPr>
        <p:spPr>
          <a:xfrm>
            <a:off x="702514" y="1259305"/>
            <a:ext cx="711275" cy="230832"/>
          </a:xfrm>
          <a:prstGeom prst="rect">
            <a:avLst/>
          </a:prstGeom>
          <a:solidFill>
            <a:schemeClr val="tx1">
              <a:lumMod val="60000"/>
              <a:lumOff val="4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err="1">
                <a:solidFill>
                  <a:schemeClr val="bg1"/>
                </a:solidFill>
              </a:rPr>
              <a:t>IceTop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3" name="Grafik 2" descr="Ein Bild, das Text, Kreis, Screenshot, Grafiken enthält.&#10;&#10;Automatisch generierte Beschreibung">
            <a:extLst>
              <a:ext uri="{FF2B5EF4-FFF2-40B4-BE49-F238E27FC236}">
                <a16:creationId xmlns:a16="http://schemas.microsoft.com/office/drawing/2014/main" id="{8F2D2D18-1E28-B257-A6C6-2710F160E8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338" y="0"/>
            <a:ext cx="2583776" cy="72909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E94242E-2516-7E9F-0C6A-1B3006A1F5C1}"/>
              </a:ext>
            </a:extLst>
          </p:cNvPr>
          <p:cNvSpPr txBox="1"/>
          <p:nvPr/>
        </p:nvSpPr>
        <p:spPr>
          <a:xfrm>
            <a:off x="-52152" y="5545488"/>
            <a:ext cx="90744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tx2">
                    <a:lumMod val="75000"/>
                  </a:schemeClr>
                </a:solidFill>
                <a:latin typeface="Akkurat Light Office" panose="02000503030000020004" pitchFamily="50" charset="0"/>
              </a:rPr>
              <a:t>Mirco Hünnefeld</a:t>
            </a:r>
          </a:p>
        </p:txBody>
      </p:sp>
    </p:spTree>
    <p:extLst>
      <p:ext uri="{BB962C8B-B14F-4D97-AF65-F5344CB8AC3E}">
        <p14:creationId xmlns:p14="http://schemas.microsoft.com/office/powerpoint/2010/main" val="535850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464ACF51-D04D-4144-A097-06EC4F9F23E7}"/>
              </a:ext>
            </a:extLst>
          </p:cNvPr>
          <p:cNvGrpSpPr/>
          <p:nvPr/>
        </p:nvGrpSpPr>
        <p:grpSpPr>
          <a:xfrm>
            <a:off x="897865" y="1419240"/>
            <a:ext cx="1829396" cy="1940661"/>
            <a:chOff x="2798151" y="1195639"/>
            <a:chExt cx="1333555" cy="1414663"/>
          </a:xfrm>
        </p:grpSpPr>
        <p:pic>
          <p:nvPicPr>
            <p:cNvPr id="57" name="Grafik 56">
              <a:extLst>
                <a:ext uri="{FF2B5EF4-FFF2-40B4-BE49-F238E27FC236}">
                  <a16:creationId xmlns:a16="http://schemas.microsoft.com/office/drawing/2014/main" id="{4702D3E0-4932-40FF-8D87-EB775706B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25464" y="1195639"/>
              <a:ext cx="944836" cy="789131"/>
            </a:xfrm>
            <a:prstGeom prst="rect">
              <a:avLst/>
            </a:prstGeom>
          </p:spPr>
        </p:pic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85026E26-CFF6-422E-BCCA-73DDEAE4BFBE}"/>
                </a:ext>
              </a:extLst>
            </p:cNvPr>
            <p:cNvSpPr/>
            <p:nvPr/>
          </p:nvSpPr>
          <p:spPr>
            <a:xfrm rot="1868186">
              <a:off x="2798151" y="1907149"/>
              <a:ext cx="54627" cy="550751"/>
            </a:xfrm>
            <a:custGeom>
              <a:avLst/>
              <a:gdLst>
                <a:gd name="connsiteX0" fmla="*/ 0 w 140295"/>
                <a:gd name="connsiteY0" fmla="*/ 1414463 h 1414463"/>
                <a:gd name="connsiteX1" fmla="*/ 136922 w 140295"/>
                <a:gd name="connsiteY1" fmla="*/ 1284685 h 1414463"/>
                <a:gd name="connsiteX2" fmla="*/ 13097 w 140295"/>
                <a:gd name="connsiteY2" fmla="*/ 1156097 h 1414463"/>
                <a:gd name="connsiteX3" fmla="*/ 135732 w 140295"/>
                <a:gd name="connsiteY3" fmla="*/ 1023938 h 1414463"/>
                <a:gd name="connsiteX4" fmla="*/ 4763 w 140295"/>
                <a:gd name="connsiteY4" fmla="*/ 885825 h 1414463"/>
                <a:gd name="connsiteX5" fmla="*/ 136922 w 140295"/>
                <a:gd name="connsiteY5" fmla="*/ 751285 h 1414463"/>
                <a:gd name="connsiteX6" fmla="*/ 5954 w 140295"/>
                <a:gd name="connsiteY6" fmla="*/ 620316 h 1414463"/>
                <a:gd name="connsiteX7" fmla="*/ 129779 w 140295"/>
                <a:gd name="connsiteY7" fmla="*/ 486966 h 1414463"/>
                <a:gd name="connsiteX8" fmla="*/ 8335 w 140295"/>
                <a:gd name="connsiteY8" fmla="*/ 358378 h 1414463"/>
                <a:gd name="connsiteX9" fmla="*/ 139304 w 140295"/>
                <a:gd name="connsiteY9" fmla="*/ 223838 h 1414463"/>
                <a:gd name="connsiteX10" fmla="*/ 67866 w 140295"/>
                <a:gd name="connsiteY10" fmla="*/ 172641 h 1414463"/>
                <a:gd name="connsiteX11" fmla="*/ 55960 w 140295"/>
                <a:gd name="connsiteY11" fmla="*/ 0 h 141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0295" h="1414463">
                  <a:moveTo>
                    <a:pt x="0" y="1414463"/>
                  </a:moveTo>
                  <a:cubicBezTo>
                    <a:pt x="67369" y="1371104"/>
                    <a:pt x="134739" y="1327746"/>
                    <a:pt x="136922" y="1284685"/>
                  </a:cubicBezTo>
                  <a:cubicBezTo>
                    <a:pt x="139105" y="1241624"/>
                    <a:pt x="13295" y="1199555"/>
                    <a:pt x="13097" y="1156097"/>
                  </a:cubicBezTo>
                  <a:cubicBezTo>
                    <a:pt x="12899" y="1112639"/>
                    <a:pt x="137121" y="1068983"/>
                    <a:pt x="135732" y="1023938"/>
                  </a:cubicBezTo>
                  <a:cubicBezTo>
                    <a:pt x="134343" y="978893"/>
                    <a:pt x="4565" y="931267"/>
                    <a:pt x="4763" y="885825"/>
                  </a:cubicBezTo>
                  <a:cubicBezTo>
                    <a:pt x="4961" y="840383"/>
                    <a:pt x="136724" y="795536"/>
                    <a:pt x="136922" y="751285"/>
                  </a:cubicBezTo>
                  <a:cubicBezTo>
                    <a:pt x="137120" y="707034"/>
                    <a:pt x="7144" y="664369"/>
                    <a:pt x="5954" y="620316"/>
                  </a:cubicBezTo>
                  <a:cubicBezTo>
                    <a:pt x="4764" y="576263"/>
                    <a:pt x="129382" y="530622"/>
                    <a:pt x="129779" y="486966"/>
                  </a:cubicBezTo>
                  <a:cubicBezTo>
                    <a:pt x="130176" y="443310"/>
                    <a:pt x="6747" y="402233"/>
                    <a:pt x="8335" y="358378"/>
                  </a:cubicBezTo>
                  <a:cubicBezTo>
                    <a:pt x="9923" y="314523"/>
                    <a:pt x="129382" y="254794"/>
                    <a:pt x="139304" y="223838"/>
                  </a:cubicBezTo>
                  <a:cubicBezTo>
                    <a:pt x="149226" y="192882"/>
                    <a:pt x="81757" y="209947"/>
                    <a:pt x="67866" y="172641"/>
                  </a:cubicBezTo>
                  <a:cubicBezTo>
                    <a:pt x="53975" y="135335"/>
                    <a:pt x="54967" y="67667"/>
                    <a:pt x="55960" y="0"/>
                  </a:cubicBezTo>
                </a:path>
              </a:pathLst>
            </a:custGeom>
            <a:noFill/>
            <a:ln>
              <a:solidFill>
                <a:schemeClr val="tx2"/>
              </a:solidFill>
              <a:headEnd type="none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ihandform: Form 58">
              <a:extLst>
                <a:ext uri="{FF2B5EF4-FFF2-40B4-BE49-F238E27FC236}">
                  <a16:creationId xmlns:a16="http://schemas.microsoft.com/office/drawing/2014/main" id="{E369855F-BB1E-4E5C-B314-D0DA206905FE}"/>
                </a:ext>
              </a:extLst>
            </p:cNvPr>
            <p:cNvSpPr/>
            <p:nvPr/>
          </p:nvSpPr>
          <p:spPr>
            <a:xfrm rot="419390">
              <a:off x="3209947" y="2059551"/>
              <a:ext cx="54627" cy="550751"/>
            </a:xfrm>
            <a:custGeom>
              <a:avLst/>
              <a:gdLst>
                <a:gd name="connsiteX0" fmla="*/ 0 w 140295"/>
                <a:gd name="connsiteY0" fmla="*/ 1414463 h 1414463"/>
                <a:gd name="connsiteX1" fmla="*/ 136922 w 140295"/>
                <a:gd name="connsiteY1" fmla="*/ 1284685 h 1414463"/>
                <a:gd name="connsiteX2" fmla="*/ 13097 w 140295"/>
                <a:gd name="connsiteY2" fmla="*/ 1156097 h 1414463"/>
                <a:gd name="connsiteX3" fmla="*/ 135732 w 140295"/>
                <a:gd name="connsiteY3" fmla="*/ 1023938 h 1414463"/>
                <a:gd name="connsiteX4" fmla="*/ 4763 w 140295"/>
                <a:gd name="connsiteY4" fmla="*/ 885825 h 1414463"/>
                <a:gd name="connsiteX5" fmla="*/ 136922 w 140295"/>
                <a:gd name="connsiteY5" fmla="*/ 751285 h 1414463"/>
                <a:gd name="connsiteX6" fmla="*/ 5954 w 140295"/>
                <a:gd name="connsiteY6" fmla="*/ 620316 h 1414463"/>
                <a:gd name="connsiteX7" fmla="*/ 129779 w 140295"/>
                <a:gd name="connsiteY7" fmla="*/ 486966 h 1414463"/>
                <a:gd name="connsiteX8" fmla="*/ 8335 w 140295"/>
                <a:gd name="connsiteY8" fmla="*/ 358378 h 1414463"/>
                <a:gd name="connsiteX9" fmla="*/ 139304 w 140295"/>
                <a:gd name="connsiteY9" fmla="*/ 223838 h 1414463"/>
                <a:gd name="connsiteX10" fmla="*/ 67866 w 140295"/>
                <a:gd name="connsiteY10" fmla="*/ 172641 h 1414463"/>
                <a:gd name="connsiteX11" fmla="*/ 55960 w 140295"/>
                <a:gd name="connsiteY11" fmla="*/ 0 h 141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0295" h="1414463">
                  <a:moveTo>
                    <a:pt x="0" y="1414463"/>
                  </a:moveTo>
                  <a:cubicBezTo>
                    <a:pt x="67369" y="1371104"/>
                    <a:pt x="134739" y="1327746"/>
                    <a:pt x="136922" y="1284685"/>
                  </a:cubicBezTo>
                  <a:cubicBezTo>
                    <a:pt x="139105" y="1241624"/>
                    <a:pt x="13295" y="1199555"/>
                    <a:pt x="13097" y="1156097"/>
                  </a:cubicBezTo>
                  <a:cubicBezTo>
                    <a:pt x="12899" y="1112639"/>
                    <a:pt x="137121" y="1068983"/>
                    <a:pt x="135732" y="1023938"/>
                  </a:cubicBezTo>
                  <a:cubicBezTo>
                    <a:pt x="134343" y="978893"/>
                    <a:pt x="4565" y="931267"/>
                    <a:pt x="4763" y="885825"/>
                  </a:cubicBezTo>
                  <a:cubicBezTo>
                    <a:pt x="4961" y="840383"/>
                    <a:pt x="136724" y="795536"/>
                    <a:pt x="136922" y="751285"/>
                  </a:cubicBezTo>
                  <a:cubicBezTo>
                    <a:pt x="137120" y="707034"/>
                    <a:pt x="7144" y="664369"/>
                    <a:pt x="5954" y="620316"/>
                  </a:cubicBezTo>
                  <a:cubicBezTo>
                    <a:pt x="4764" y="576263"/>
                    <a:pt x="129382" y="530622"/>
                    <a:pt x="129779" y="486966"/>
                  </a:cubicBezTo>
                  <a:cubicBezTo>
                    <a:pt x="130176" y="443310"/>
                    <a:pt x="6747" y="402233"/>
                    <a:pt x="8335" y="358378"/>
                  </a:cubicBezTo>
                  <a:cubicBezTo>
                    <a:pt x="9923" y="314523"/>
                    <a:pt x="129382" y="254794"/>
                    <a:pt x="139304" y="223838"/>
                  </a:cubicBezTo>
                  <a:cubicBezTo>
                    <a:pt x="149226" y="192882"/>
                    <a:pt x="81757" y="209947"/>
                    <a:pt x="67866" y="172641"/>
                  </a:cubicBezTo>
                  <a:cubicBezTo>
                    <a:pt x="53975" y="135335"/>
                    <a:pt x="54967" y="67667"/>
                    <a:pt x="55960" y="0"/>
                  </a:cubicBezTo>
                </a:path>
              </a:pathLst>
            </a:custGeom>
            <a:noFill/>
            <a:ln>
              <a:solidFill>
                <a:schemeClr val="tx2"/>
              </a:solidFill>
              <a:headEnd type="none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ihandform: Form 61">
              <a:extLst>
                <a:ext uri="{FF2B5EF4-FFF2-40B4-BE49-F238E27FC236}">
                  <a16:creationId xmlns:a16="http://schemas.microsoft.com/office/drawing/2014/main" id="{CEFAEEF4-B37D-4D88-B115-20CF8DC54A5C}"/>
                </a:ext>
              </a:extLst>
            </p:cNvPr>
            <p:cNvSpPr/>
            <p:nvPr/>
          </p:nvSpPr>
          <p:spPr>
            <a:xfrm rot="20590647">
              <a:off x="3474945" y="2032228"/>
              <a:ext cx="54627" cy="550751"/>
            </a:xfrm>
            <a:custGeom>
              <a:avLst/>
              <a:gdLst>
                <a:gd name="connsiteX0" fmla="*/ 0 w 140295"/>
                <a:gd name="connsiteY0" fmla="*/ 1414463 h 1414463"/>
                <a:gd name="connsiteX1" fmla="*/ 136922 w 140295"/>
                <a:gd name="connsiteY1" fmla="*/ 1284685 h 1414463"/>
                <a:gd name="connsiteX2" fmla="*/ 13097 w 140295"/>
                <a:gd name="connsiteY2" fmla="*/ 1156097 h 1414463"/>
                <a:gd name="connsiteX3" fmla="*/ 135732 w 140295"/>
                <a:gd name="connsiteY3" fmla="*/ 1023938 h 1414463"/>
                <a:gd name="connsiteX4" fmla="*/ 4763 w 140295"/>
                <a:gd name="connsiteY4" fmla="*/ 885825 h 1414463"/>
                <a:gd name="connsiteX5" fmla="*/ 136922 w 140295"/>
                <a:gd name="connsiteY5" fmla="*/ 751285 h 1414463"/>
                <a:gd name="connsiteX6" fmla="*/ 5954 w 140295"/>
                <a:gd name="connsiteY6" fmla="*/ 620316 h 1414463"/>
                <a:gd name="connsiteX7" fmla="*/ 129779 w 140295"/>
                <a:gd name="connsiteY7" fmla="*/ 486966 h 1414463"/>
                <a:gd name="connsiteX8" fmla="*/ 8335 w 140295"/>
                <a:gd name="connsiteY8" fmla="*/ 358378 h 1414463"/>
                <a:gd name="connsiteX9" fmla="*/ 139304 w 140295"/>
                <a:gd name="connsiteY9" fmla="*/ 223838 h 1414463"/>
                <a:gd name="connsiteX10" fmla="*/ 67866 w 140295"/>
                <a:gd name="connsiteY10" fmla="*/ 172641 h 1414463"/>
                <a:gd name="connsiteX11" fmla="*/ 55960 w 140295"/>
                <a:gd name="connsiteY11" fmla="*/ 0 h 141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0295" h="1414463">
                  <a:moveTo>
                    <a:pt x="0" y="1414463"/>
                  </a:moveTo>
                  <a:cubicBezTo>
                    <a:pt x="67369" y="1371104"/>
                    <a:pt x="134739" y="1327746"/>
                    <a:pt x="136922" y="1284685"/>
                  </a:cubicBezTo>
                  <a:cubicBezTo>
                    <a:pt x="139105" y="1241624"/>
                    <a:pt x="13295" y="1199555"/>
                    <a:pt x="13097" y="1156097"/>
                  </a:cubicBezTo>
                  <a:cubicBezTo>
                    <a:pt x="12899" y="1112639"/>
                    <a:pt x="137121" y="1068983"/>
                    <a:pt x="135732" y="1023938"/>
                  </a:cubicBezTo>
                  <a:cubicBezTo>
                    <a:pt x="134343" y="978893"/>
                    <a:pt x="4565" y="931267"/>
                    <a:pt x="4763" y="885825"/>
                  </a:cubicBezTo>
                  <a:cubicBezTo>
                    <a:pt x="4961" y="840383"/>
                    <a:pt x="136724" y="795536"/>
                    <a:pt x="136922" y="751285"/>
                  </a:cubicBezTo>
                  <a:cubicBezTo>
                    <a:pt x="137120" y="707034"/>
                    <a:pt x="7144" y="664369"/>
                    <a:pt x="5954" y="620316"/>
                  </a:cubicBezTo>
                  <a:cubicBezTo>
                    <a:pt x="4764" y="576263"/>
                    <a:pt x="129382" y="530622"/>
                    <a:pt x="129779" y="486966"/>
                  </a:cubicBezTo>
                  <a:cubicBezTo>
                    <a:pt x="130176" y="443310"/>
                    <a:pt x="6747" y="402233"/>
                    <a:pt x="8335" y="358378"/>
                  </a:cubicBezTo>
                  <a:cubicBezTo>
                    <a:pt x="9923" y="314523"/>
                    <a:pt x="129382" y="254794"/>
                    <a:pt x="139304" y="223838"/>
                  </a:cubicBezTo>
                  <a:cubicBezTo>
                    <a:pt x="149226" y="192882"/>
                    <a:pt x="81757" y="209947"/>
                    <a:pt x="67866" y="172641"/>
                  </a:cubicBezTo>
                  <a:cubicBezTo>
                    <a:pt x="53975" y="135335"/>
                    <a:pt x="54967" y="67667"/>
                    <a:pt x="55960" y="0"/>
                  </a:cubicBezTo>
                </a:path>
              </a:pathLst>
            </a:custGeom>
            <a:noFill/>
            <a:ln>
              <a:solidFill>
                <a:schemeClr val="tx2"/>
              </a:solidFill>
              <a:headEnd type="none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ihandform: Form 62">
              <a:extLst>
                <a:ext uri="{FF2B5EF4-FFF2-40B4-BE49-F238E27FC236}">
                  <a16:creationId xmlns:a16="http://schemas.microsoft.com/office/drawing/2014/main" id="{74B585C4-2D2E-4211-9455-88796A231869}"/>
                </a:ext>
              </a:extLst>
            </p:cNvPr>
            <p:cNvSpPr/>
            <p:nvPr/>
          </p:nvSpPr>
          <p:spPr>
            <a:xfrm rot="18113706">
              <a:off x="3829017" y="1799510"/>
              <a:ext cx="54627" cy="550751"/>
            </a:xfrm>
            <a:custGeom>
              <a:avLst/>
              <a:gdLst>
                <a:gd name="connsiteX0" fmla="*/ 0 w 140295"/>
                <a:gd name="connsiteY0" fmla="*/ 1414463 h 1414463"/>
                <a:gd name="connsiteX1" fmla="*/ 136922 w 140295"/>
                <a:gd name="connsiteY1" fmla="*/ 1284685 h 1414463"/>
                <a:gd name="connsiteX2" fmla="*/ 13097 w 140295"/>
                <a:gd name="connsiteY2" fmla="*/ 1156097 h 1414463"/>
                <a:gd name="connsiteX3" fmla="*/ 135732 w 140295"/>
                <a:gd name="connsiteY3" fmla="*/ 1023938 h 1414463"/>
                <a:gd name="connsiteX4" fmla="*/ 4763 w 140295"/>
                <a:gd name="connsiteY4" fmla="*/ 885825 h 1414463"/>
                <a:gd name="connsiteX5" fmla="*/ 136922 w 140295"/>
                <a:gd name="connsiteY5" fmla="*/ 751285 h 1414463"/>
                <a:gd name="connsiteX6" fmla="*/ 5954 w 140295"/>
                <a:gd name="connsiteY6" fmla="*/ 620316 h 1414463"/>
                <a:gd name="connsiteX7" fmla="*/ 129779 w 140295"/>
                <a:gd name="connsiteY7" fmla="*/ 486966 h 1414463"/>
                <a:gd name="connsiteX8" fmla="*/ 8335 w 140295"/>
                <a:gd name="connsiteY8" fmla="*/ 358378 h 1414463"/>
                <a:gd name="connsiteX9" fmla="*/ 139304 w 140295"/>
                <a:gd name="connsiteY9" fmla="*/ 223838 h 1414463"/>
                <a:gd name="connsiteX10" fmla="*/ 67866 w 140295"/>
                <a:gd name="connsiteY10" fmla="*/ 172641 h 1414463"/>
                <a:gd name="connsiteX11" fmla="*/ 55960 w 140295"/>
                <a:gd name="connsiteY11" fmla="*/ 0 h 141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0295" h="1414463">
                  <a:moveTo>
                    <a:pt x="0" y="1414463"/>
                  </a:moveTo>
                  <a:cubicBezTo>
                    <a:pt x="67369" y="1371104"/>
                    <a:pt x="134739" y="1327746"/>
                    <a:pt x="136922" y="1284685"/>
                  </a:cubicBezTo>
                  <a:cubicBezTo>
                    <a:pt x="139105" y="1241624"/>
                    <a:pt x="13295" y="1199555"/>
                    <a:pt x="13097" y="1156097"/>
                  </a:cubicBezTo>
                  <a:cubicBezTo>
                    <a:pt x="12899" y="1112639"/>
                    <a:pt x="137121" y="1068983"/>
                    <a:pt x="135732" y="1023938"/>
                  </a:cubicBezTo>
                  <a:cubicBezTo>
                    <a:pt x="134343" y="978893"/>
                    <a:pt x="4565" y="931267"/>
                    <a:pt x="4763" y="885825"/>
                  </a:cubicBezTo>
                  <a:cubicBezTo>
                    <a:pt x="4961" y="840383"/>
                    <a:pt x="136724" y="795536"/>
                    <a:pt x="136922" y="751285"/>
                  </a:cubicBezTo>
                  <a:cubicBezTo>
                    <a:pt x="137120" y="707034"/>
                    <a:pt x="7144" y="664369"/>
                    <a:pt x="5954" y="620316"/>
                  </a:cubicBezTo>
                  <a:cubicBezTo>
                    <a:pt x="4764" y="576263"/>
                    <a:pt x="129382" y="530622"/>
                    <a:pt x="129779" y="486966"/>
                  </a:cubicBezTo>
                  <a:cubicBezTo>
                    <a:pt x="130176" y="443310"/>
                    <a:pt x="6747" y="402233"/>
                    <a:pt x="8335" y="358378"/>
                  </a:cubicBezTo>
                  <a:cubicBezTo>
                    <a:pt x="9923" y="314523"/>
                    <a:pt x="129382" y="254794"/>
                    <a:pt x="139304" y="223838"/>
                  </a:cubicBezTo>
                  <a:cubicBezTo>
                    <a:pt x="149226" y="192882"/>
                    <a:pt x="81757" y="209947"/>
                    <a:pt x="67866" y="172641"/>
                  </a:cubicBezTo>
                  <a:cubicBezTo>
                    <a:pt x="53975" y="135335"/>
                    <a:pt x="54967" y="67667"/>
                    <a:pt x="55960" y="0"/>
                  </a:cubicBezTo>
                </a:path>
              </a:pathLst>
            </a:custGeom>
            <a:noFill/>
            <a:ln>
              <a:solidFill>
                <a:schemeClr val="tx2"/>
              </a:solidFill>
              <a:headEnd type="none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FB7CFD6E-CB4E-421A-B4E4-65749F03EF3B}"/>
              </a:ext>
            </a:extLst>
          </p:cNvPr>
          <p:cNvGrpSpPr/>
          <p:nvPr/>
        </p:nvGrpSpPr>
        <p:grpSpPr>
          <a:xfrm>
            <a:off x="3266434" y="1553209"/>
            <a:ext cx="2956418" cy="1134898"/>
            <a:chOff x="4327825" y="1610650"/>
            <a:chExt cx="1853251" cy="711419"/>
          </a:xfrm>
        </p:grpSpPr>
        <p:grpSp>
          <p:nvGrpSpPr>
            <p:cNvPr id="65" name="Gruppieren 64">
              <a:extLst>
                <a:ext uri="{FF2B5EF4-FFF2-40B4-BE49-F238E27FC236}">
                  <a16:creationId xmlns:a16="http://schemas.microsoft.com/office/drawing/2014/main" id="{7990FABA-4E09-4A74-9AE4-C82D04074822}"/>
                </a:ext>
              </a:extLst>
            </p:cNvPr>
            <p:cNvGrpSpPr/>
            <p:nvPr/>
          </p:nvGrpSpPr>
          <p:grpSpPr>
            <a:xfrm>
              <a:off x="4327825" y="1610650"/>
              <a:ext cx="1853251" cy="711419"/>
              <a:chOff x="7399694" y="2355655"/>
              <a:chExt cx="1392148" cy="534412"/>
            </a:xfrm>
          </p:grpSpPr>
          <p:cxnSp>
            <p:nvCxnSpPr>
              <p:cNvPr id="73" name="Gerade Verbindung mit Pfeil 72">
                <a:extLst>
                  <a:ext uri="{FF2B5EF4-FFF2-40B4-BE49-F238E27FC236}">
                    <a16:creationId xmlns:a16="http://schemas.microsoft.com/office/drawing/2014/main" id="{968E4CEC-C40C-43A8-AEAB-83EF54F4DFA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79503" y="2355655"/>
                <a:ext cx="0" cy="405761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Gerader Verbinder 73">
                <a:extLst>
                  <a:ext uri="{FF2B5EF4-FFF2-40B4-BE49-F238E27FC236}">
                    <a16:creationId xmlns:a16="http://schemas.microsoft.com/office/drawing/2014/main" id="{43B4E3E1-9659-4643-AECA-652E1D9599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79503" y="2761415"/>
                <a:ext cx="944837" cy="0"/>
              </a:xfrm>
              <a:prstGeom prst="line">
                <a:avLst/>
              </a:prstGeom>
              <a:ln>
                <a:solidFill>
                  <a:schemeClr val="bg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Textfeld 74">
                <a:extLst>
                  <a:ext uri="{FF2B5EF4-FFF2-40B4-BE49-F238E27FC236}">
                    <a16:creationId xmlns:a16="http://schemas.microsoft.com/office/drawing/2014/main" id="{610B8E6B-9308-482E-A8E2-29315DD5A3C4}"/>
                  </a:ext>
                </a:extLst>
              </p:cNvPr>
              <p:cNvSpPr txBox="1"/>
              <p:nvPr/>
            </p:nvSpPr>
            <p:spPr>
              <a:xfrm>
                <a:off x="7399694" y="2394901"/>
                <a:ext cx="399791" cy="2173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U [mV]</a:t>
                </a:r>
              </a:p>
              <a:p>
                <a:r>
                  <a:rPr lang="en-US" sz="1200" dirty="0">
                    <a:solidFill>
                      <a:schemeClr val="tx2"/>
                    </a:solidFill>
                  </a:rPr>
                  <a:t>Q [PE]</a:t>
                </a:r>
              </a:p>
            </p:txBody>
          </p:sp>
          <p:sp>
            <p:nvSpPr>
              <p:cNvPr id="76" name="Textfeld 75">
                <a:extLst>
                  <a:ext uri="{FF2B5EF4-FFF2-40B4-BE49-F238E27FC236}">
                    <a16:creationId xmlns:a16="http://schemas.microsoft.com/office/drawing/2014/main" id="{F151FC96-4987-405A-9CCA-2B5E467C326D}"/>
                  </a:ext>
                </a:extLst>
              </p:cNvPr>
              <p:cNvSpPr txBox="1"/>
              <p:nvPr/>
            </p:nvSpPr>
            <p:spPr>
              <a:xfrm>
                <a:off x="8254801" y="2759631"/>
                <a:ext cx="537041" cy="130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Time [ns]</a:t>
                </a:r>
              </a:p>
            </p:txBody>
          </p:sp>
          <p:sp>
            <p:nvSpPr>
              <p:cNvPr id="78" name="Freihandform: Form 77">
                <a:extLst>
                  <a:ext uri="{FF2B5EF4-FFF2-40B4-BE49-F238E27FC236}">
                    <a16:creationId xmlns:a16="http://schemas.microsoft.com/office/drawing/2014/main" id="{C8DAA2A7-62ED-4C07-B2B7-34BDB5856C6F}"/>
                  </a:ext>
                </a:extLst>
              </p:cNvPr>
              <p:cNvSpPr/>
              <p:nvPr/>
            </p:nvSpPr>
            <p:spPr>
              <a:xfrm>
                <a:off x="7678341" y="2452019"/>
                <a:ext cx="857250" cy="305469"/>
              </a:xfrm>
              <a:custGeom>
                <a:avLst/>
                <a:gdLst>
                  <a:gd name="connsiteX0" fmla="*/ 0 w 857250"/>
                  <a:gd name="connsiteY0" fmla="*/ 305469 h 305469"/>
                  <a:gd name="connsiteX1" fmla="*/ 65484 w 857250"/>
                  <a:gd name="connsiteY1" fmla="*/ 289990 h 305469"/>
                  <a:gd name="connsiteX2" fmla="*/ 113109 w 857250"/>
                  <a:gd name="connsiteY2" fmla="*/ 249509 h 305469"/>
                  <a:gd name="connsiteX3" fmla="*/ 148828 w 857250"/>
                  <a:gd name="connsiteY3" fmla="*/ 160212 h 305469"/>
                  <a:gd name="connsiteX4" fmla="*/ 186928 w 857250"/>
                  <a:gd name="connsiteY4" fmla="*/ 157831 h 305469"/>
                  <a:gd name="connsiteX5" fmla="*/ 215503 w 857250"/>
                  <a:gd name="connsiteY5" fmla="*/ 209028 h 305469"/>
                  <a:gd name="connsiteX6" fmla="*/ 242887 w 857250"/>
                  <a:gd name="connsiteY6" fmla="*/ 226887 h 305469"/>
                  <a:gd name="connsiteX7" fmla="*/ 275034 w 857250"/>
                  <a:gd name="connsiteY7" fmla="*/ 218553 h 305469"/>
                  <a:gd name="connsiteX8" fmla="*/ 309562 w 857250"/>
                  <a:gd name="connsiteY8" fmla="*/ 93537 h 305469"/>
                  <a:gd name="connsiteX9" fmla="*/ 350043 w 857250"/>
                  <a:gd name="connsiteY9" fmla="*/ 76869 h 305469"/>
                  <a:gd name="connsiteX10" fmla="*/ 373856 w 857250"/>
                  <a:gd name="connsiteY10" fmla="*/ 22100 h 305469"/>
                  <a:gd name="connsiteX11" fmla="*/ 421481 w 857250"/>
                  <a:gd name="connsiteY11" fmla="*/ 1859 h 305469"/>
                  <a:gd name="connsiteX12" fmla="*/ 463153 w 857250"/>
                  <a:gd name="connsiteY12" fmla="*/ 64962 h 305469"/>
                  <a:gd name="connsiteX13" fmla="*/ 502443 w 857250"/>
                  <a:gd name="connsiteY13" fmla="*/ 125684 h 305469"/>
                  <a:gd name="connsiteX14" fmla="*/ 539353 w 857250"/>
                  <a:gd name="connsiteY14" fmla="*/ 225697 h 305469"/>
                  <a:gd name="connsiteX15" fmla="*/ 584597 w 857250"/>
                  <a:gd name="connsiteY15" fmla="*/ 217362 h 305469"/>
                  <a:gd name="connsiteX16" fmla="*/ 608409 w 857250"/>
                  <a:gd name="connsiteY16" fmla="*/ 117350 h 305469"/>
                  <a:gd name="connsiteX17" fmla="*/ 647700 w 857250"/>
                  <a:gd name="connsiteY17" fmla="*/ 136400 h 305469"/>
                  <a:gd name="connsiteX18" fmla="*/ 675084 w 857250"/>
                  <a:gd name="connsiteY18" fmla="*/ 236412 h 305469"/>
                  <a:gd name="connsiteX19" fmla="*/ 700087 w 857250"/>
                  <a:gd name="connsiteY19" fmla="*/ 282847 h 305469"/>
                  <a:gd name="connsiteX20" fmla="*/ 857250 w 857250"/>
                  <a:gd name="connsiteY20" fmla="*/ 295944 h 30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57250" h="305469">
                    <a:moveTo>
                      <a:pt x="0" y="305469"/>
                    </a:moveTo>
                    <a:cubicBezTo>
                      <a:pt x="23316" y="302393"/>
                      <a:pt x="46633" y="299317"/>
                      <a:pt x="65484" y="289990"/>
                    </a:cubicBezTo>
                    <a:cubicBezTo>
                      <a:pt x="84335" y="280663"/>
                      <a:pt x="99218" y="271139"/>
                      <a:pt x="113109" y="249509"/>
                    </a:cubicBezTo>
                    <a:cubicBezTo>
                      <a:pt x="127000" y="227879"/>
                      <a:pt x="136525" y="175492"/>
                      <a:pt x="148828" y="160212"/>
                    </a:cubicBezTo>
                    <a:cubicBezTo>
                      <a:pt x="161131" y="144932"/>
                      <a:pt x="175816" y="149695"/>
                      <a:pt x="186928" y="157831"/>
                    </a:cubicBezTo>
                    <a:cubicBezTo>
                      <a:pt x="198040" y="165967"/>
                      <a:pt x="206177" y="197519"/>
                      <a:pt x="215503" y="209028"/>
                    </a:cubicBezTo>
                    <a:cubicBezTo>
                      <a:pt x="224829" y="220537"/>
                      <a:pt x="232965" y="225299"/>
                      <a:pt x="242887" y="226887"/>
                    </a:cubicBezTo>
                    <a:cubicBezTo>
                      <a:pt x="252809" y="228475"/>
                      <a:pt x="263922" y="240778"/>
                      <a:pt x="275034" y="218553"/>
                    </a:cubicBezTo>
                    <a:cubicBezTo>
                      <a:pt x="286146" y="196328"/>
                      <a:pt x="297061" y="117151"/>
                      <a:pt x="309562" y="93537"/>
                    </a:cubicBezTo>
                    <a:cubicBezTo>
                      <a:pt x="322063" y="69923"/>
                      <a:pt x="339327" y="88775"/>
                      <a:pt x="350043" y="76869"/>
                    </a:cubicBezTo>
                    <a:cubicBezTo>
                      <a:pt x="360759" y="64963"/>
                      <a:pt x="361950" y="34602"/>
                      <a:pt x="373856" y="22100"/>
                    </a:cubicBezTo>
                    <a:cubicBezTo>
                      <a:pt x="385762" y="9598"/>
                      <a:pt x="406598" y="-5285"/>
                      <a:pt x="421481" y="1859"/>
                    </a:cubicBezTo>
                    <a:cubicBezTo>
                      <a:pt x="436364" y="9003"/>
                      <a:pt x="449659" y="44325"/>
                      <a:pt x="463153" y="64962"/>
                    </a:cubicBezTo>
                    <a:cubicBezTo>
                      <a:pt x="476647" y="85599"/>
                      <a:pt x="489743" y="98895"/>
                      <a:pt x="502443" y="125684"/>
                    </a:cubicBezTo>
                    <a:cubicBezTo>
                      <a:pt x="515143" y="152473"/>
                      <a:pt x="525661" y="210417"/>
                      <a:pt x="539353" y="225697"/>
                    </a:cubicBezTo>
                    <a:cubicBezTo>
                      <a:pt x="553045" y="240977"/>
                      <a:pt x="573088" y="235420"/>
                      <a:pt x="584597" y="217362"/>
                    </a:cubicBezTo>
                    <a:cubicBezTo>
                      <a:pt x="596106" y="199304"/>
                      <a:pt x="597892" y="130844"/>
                      <a:pt x="608409" y="117350"/>
                    </a:cubicBezTo>
                    <a:cubicBezTo>
                      <a:pt x="618926" y="103856"/>
                      <a:pt x="636588" y="116556"/>
                      <a:pt x="647700" y="136400"/>
                    </a:cubicBezTo>
                    <a:cubicBezTo>
                      <a:pt x="658812" y="156244"/>
                      <a:pt x="666353" y="212004"/>
                      <a:pt x="675084" y="236412"/>
                    </a:cubicBezTo>
                    <a:cubicBezTo>
                      <a:pt x="683815" y="260820"/>
                      <a:pt x="669726" y="272925"/>
                      <a:pt x="700087" y="282847"/>
                    </a:cubicBezTo>
                    <a:cubicBezTo>
                      <a:pt x="730448" y="292769"/>
                      <a:pt x="793849" y="294356"/>
                      <a:pt x="857250" y="295944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6" name="Gerader Verbinder 65">
              <a:extLst>
                <a:ext uri="{FF2B5EF4-FFF2-40B4-BE49-F238E27FC236}">
                  <a16:creationId xmlns:a16="http://schemas.microsoft.com/office/drawing/2014/main" id="{DA2701AC-55E2-4A1E-ADF4-5127DBFF10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10138" y="2058273"/>
              <a:ext cx="0" cy="8730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r Verbinder 66">
              <a:extLst>
                <a:ext uri="{FF2B5EF4-FFF2-40B4-BE49-F238E27FC236}">
                  <a16:creationId xmlns:a16="http://schemas.microsoft.com/office/drawing/2014/main" id="{4C524451-4B1C-42DD-8325-C85D90879C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11354" y="2061125"/>
              <a:ext cx="0" cy="8730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r Verbinder 67">
              <a:extLst>
                <a:ext uri="{FF2B5EF4-FFF2-40B4-BE49-F238E27FC236}">
                  <a16:creationId xmlns:a16="http://schemas.microsoft.com/office/drawing/2014/main" id="{660DD53B-853F-439E-889B-C895A36997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99460" y="1997869"/>
              <a:ext cx="0" cy="15056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r Verbinder 68">
              <a:extLst>
                <a:ext uri="{FF2B5EF4-FFF2-40B4-BE49-F238E27FC236}">
                  <a16:creationId xmlns:a16="http://schemas.microsoft.com/office/drawing/2014/main" id="{C8DFF397-D25B-4CAC-95AD-534F51C535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38751" y="1924050"/>
              <a:ext cx="0" cy="22437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r Verbinder 69">
              <a:extLst>
                <a:ext uri="{FF2B5EF4-FFF2-40B4-BE49-F238E27FC236}">
                  <a16:creationId xmlns:a16="http://schemas.microsoft.com/office/drawing/2014/main" id="{DB39AF46-6225-4147-B44A-B39B046045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94673" y="2091928"/>
              <a:ext cx="0" cy="53648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r Verbinder 70">
              <a:extLst>
                <a:ext uri="{FF2B5EF4-FFF2-40B4-BE49-F238E27FC236}">
                  <a16:creationId xmlns:a16="http://schemas.microsoft.com/office/drawing/2014/main" id="{41773B22-FAC6-4F15-BF56-04BF5FDF8D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24439" y="2036107"/>
              <a:ext cx="0" cy="10756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r Verbinder 71">
              <a:extLst>
                <a:ext uri="{FF2B5EF4-FFF2-40B4-BE49-F238E27FC236}">
                  <a16:creationId xmlns:a16="http://schemas.microsoft.com/office/drawing/2014/main" id="{93B01EA1-B916-4AA7-99B8-78CFE39380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16130" y="2040868"/>
              <a:ext cx="0" cy="10756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AD10B84C-C759-43C7-8A05-9F844AE71314}"/>
              </a:ext>
            </a:extLst>
          </p:cNvPr>
          <p:cNvCxnSpPr>
            <a:cxnSpLocks/>
          </p:cNvCxnSpPr>
          <p:nvPr/>
        </p:nvCxnSpPr>
        <p:spPr>
          <a:xfrm>
            <a:off x="2635327" y="2063975"/>
            <a:ext cx="418361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hteck 87">
            <a:extLst>
              <a:ext uri="{FF2B5EF4-FFF2-40B4-BE49-F238E27FC236}">
                <a16:creationId xmlns:a16="http://schemas.microsoft.com/office/drawing/2014/main" id="{2194D739-4614-4617-AC1C-21EB11E4435F}"/>
              </a:ext>
            </a:extLst>
          </p:cNvPr>
          <p:cNvSpPr/>
          <p:nvPr/>
        </p:nvSpPr>
        <p:spPr>
          <a:xfrm>
            <a:off x="428830" y="416020"/>
            <a:ext cx="3974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rgbClr val="FFFFFF"/>
                </a:solidFill>
                <a:latin typeface="Akkurat Office" panose="02000503030000020004" pitchFamily="50" charset="0"/>
              </a:rPr>
              <a:t>Detection Mechanism</a:t>
            </a:r>
            <a:endParaRPr lang="en-US" sz="2400" dirty="0">
              <a:latin typeface="Akkurat Office" panose="02000503030000020004" pitchFamily="50" charset="0"/>
            </a:endParaRPr>
          </a:p>
        </p:txBody>
      </p:sp>
      <p:sp>
        <p:nvSpPr>
          <p:cNvPr id="38" name="Foliennummernplatzhalter 3">
            <a:extLst>
              <a:ext uri="{FF2B5EF4-FFF2-40B4-BE49-F238E27FC236}">
                <a16:creationId xmlns:a16="http://schemas.microsoft.com/office/drawing/2014/main" id="{DA9BFC19-AECD-49A5-B3D7-29A8C7D00A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3FB4BF-9C30-A94B-8CCB-3BFBA1A832FD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21" name="Grafik 20" descr="Ein Bild, das Computer enthält.&#10;&#10;Automatisch generierte Beschreibung">
            <a:extLst>
              <a:ext uri="{FF2B5EF4-FFF2-40B4-BE49-F238E27FC236}">
                <a16:creationId xmlns:a16="http://schemas.microsoft.com/office/drawing/2014/main" id="{87C7B4F9-A74F-400F-8ECA-9E1CF4637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435218">
            <a:off x="-389726" y="2105554"/>
            <a:ext cx="3182424" cy="3272953"/>
          </a:xfrm>
          <a:prstGeom prst="rect">
            <a:avLst/>
          </a:prstGeom>
        </p:spPr>
      </p:pic>
      <p:sp>
        <p:nvSpPr>
          <p:cNvPr id="44" name="Textfeld 43">
            <a:extLst>
              <a:ext uri="{FF2B5EF4-FFF2-40B4-BE49-F238E27FC236}">
                <a16:creationId xmlns:a16="http://schemas.microsoft.com/office/drawing/2014/main" id="{8FE6B0F9-0E29-4545-831A-FF0E4B6BC185}"/>
              </a:ext>
            </a:extLst>
          </p:cNvPr>
          <p:cNvSpPr txBox="1"/>
          <p:nvPr/>
        </p:nvSpPr>
        <p:spPr>
          <a:xfrm>
            <a:off x="379490" y="3108928"/>
            <a:ext cx="970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Cherenkov Radiation</a:t>
            </a:r>
            <a:endParaRPr lang="en-US" sz="1200" dirty="0">
              <a:solidFill>
                <a:schemeClr val="tx2"/>
              </a:solidFill>
            </a:endParaRPr>
          </a:p>
        </p:txBody>
      </p:sp>
      <p:cxnSp>
        <p:nvCxnSpPr>
          <p:cNvPr id="60" name="Gerade Verbindung mit Pfeil 59">
            <a:extLst>
              <a:ext uri="{FF2B5EF4-FFF2-40B4-BE49-F238E27FC236}">
                <a16:creationId xmlns:a16="http://schemas.microsoft.com/office/drawing/2014/main" id="{9AA83B66-4822-4FF5-8A35-FB31B8AC90B5}"/>
              </a:ext>
            </a:extLst>
          </p:cNvPr>
          <p:cNvCxnSpPr>
            <a:cxnSpLocks/>
          </p:cNvCxnSpPr>
          <p:nvPr/>
        </p:nvCxnSpPr>
        <p:spPr>
          <a:xfrm flipV="1">
            <a:off x="571697" y="2909459"/>
            <a:ext cx="2583273" cy="1014856"/>
          </a:xfrm>
          <a:prstGeom prst="straightConnector1">
            <a:avLst/>
          </a:prstGeom>
          <a:ln w="6350">
            <a:solidFill>
              <a:schemeClr val="tx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mit Pfeil 60">
            <a:extLst>
              <a:ext uri="{FF2B5EF4-FFF2-40B4-BE49-F238E27FC236}">
                <a16:creationId xmlns:a16="http://schemas.microsoft.com/office/drawing/2014/main" id="{FCDC1E8B-71A1-4FD1-9945-7BD8D3702DF4}"/>
              </a:ext>
            </a:extLst>
          </p:cNvPr>
          <p:cNvCxnSpPr>
            <a:cxnSpLocks/>
          </p:cNvCxnSpPr>
          <p:nvPr/>
        </p:nvCxnSpPr>
        <p:spPr>
          <a:xfrm>
            <a:off x="7475486" y="2807670"/>
            <a:ext cx="0" cy="415059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uppieren 76">
            <a:extLst>
              <a:ext uri="{FF2B5EF4-FFF2-40B4-BE49-F238E27FC236}">
                <a16:creationId xmlns:a16="http://schemas.microsoft.com/office/drawing/2014/main" id="{57ED2C81-C4A6-4176-8E3F-95A91FF5DC04}"/>
              </a:ext>
            </a:extLst>
          </p:cNvPr>
          <p:cNvGrpSpPr/>
          <p:nvPr/>
        </p:nvGrpSpPr>
        <p:grpSpPr>
          <a:xfrm>
            <a:off x="7013942" y="2056208"/>
            <a:ext cx="966715" cy="357943"/>
            <a:chOff x="4910138" y="1924050"/>
            <a:chExt cx="605992" cy="224379"/>
          </a:xfrm>
        </p:grpSpPr>
        <p:cxnSp>
          <p:nvCxnSpPr>
            <p:cNvPr id="85" name="Gerader Verbinder 84">
              <a:extLst>
                <a:ext uri="{FF2B5EF4-FFF2-40B4-BE49-F238E27FC236}">
                  <a16:creationId xmlns:a16="http://schemas.microsoft.com/office/drawing/2014/main" id="{267889F5-5B1F-4B5F-8E57-1A65CA6719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10138" y="2058273"/>
              <a:ext cx="0" cy="8730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r Verbinder 85">
              <a:extLst>
                <a:ext uri="{FF2B5EF4-FFF2-40B4-BE49-F238E27FC236}">
                  <a16:creationId xmlns:a16="http://schemas.microsoft.com/office/drawing/2014/main" id="{8442D3B8-20D0-4411-B060-7306E3C2E9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11354" y="2061125"/>
              <a:ext cx="0" cy="8730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Gerader Verbinder 86">
              <a:extLst>
                <a:ext uri="{FF2B5EF4-FFF2-40B4-BE49-F238E27FC236}">
                  <a16:creationId xmlns:a16="http://schemas.microsoft.com/office/drawing/2014/main" id="{7A11E2B7-BBBF-4F67-9209-E87C24DCA5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99460" y="1997869"/>
              <a:ext cx="0" cy="15056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r Verbinder 88">
              <a:extLst>
                <a:ext uri="{FF2B5EF4-FFF2-40B4-BE49-F238E27FC236}">
                  <a16:creationId xmlns:a16="http://schemas.microsoft.com/office/drawing/2014/main" id="{629DCB88-1C59-479E-AC33-E00D4A151F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38751" y="1924050"/>
              <a:ext cx="0" cy="22437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r Verbinder 89">
              <a:extLst>
                <a:ext uri="{FF2B5EF4-FFF2-40B4-BE49-F238E27FC236}">
                  <a16:creationId xmlns:a16="http://schemas.microsoft.com/office/drawing/2014/main" id="{020C9C4A-BDE2-42A0-8EE2-947B84545B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94673" y="2091928"/>
              <a:ext cx="0" cy="53648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r Verbinder 90">
              <a:extLst>
                <a:ext uri="{FF2B5EF4-FFF2-40B4-BE49-F238E27FC236}">
                  <a16:creationId xmlns:a16="http://schemas.microsoft.com/office/drawing/2014/main" id="{DF64D75E-8F4C-486D-9C68-5EA57795BF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24439" y="2036107"/>
              <a:ext cx="0" cy="10756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Gerader Verbinder 91">
              <a:extLst>
                <a:ext uri="{FF2B5EF4-FFF2-40B4-BE49-F238E27FC236}">
                  <a16:creationId xmlns:a16="http://schemas.microsoft.com/office/drawing/2014/main" id="{83837E59-1C57-4225-ACE1-74028B3C1D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16130" y="2040868"/>
              <a:ext cx="0" cy="10756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1" name="Gerade Verbindung mit Pfeil 100">
            <a:extLst>
              <a:ext uri="{FF2B5EF4-FFF2-40B4-BE49-F238E27FC236}">
                <a16:creationId xmlns:a16="http://schemas.microsoft.com/office/drawing/2014/main" id="{42068F5A-33F0-4259-AE52-C34DC6D6387D}"/>
              </a:ext>
            </a:extLst>
          </p:cNvPr>
          <p:cNvCxnSpPr>
            <a:cxnSpLocks/>
          </p:cNvCxnSpPr>
          <p:nvPr/>
        </p:nvCxnSpPr>
        <p:spPr>
          <a:xfrm>
            <a:off x="6013671" y="2063975"/>
            <a:ext cx="418361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feld 102">
                <a:extLst>
                  <a:ext uri="{FF2B5EF4-FFF2-40B4-BE49-F238E27FC236}">
                    <a16:creationId xmlns:a16="http://schemas.microsoft.com/office/drawing/2014/main" id="{7714D435-E477-4334-A6B3-904E2BD2A5E6}"/>
                  </a:ext>
                </a:extLst>
              </p:cNvPr>
              <p:cNvSpPr txBox="1"/>
              <p:nvPr/>
            </p:nvSpPr>
            <p:spPr>
              <a:xfrm>
                <a:off x="6825276" y="1797734"/>
                <a:ext cx="169657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200" b="0" dirty="0">
                    <a:solidFill>
                      <a:schemeClr val="bg1"/>
                    </a:solidFill>
                  </a:rPr>
                  <a:t>Pulse Series: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de-DE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de-DE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de-DE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de-DE" sz="1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3" name="Textfeld 102">
                <a:extLst>
                  <a:ext uri="{FF2B5EF4-FFF2-40B4-BE49-F238E27FC236}">
                    <a16:creationId xmlns:a16="http://schemas.microsoft.com/office/drawing/2014/main" id="{7714D435-E477-4334-A6B3-904E2BD2A5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5276" y="1797734"/>
                <a:ext cx="1696575" cy="276999"/>
              </a:xfrm>
              <a:prstGeom prst="rect">
                <a:avLst/>
              </a:prstGeom>
              <a:blipFill>
                <a:blip r:embed="rId6"/>
                <a:stretch>
                  <a:fillRect l="-360" t="-2222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feld 103">
                <a:extLst>
                  <a:ext uri="{FF2B5EF4-FFF2-40B4-BE49-F238E27FC236}">
                    <a16:creationId xmlns:a16="http://schemas.microsoft.com/office/drawing/2014/main" id="{4E27F50B-61D0-4715-BFF8-26D25EFA4D20}"/>
                  </a:ext>
                </a:extLst>
              </p:cNvPr>
              <p:cNvSpPr txBox="1"/>
              <p:nvPr/>
            </p:nvSpPr>
            <p:spPr>
              <a:xfrm>
                <a:off x="6004231" y="3349375"/>
                <a:ext cx="2767893" cy="764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de-DE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e>
                          <m:acc>
                            <m:accPr>
                              <m:chr m:val="⃗"/>
                              <m:ctrlPr>
                                <a:rPr lang="de-DE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</m:d>
                      <m:r>
                        <a:rPr lang="de-D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acc>
                            <m:accPr>
                              <m:chr m:val="⃗"/>
                              <m:ctrlPr>
                                <a:rPr lang="de-DE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de-DE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4" name="Textfeld 103">
                <a:extLst>
                  <a:ext uri="{FF2B5EF4-FFF2-40B4-BE49-F238E27FC236}">
                    <a16:creationId xmlns:a16="http://schemas.microsoft.com/office/drawing/2014/main" id="{4E27F50B-61D0-4715-BFF8-26D25EFA4D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4231" y="3349375"/>
                <a:ext cx="2767893" cy="7645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5" name="Gruppieren 154">
            <a:extLst>
              <a:ext uri="{FF2B5EF4-FFF2-40B4-BE49-F238E27FC236}">
                <a16:creationId xmlns:a16="http://schemas.microsoft.com/office/drawing/2014/main" id="{D124C4EE-BBFB-41F5-9FBE-0893506288A9}"/>
              </a:ext>
            </a:extLst>
          </p:cNvPr>
          <p:cNvGrpSpPr/>
          <p:nvPr/>
        </p:nvGrpSpPr>
        <p:grpSpPr>
          <a:xfrm>
            <a:off x="6552062" y="4289426"/>
            <a:ext cx="953274" cy="707453"/>
            <a:chOff x="6343061" y="4684763"/>
            <a:chExt cx="953274" cy="707453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16FE3C54-36F7-40D1-82BC-4B06DBD7CA55}"/>
                </a:ext>
              </a:extLst>
            </p:cNvPr>
            <p:cNvSpPr/>
            <p:nvPr/>
          </p:nvSpPr>
          <p:spPr>
            <a:xfrm>
              <a:off x="6343062" y="4787871"/>
              <a:ext cx="98219" cy="9821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Ellipse 107">
              <a:extLst>
                <a:ext uri="{FF2B5EF4-FFF2-40B4-BE49-F238E27FC236}">
                  <a16:creationId xmlns:a16="http://schemas.microsoft.com/office/drawing/2014/main" id="{BDEC9CE4-8E4F-466D-B6FA-F44863072D62}"/>
                </a:ext>
              </a:extLst>
            </p:cNvPr>
            <p:cNvSpPr/>
            <p:nvPr/>
          </p:nvSpPr>
          <p:spPr>
            <a:xfrm>
              <a:off x="6343062" y="4989380"/>
              <a:ext cx="98219" cy="9821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Ellipse 108">
              <a:extLst>
                <a:ext uri="{FF2B5EF4-FFF2-40B4-BE49-F238E27FC236}">
                  <a16:creationId xmlns:a16="http://schemas.microsoft.com/office/drawing/2014/main" id="{0F6D6528-F9D8-43FE-83F3-5F9C299FB835}"/>
                </a:ext>
              </a:extLst>
            </p:cNvPr>
            <p:cNvSpPr/>
            <p:nvPr/>
          </p:nvSpPr>
          <p:spPr>
            <a:xfrm>
              <a:off x="6343061" y="5195778"/>
              <a:ext cx="98219" cy="9821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Ellipse 109">
              <a:extLst>
                <a:ext uri="{FF2B5EF4-FFF2-40B4-BE49-F238E27FC236}">
                  <a16:creationId xmlns:a16="http://schemas.microsoft.com/office/drawing/2014/main" id="{BEB31497-C55D-4F68-8DB5-F7F648B1D509}"/>
                </a:ext>
              </a:extLst>
            </p:cNvPr>
            <p:cNvSpPr/>
            <p:nvPr/>
          </p:nvSpPr>
          <p:spPr>
            <a:xfrm>
              <a:off x="6770590" y="4684763"/>
              <a:ext cx="98219" cy="9821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Ellipse 110">
              <a:extLst>
                <a:ext uri="{FF2B5EF4-FFF2-40B4-BE49-F238E27FC236}">
                  <a16:creationId xmlns:a16="http://schemas.microsoft.com/office/drawing/2014/main" id="{0F2C163D-F2A5-415E-B0EB-63CC82299E02}"/>
                </a:ext>
              </a:extLst>
            </p:cNvPr>
            <p:cNvSpPr/>
            <p:nvPr/>
          </p:nvSpPr>
          <p:spPr>
            <a:xfrm>
              <a:off x="6770590" y="4886272"/>
              <a:ext cx="98219" cy="9821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Ellipse 111">
              <a:extLst>
                <a:ext uri="{FF2B5EF4-FFF2-40B4-BE49-F238E27FC236}">
                  <a16:creationId xmlns:a16="http://schemas.microsoft.com/office/drawing/2014/main" id="{52B28693-5EB3-4E34-B134-2150C674B07C}"/>
                </a:ext>
              </a:extLst>
            </p:cNvPr>
            <p:cNvSpPr/>
            <p:nvPr/>
          </p:nvSpPr>
          <p:spPr>
            <a:xfrm>
              <a:off x="6770589" y="5092670"/>
              <a:ext cx="98219" cy="9821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Ellipse 112">
              <a:extLst>
                <a:ext uri="{FF2B5EF4-FFF2-40B4-BE49-F238E27FC236}">
                  <a16:creationId xmlns:a16="http://schemas.microsoft.com/office/drawing/2014/main" id="{150C6459-E396-4274-805C-8118A14443F4}"/>
                </a:ext>
              </a:extLst>
            </p:cNvPr>
            <p:cNvSpPr/>
            <p:nvPr/>
          </p:nvSpPr>
          <p:spPr>
            <a:xfrm>
              <a:off x="6768239" y="5293997"/>
              <a:ext cx="98219" cy="9821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Ellipse 113">
              <a:extLst>
                <a:ext uri="{FF2B5EF4-FFF2-40B4-BE49-F238E27FC236}">
                  <a16:creationId xmlns:a16="http://schemas.microsoft.com/office/drawing/2014/main" id="{78EBBE54-F4AB-46C7-B93C-3F6820B4BD0C}"/>
                </a:ext>
              </a:extLst>
            </p:cNvPr>
            <p:cNvSpPr/>
            <p:nvPr/>
          </p:nvSpPr>
          <p:spPr>
            <a:xfrm>
              <a:off x="7198116" y="4891161"/>
              <a:ext cx="98219" cy="9821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Ellipse 114">
              <a:extLst>
                <a:ext uri="{FF2B5EF4-FFF2-40B4-BE49-F238E27FC236}">
                  <a16:creationId xmlns:a16="http://schemas.microsoft.com/office/drawing/2014/main" id="{FB557642-EC6C-4E8C-A134-C9370E74B090}"/>
                </a:ext>
              </a:extLst>
            </p:cNvPr>
            <p:cNvSpPr/>
            <p:nvPr/>
          </p:nvSpPr>
          <p:spPr>
            <a:xfrm>
              <a:off x="7198116" y="5092670"/>
              <a:ext cx="98219" cy="9821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51C4FB0A-443F-417C-820F-F60DF32152F1}"/>
                </a:ext>
              </a:extLst>
            </p:cNvPr>
            <p:cNvCxnSpPr>
              <a:stCxn id="28" idx="6"/>
              <a:endCxn id="110" idx="2"/>
            </p:cNvCxnSpPr>
            <p:nvPr/>
          </p:nvCxnSpPr>
          <p:spPr>
            <a:xfrm flipV="1">
              <a:off x="6441281" y="4733873"/>
              <a:ext cx="329309" cy="10310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Gerader Verbinder 115">
              <a:extLst>
                <a:ext uri="{FF2B5EF4-FFF2-40B4-BE49-F238E27FC236}">
                  <a16:creationId xmlns:a16="http://schemas.microsoft.com/office/drawing/2014/main" id="{9D57AB0C-0336-4A22-B3F2-7427F7879598}"/>
                </a:ext>
              </a:extLst>
            </p:cNvPr>
            <p:cNvCxnSpPr>
              <a:cxnSpLocks/>
              <a:stCxn id="28" idx="6"/>
              <a:endCxn id="111" idx="2"/>
            </p:cNvCxnSpPr>
            <p:nvPr/>
          </p:nvCxnSpPr>
          <p:spPr>
            <a:xfrm>
              <a:off x="6441281" y="4836981"/>
              <a:ext cx="329309" cy="9840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Gerader Verbinder 116">
              <a:extLst>
                <a:ext uri="{FF2B5EF4-FFF2-40B4-BE49-F238E27FC236}">
                  <a16:creationId xmlns:a16="http://schemas.microsoft.com/office/drawing/2014/main" id="{EF329A33-6054-4E80-BE9C-2B1DFF3044E7}"/>
                </a:ext>
              </a:extLst>
            </p:cNvPr>
            <p:cNvCxnSpPr>
              <a:cxnSpLocks/>
              <a:stCxn id="108" idx="6"/>
            </p:cNvCxnSpPr>
            <p:nvPr/>
          </p:nvCxnSpPr>
          <p:spPr>
            <a:xfrm flipV="1">
              <a:off x="6441281" y="4947202"/>
              <a:ext cx="315119" cy="91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Gerader Verbinder 117">
              <a:extLst>
                <a:ext uri="{FF2B5EF4-FFF2-40B4-BE49-F238E27FC236}">
                  <a16:creationId xmlns:a16="http://schemas.microsoft.com/office/drawing/2014/main" id="{AF720335-B4F6-4B2C-8F44-DBF4D77FB6F5}"/>
                </a:ext>
              </a:extLst>
            </p:cNvPr>
            <p:cNvCxnSpPr>
              <a:cxnSpLocks/>
              <a:stCxn id="108" idx="6"/>
              <a:endCxn id="112" idx="2"/>
            </p:cNvCxnSpPr>
            <p:nvPr/>
          </p:nvCxnSpPr>
          <p:spPr>
            <a:xfrm>
              <a:off x="6441281" y="5038490"/>
              <a:ext cx="329308" cy="10329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Gerader Verbinder 118">
              <a:extLst>
                <a:ext uri="{FF2B5EF4-FFF2-40B4-BE49-F238E27FC236}">
                  <a16:creationId xmlns:a16="http://schemas.microsoft.com/office/drawing/2014/main" id="{B0308DD7-D36B-4065-9146-EE4C302A437A}"/>
                </a:ext>
              </a:extLst>
            </p:cNvPr>
            <p:cNvCxnSpPr>
              <a:cxnSpLocks/>
              <a:stCxn id="111" idx="2"/>
              <a:endCxn id="109" idx="6"/>
            </p:cNvCxnSpPr>
            <p:nvPr/>
          </p:nvCxnSpPr>
          <p:spPr>
            <a:xfrm flipH="1">
              <a:off x="6441280" y="4935382"/>
              <a:ext cx="329310" cy="30950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Gerader Verbinder 119">
              <a:extLst>
                <a:ext uri="{FF2B5EF4-FFF2-40B4-BE49-F238E27FC236}">
                  <a16:creationId xmlns:a16="http://schemas.microsoft.com/office/drawing/2014/main" id="{43BB2BC7-3034-4FF3-A31F-032A5E87EBAC}"/>
                </a:ext>
              </a:extLst>
            </p:cNvPr>
            <p:cNvCxnSpPr>
              <a:cxnSpLocks/>
              <a:stCxn id="108" idx="6"/>
              <a:endCxn id="110" idx="2"/>
            </p:cNvCxnSpPr>
            <p:nvPr/>
          </p:nvCxnSpPr>
          <p:spPr>
            <a:xfrm flipV="1">
              <a:off x="6441281" y="4733873"/>
              <a:ext cx="329309" cy="30461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Gerader Verbinder 120">
              <a:extLst>
                <a:ext uri="{FF2B5EF4-FFF2-40B4-BE49-F238E27FC236}">
                  <a16:creationId xmlns:a16="http://schemas.microsoft.com/office/drawing/2014/main" id="{0AA5F68A-F017-4E26-B76F-5961FD066B4A}"/>
                </a:ext>
              </a:extLst>
            </p:cNvPr>
            <p:cNvCxnSpPr>
              <a:cxnSpLocks/>
              <a:stCxn id="109" idx="6"/>
              <a:endCxn id="110" idx="2"/>
            </p:cNvCxnSpPr>
            <p:nvPr/>
          </p:nvCxnSpPr>
          <p:spPr>
            <a:xfrm flipV="1">
              <a:off x="6441280" y="4733873"/>
              <a:ext cx="329310" cy="51101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Gerader Verbinder 121">
              <a:extLst>
                <a:ext uri="{FF2B5EF4-FFF2-40B4-BE49-F238E27FC236}">
                  <a16:creationId xmlns:a16="http://schemas.microsoft.com/office/drawing/2014/main" id="{C196ACB4-2659-4A5B-959D-E351C5D3584B}"/>
                </a:ext>
              </a:extLst>
            </p:cNvPr>
            <p:cNvCxnSpPr>
              <a:cxnSpLocks/>
              <a:stCxn id="113" idx="2"/>
              <a:endCxn id="109" idx="6"/>
            </p:cNvCxnSpPr>
            <p:nvPr/>
          </p:nvCxnSpPr>
          <p:spPr>
            <a:xfrm flipH="1" flipV="1">
              <a:off x="6441280" y="5244888"/>
              <a:ext cx="326959" cy="9821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Gerader Verbinder 122">
              <a:extLst>
                <a:ext uri="{FF2B5EF4-FFF2-40B4-BE49-F238E27FC236}">
                  <a16:creationId xmlns:a16="http://schemas.microsoft.com/office/drawing/2014/main" id="{EA7D9450-8718-4665-A067-6DE855C7C789}"/>
                </a:ext>
              </a:extLst>
            </p:cNvPr>
            <p:cNvCxnSpPr>
              <a:cxnSpLocks/>
              <a:stCxn id="108" idx="6"/>
            </p:cNvCxnSpPr>
            <p:nvPr/>
          </p:nvCxnSpPr>
          <p:spPr>
            <a:xfrm>
              <a:off x="6441281" y="5038490"/>
              <a:ext cx="315119" cy="29768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Gerader Verbinder 123">
              <a:extLst>
                <a:ext uri="{FF2B5EF4-FFF2-40B4-BE49-F238E27FC236}">
                  <a16:creationId xmlns:a16="http://schemas.microsoft.com/office/drawing/2014/main" id="{DF040D81-C71F-48ED-9224-63E01B5DE69E}"/>
                </a:ext>
              </a:extLst>
            </p:cNvPr>
            <p:cNvCxnSpPr>
              <a:cxnSpLocks/>
              <a:stCxn id="28" idx="6"/>
              <a:endCxn id="113" idx="2"/>
            </p:cNvCxnSpPr>
            <p:nvPr/>
          </p:nvCxnSpPr>
          <p:spPr>
            <a:xfrm>
              <a:off x="6441281" y="4836981"/>
              <a:ext cx="326958" cy="50612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Gerader Verbinder 124">
              <a:extLst>
                <a:ext uri="{FF2B5EF4-FFF2-40B4-BE49-F238E27FC236}">
                  <a16:creationId xmlns:a16="http://schemas.microsoft.com/office/drawing/2014/main" id="{237454DA-51FD-4B2A-A628-F0E8A4652411}"/>
                </a:ext>
              </a:extLst>
            </p:cNvPr>
            <p:cNvCxnSpPr>
              <a:cxnSpLocks/>
              <a:stCxn id="109" idx="6"/>
              <a:endCxn id="112" idx="2"/>
            </p:cNvCxnSpPr>
            <p:nvPr/>
          </p:nvCxnSpPr>
          <p:spPr>
            <a:xfrm flipV="1">
              <a:off x="6441280" y="5141780"/>
              <a:ext cx="329309" cy="10310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Gerader Verbinder 127">
              <a:extLst>
                <a:ext uri="{FF2B5EF4-FFF2-40B4-BE49-F238E27FC236}">
                  <a16:creationId xmlns:a16="http://schemas.microsoft.com/office/drawing/2014/main" id="{C23F5A4C-F7D1-4533-BFF9-9C162A1FDD0A}"/>
                </a:ext>
              </a:extLst>
            </p:cNvPr>
            <p:cNvCxnSpPr>
              <a:cxnSpLocks/>
              <a:stCxn id="28" idx="6"/>
              <a:endCxn id="112" idx="2"/>
            </p:cNvCxnSpPr>
            <p:nvPr/>
          </p:nvCxnSpPr>
          <p:spPr>
            <a:xfrm>
              <a:off x="6441281" y="4836981"/>
              <a:ext cx="329308" cy="30479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Gerader Verbinder 130">
              <a:extLst>
                <a:ext uri="{FF2B5EF4-FFF2-40B4-BE49-F238E27FC236}">
                  <a16:creationId xmlns:a16="http://schemas.microsoft.com/office/drawing/2014/main" id="{F0E02E2E-AE2A-43B8-BC9C-A9D945558594}"/>
                </a:ext>
              </a:extLst>
            </p:cNvPr>
            <p:cNvCxnSpPr>
              <a:cxnSpLocks/>
              <a:stCxn id="113" idx="6"/>
              <a:endCxn id="115" idx="2"/>
            </p:cNvCxnSpPr>
            <p:nvPr/>
          </p:nvCxnSpPr>
          <p:spPr>
            <a:xfrm flipV="1">
              <a:off x="6866458" y="5141780"/>
              <a:ext cx="331658" cy="20132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Gerader Verbinder 133">
              <a:extLst>
                <a:ext uri="{FF2B5EF4-FFF2-40B4-BE49-F238E27FC236}">
                  <a16:creationId xmlns:a16="http://schemas.microsoft.com/office/drawing/2014/main" id="{AF7B9719-44E4-4E25-8A40-3458CF74BC5D}"/>
                </a:ext>
              </a:extLst>
            </p:cNvPr>
            <p:cNvCxnSpPr>
              <a:cxnSpLocks/>
              <a:stCxn id="112" idx="6"/>
              <a:endCxn id="115" idx="2"/>
            </p:cNvCxnSpPr>
            <p:nvPr/>
          </p:nvCxnSpPr>
          <p:spPr>
            <a:xfrm>
              <a:off x="6868808" y="5141780"/>
              <a:ext cx="32930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Gerader Verbinder 136">
              <a:extLst>
                <a:ext uri="{FF2B5EF4-FFF2-40B4-BE49-F238E27FC236}">
                  <a16:creationId xmlns:a16="http://schemas.microsoft.com/office/drawing/2014/main" id="{7A798A9C-A28B-4E22-813D-6350B5B48192}"/>
                </a:ext>
              </a:extLst>
            </p:cNvPr>
            <p:cNvCxnSpPr>
              <a:cxnSpLocks/>
              <a:stCxn id="111" idx="6"/>
              <a:endCxn id="115" idx="2"/>
            </p:cNvCxnSpPr>
            <p:nvPr/>
          </p:nvCxnSpPr>
          <p:spPr>
            <a:xfrm>
              <a:off x="6868809" y="4935382"/>
              <a:ext cx="329307" cy="20639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Gerader Verbinder 139">
              <a:extLst>
                <a:ext uri="{FF2B5EF4-FFF2-40B4-BE49-F238E27FC236}">
                  <a16:creationId xmlns:a16="http://schemas.microsoft.com/office/drawing/2014/main" id="{953A4728-6DE0-4B0B-9725-CE5981084FCD}"/>
                </a:ext>
              </a:extLst>
            </p:cNvPr>
            <p:cNvCxnSpPr>
              <a:cxnSpLocks/>
              <a:stCxn id="110" idx="6"/>
            </p:cNvCxnSpPr>
            <p:nvPr/>
          </p:nvCxnSpPr>
          <p:spPr>
            <a:xfrm>
              <a:off x="6868809" y="4733873"/>
              <a:ext cx="329307" cy="40790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Gerader Verbinder 142">
              <a:extLst>
                <a:ext uri="{FF2B5EF4-FFF2-40B4-BE49-F238E27FC236}">
                  <a16:creationId xmlns:a16="http://schemas.microsoft.com/office/drawing/2014/main" id="{BD190155-702D-47D5-9951-E88820BBA9A0}"/>
                </a:ext>
              </a:extLst>
            </p:cNvPr>
            <p:cNvCxnSpPr>
              <a:cxnSpLocks/>
              <a:stCxn id="110" idx="6"/>
              <a:endCxn id="114" idx="2"/>
            </p:cNvCxnSpPr>
            <p:nvPr/>
          </p:nvCxnSpPr>
          <p:spPr>
            <a:xfrm>
              <a:off x="6868809" y="4733873"/>
              <a:ext cx="329307" cy="20639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Gerader Verbinder 145">
              <a:extLst>
                <a:ext uri="{FF2B5EF4-FFF2-40B4-BE49-F238E27FC236}">
                  <a16:creationId xmlns:a16="http://schemas.microsoft.com/office/drawing/2014/main" id="{8D919DB3-D25C-497B-8356-DC2988129C02}"/>
                </a:ext>
              </a:extLst>
            </p:cNvPr>
            <p:cNvCxnSpPr>
              <a:cxnSpLocks/>
              <a:stCxn id="111" idx="6"/>
              <a:endCxn id="114" idx="2"/>
            </p:cNvCxnSpPr>
            <p:nvPr/>
          </p:nvCxnSpPr>
          <p:spPr>
            <a:xfrm>
              <a:off x="6868809" y="4935382"/>
              <a:ext cx="329307" cy="488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Gerader Verbinder 148">
              <a:extLst>
                <a:ext uri="{FF2B5EF4-FFF2-40B4-BE49-F238E27FC236}">
                  <a16:creationId xmlns:a16="http://schemas.microsoft.com/office/drawing/2014/main" id="{F8B9FA35-5B52-4A6C-803B-E34379AB758B}"/>
                </a:ext>
              </a:extLst>
            </p:cNvPr>
            <p:cNvCxnSpPr>
              <a:cxnSpLocks/>
              <a:stCxn id="112" idx="6"/>
              <a:endCxn id="114" idx="2"/>
            </p:cNvCxnSpPr>
            <p:nvPr/>
          </p:nvCxnSpPr>
          <p:spPr>
            <a:xfrm flipV="1">
              <a:off x="6868808" y="4940271"/>
              <a:ext cx="329308" cy="20150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Gerader Verbinder 151">
              <a:extLst>
                <a:ext uri="{FF2B5EF4-FFF2-40B4-BE49-F238E27FC236}">
                  <a16:creationId xmlns:a16="http://schemas.microsoft.com/office/drawing/2014/main" id="{1A884BF3-C339-4477-B9AB-835BB912DD46}"/>
                </a:ext>
              </a:extLst>
            </p:cNvPr>
            <p:cNvCxnSpPr>
              <a:cxnSpLocks/>
              <a:stCxn id="113" idx="6"/>
              <a:endCxn id="114" idx="2"/>
            </p:cNvCxnSpPr>
            <p:nvPr/>
          </p:nvCxnSpPr>
          <p:spPr>
            <a:xfrm flipV="1">
              <a:off x="6866458" y="4940271"/>
              <a:ext cx="331658" cy="40283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7" name="Grafik 156">
            <a:extLst>
              <a:ext uri="{FF2B5EF4-FFF2-40B4-BE49-F238E27FC236}">
                <a16:creationId xmlns:a16="http://schemas.microsoft.com/office/drawing/2014/main" id="{C5308ED3-F157-42A6-BA5B-DFC02BB65F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8015" y="4357745"/>
            <a:ext cx="540915" cy="54091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1D6B072-A943-EAAF-D6E2-2B1C63F31F42}"/>
              </a:ext>
            </a:extLst>
          </p:cNvPr>
          <p:cNvSpPr txBox="1"/>
          <p:nvPr/>
        </p:nvSpPr>
        <p:spPr>
          <a:xfrm>
            <a:off x="-52152" y="5545488"/>
            <a:ext cx="90744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tx2">
                    <a:lumMod val="75000"/>
                  </a:schemeClr>
                </a:solidFill>
                <a:latin typeface="Akkurat Light Office" panose="02000503030000020004" pitchFamily="50" charset="0"/>
              </a:rPr>
              <a:t>Mirco Hünnefeld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76A831A2-19D3-06F7-FF7F-EB82113266AD}"/>
                  </a:ext>
                </a:extLst>
              </p:cNvPr>
              <p:cNvSpPr txBox="1"/>
              <p:nvPr/>
            </p:nvSpPr>
            <p:spPr>
              <a:xfrm>
                <a:off x="3921370" y="1274315"/>
                <a:ext cx="169657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200" b="0" dirty="0">
                    <a:solidFill>
                      <a:schemeClr val="bg1"/>
                    </a:solidFill>
                  </a:rPr>
                  <a:t>Data rate: </a:t>
                </a:r>
                <a14:m>
                  <m:oMath xmlns:m="http://schemas.openxmlformats.org/officeDocument/2006/math">
                    <m:r>
                      <a:rPr lang="de-DE" sz="1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~1</m:t>
                    </m:r>
                  </m:oMath>
                </a14:m>
                <a:r>
                  <a:rPr lang="en-US" sz="1200" dirty="0">
                    <a:solidFill>
                      <a:schemeClr val="bg1"/>
                    </a:solidFill>
                  </a:rPr>
                  <a:t> TB/day</a:t>
                </a: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76A831A2-19D3-06F7-FF7F-EB82113266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1370" y="1274315"/>
                <a:ext cx="1696575" cy="276999"/>
              </a:xfrm>
              <a:prstGeom prst="rect">
                <a:avLst/>
              </a:prstGeom>
              <a:blipFill>
                <a:blip r:embed="rId10"/>
                <a:stretch>
                  <a:fillRect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8712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61B474D-69E9-1CCD-E5E0-00A35CD0F2E1}"/>
              </a:ext>
            </a:extLst>
          </p:cNvPr>
          <p:cNvGrpSpPr/>
          <p:nvPr/>
        </p:nvGrpSpPr>
        <p:grpSpPr>
          <a:xfrm>
            <a:off x="339847" y="1505589"/>
            <a:ext cx="4293292" cy="3219969"/>
            <a:chOff x="339847" y="1505589"/>
            <a:chExt cx="4293292" cy="3219969"/>
          </a:xfrm>
        </p:grpSpPr>
        <p:pic>
          <p:nvPicPr>
            <p:cNvPr id="13" name="Grafik 12" descr="Ein Bild, das Screenshot, Text enthält.&#10;&#10;Automatisch generierte Beschreibung">
              <a:extLst>
                <a:ext uri="{FF2B5EF4-FFF2-40B4-BE49-F238E27FC236}">
                  <a16:creationId xmlns:a16="http://schemas.microsoft.com/office/drawing/2014/main" id="{ADB69448-351C-478B-2333-BE17AD6B1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9847" y="1505589"/>
              <a:ext cx="4293292" cy="3219969"/>
            </a:xfrm>
            <a:prstGeom prst="rect">
              <a:avLst/>
            </a:prstGeom>
          </p:spPr>
        </p:pic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FDFF2BC8-68BE-ADE1-BC0F-233F5884A93A}"/>
                </a:ext>
              </a:extLst>
            </p:cNvPr>
            <p:cNvSpPr txBox="1"/>
            <p:nvPr/>
          </p:nvSpPr>
          <p:spPr>
            <a:xfrm>
              <a:off x="1088882" y="2207255"/>
              <a:ext cx="3869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 err="1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ns</a:t>
              </a:r>
              <a:endParaRPr lang="en-US" sz="12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BFBF757-3197-68D5-4B7D-C2A9047D8F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3FB4BF-9C30-A94B-8CCB-3BFBA1A832FD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70A3DB7-BCE9-1610-0F63-FD8C8338B9E4}"/>
              </a:ext>
            </a:extLst>
          </p:cNvPr>
          <p:cNvSpPr txBox="1"/>
          <p:nvPr/>
        </p:nvSpPr>
        <p:spPr>
          <a:xfrm>
            <a:off x="2278211" y="4857537"/>
            <a:ext cx="2393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Event Classification</a:t>
            </a:r>
          </a:p>
          <a:p>
            <a:r>
              <a:rPr lang="en-US" sz="1400" dirty="0">
                <a:solidFill>
                  <a:schemeClr val="bg1"/>
                </a:solidFill>
              </a:rPr>
              <a:t>Topology? Neutrino?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872AE3E-FEC6-079F-CF9A-4889E7991C93}"/>
              </a:ext>
            </a:extLst>
          </p:cNvPr>
          <p:cNvSpPr/>
          <p:nvPr/>
        </p:nvSpPr>
        <p:spPr>
          <a:xfrm>
            <a:off x="428830" y="416020"/>
            <a:ext cx="3974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rgbClr val="FFFFFF"/>
                </a:solidFill>
                <a:latin typeface="Akkurat Office" panose="02000503030000020004" pitchFamily="50" charset="0"/>
              </a:rPr>
              <a:t>Event Topologies</a:t>
            </a:r>
            <a:endParaRPr lang="en-US" sz="2400" dirty="0">
              <a:latin typeface="Akkurat Office" panose="02000503030000020004" pitchFamily="50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E04FA63-D6D7-8019-0414-0E882C5874F6}"/>
              </a:ext>
            </a:extLst>
          </p:cNvPr>
          <p:cNvSpPr txBox="1"/>
          <p:nvPr/>
        </p:nvSpPr>
        <p:spPr>
          <a:xfrm>
            <a:off x="5053200" y="4857536"/>
            <a:ext cx="2198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Event Reconstruction</a:t>
            </a:r>
          </a:p>
          <a:p>
            <a:r>
              <a:rPr lang="en-US" sz="1400" dirty="0">
                <a:solidFill>
                  <a:schemeClr val="bg1"/>
                </a:solidFill>
              </a:rPr>
              <a:t>Direction? Energy? Vertex?</a:t>
            </a:r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2B951D8D-EC07-15D6-7F08-C4B120CEBAD0}"/>
              </a:ext>
            </a:extLst>
          </p:cNvPr>
          <p:cNvGrpSpPr/>
          <p:nvPr/>
        </p:nvGrpSpPr>
        <p:grpSpPr>
          <a:xfrm>
            <a:off x="1985450" y="4857536"/>
            <a:ext cx="339712" cy="369332"/>
            <a:chOff x="1224057" y="4929203"/>
            <a:chExt cx="339712" cy="369332"/>
          </a:xfrm>
        </p:grpSpPr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544CD47B-CFE3-1DB2-C8F3-E459679B30E3}"/>
                </a:ext>
              </a:extLst>
            </p:cNvPr>
            <p:cNvSpPr/>
            <p:nvPr/>
          </p:nvSpPr>
          <p:spPr>
            <a:xfrm>
              <a:off x="1224057" y="4965447"/>
              <a:ext cx="297988" cy="297988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EF1E144E-36FA-5FD9-670B-78EEC011F11A}"/>
                </a:ext>
              </a:extLst>
            </p:cNvPr>
            <p:cNvSpPr txBox="1"/>
            <p:nvPr/>
          </p:nvSpPr>
          <p:spPr>
            <a:xfrm>
              <a:off x="1231343" y="4929203"/>
              <a:ext cx="3324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</a:t>
              </a:r>
              <a:endParaRPr lang="en-US" dirty="0"/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1D785730-84CF-E313-F12C-3F106FCB14DE}"/>
              </a:ext>
            </a:extLst>
          </p:cNvPr>
          <p:cNvGrpSpPr/>
          <p:nvPr/>
        </p:nvGrpSpPr>
        <p:grpSpPr>
          <a:xfrm>
            <a:off x="4766118" y="4857537"/>
            <a:ext cx="339712" cy="369332"/>
            <a:chOff x="1224057" y="4929203"/>
            <a:chExt cx="339712" cy="369332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AA3DA799-4CFD-0ED9-AD24-E65D0C356B60}"/>
                </a:ext>
              </a:extLst>
            </p:cNvPr>
            <p:cNvSpPr/>
            <p:nvPr/>
          </p:nvSpPr>
          <p:spPr>
            <a:xfrm>
              <a:off x="1224057" y="4965447"/>
              <a:ext cx="297988" cy="297988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68DD7C02-9AEE-4F6B-908F-B407B5EA9FD8}"/>
                </a:ext>
              </a:extLst>
            </p:cNvPr>
            <p:cNvSpPr txBox="1"/>
            <p:nvPr/>
          </p:nvSpPr>
          <p:spPr>
            <a:xfrm>
              <a:off x="1231343" y="4929203"/>
              <a:ext cx="3324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2</a:t>
              </a:r>
              <a:endParaRPr lang="en-US" dirty="0"/>
            </a:p>
          </p:txBody>
        </p: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id="{8AA2F3DC-0FF8-2EA0-90A5-7D8EFB137E18}"/>
              </a:ext>
            </a:extLst>
          </p:cNvPr>
          <p:cNvSpPr txBox="1"/>
          <p:nvPr/>
        </p:nvSpPr>
        <p:spPr>
          <a:xfrm>
            <a:off x="1697436" y="1119621"/>
            <a:ext cx="1255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Track Event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7C0D163-AB6F-AF2F-4B28-617FE3B12BDC}"/>
              </a:ext>
            </a:extLst>
          </p:cNvPr>
          <p:cNvSpPr txBox="1"/>
          <p:nvPr/>
        </p:nvSpPr>
        <p:spPr>
          <a:xfrm>
            <a:off x="5914125" y="1119621"/>
            <a:ext cx="1843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Cascade Event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07FAC8C-C915-A046-7997-D892B3E9169E}"/>
              </a:ext>
            </a:extLst>
          </p:cNvPr>
          <p:cNvSpPr txBox="1"/>
          <p:nvPr/>
        </p:nvSpPr>
        <p:spPr>
          <a:xfrm>
            <a:off x="-52152" y="5545488"/>
            <a:ext cx="90744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tx2">
                    <a:lumMod val="75000"/>
                  </a:schemeClr>
                </a:solidFill>
                <a:latin typeface="Akkurat Light Office" panose="02000503030000020004" pitchFamily="50" charset="0"/>
              </a:rPr>
              <a:t>Mirco Hünnefeld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8000F9AE-2820-79AB-DC8F-F2BB47E4A7F4}"/>
              </a:ext>
            </a:extLst>
          </p:cNvPr>
          <p:cNvGrpSpPr/>
          <p:nvPr/>
        </p:nvGrpSpPr>
        <p:grpSpPr>
          <a:xfrm>
            <a:off x="4671972" y="1488611"/>
            <a:ext cx="4293292" cy="3219969"/>
            <a:chOff x="4671972" y="1488611"/>
            <a:chExt cx="4293292" cy="3219969"/>
          </a:xfrm>
        </p:grpSpPr>
        <p:pic>
          <p:nvPicPr>
            <p:cNvPr id="12" name="Grafik 11" descr="Ein Bild, das Screenshot, Text enthält.&#10;&#10;Automatisch generierte Beschreibung">
              <a:extLst>
                <a:ext uri="{FF2B5EF4-FFF2-40B4-BE49-F238E27FC236}">
                  <a16:creationId xmlns:a16="http://schemas.microsoft.com/office/drawing/2014/main" id="{03B731C9-8A2D-1798-1238-6317236F5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1972" y="1488611"/>
              <a:ext cx="4293292" cy="3219969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A9730515-6CBA-0593-A5CA-A5B4C44F4EC3}"/>
                </a:ext>
              </a:extLst>
            </p:cNvPr>
            <p:cNvSpPr txBox="1"/>
            <p:nvPr/>
          </p:nvSpPr>
          <p:spPr>
            <a:xfrm>
              <a:off x="5421905" y="2189658"/>
              <a:ext cx="3869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 err="1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ns</a:t>
              </a:r>
              <a:endParaRPr lang="en-US" sz="12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91AF4944-F113-6BF7-7801-56F4D09143DA}"/>
                  </a:ext>
                </a:extLst>
              </p:cNvPr>
              <p:cNvSpPr txBox="1"/>
              <p:nvPr/>
            </p:nvSpPr>
            <p:spPr>
              <a:xfrm>
                <a:off x="1843396" y="5426605"/>
                <a:ext cx="309622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Ratio of signal to background: </a:t>
                </a:r>
                <a14:m>
                  <m:oMath xmlns:m="http://schemas.openxmlformats.org/officeDocument/2006/math">
                    <m:r>
                      <a:rPr lang="de-DE" sz="1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~ 1:100</m:t>
                    </m:r>
                  </m:oMath>
                </a14:m>
                <a:r>
                  <a:rPr lang="en-US" sz="1200" dirty="0">
                    <a:solidFill>
                      <a:schemeClr val="bg1"/>
                    </a:solidFill>
                  </a:rPr>
                  <a:t> million</a:t>
                </a: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91AF4944-F113-6BF7-7801-56F4D0914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3396" y="5426605"/>
                <a:ext cx="3096221" cy="276999"/>
              </a:xfrm>
              <a:prstGeom prst="rect">
                <a:avLst/>
              </a:prstGeom>
              <a:blipFill>
                <a:blip r:embed="rId4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8788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feld 92">
            <a:extLst>
              <a:ext uri="{FF2B5EF4-FFF2-40B4-BE49-F238E27FC236}">
                <a16:creationId xmlns:a16="http://schemas.microsoft.com/office/drawing/2014/main" id="{346D9362-785A-444C-B583-2EA763B1E53A}"/>
              </a:ext>
            </a:extLst>
          </p:cNvPr>
          <p:cNvSpPr txBox="1"/>
          <p:nvPr/>
        </p:nvSpPr>
        <p:spPr>
          <a:xfrm>
            <a:off x="522000" y="966428"/>
            <a:ext cx="4679762" cy="311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kkurat Light Office" panose="02000503030000020004" pitchFamily="50" charset="0"/>
              </a:rPr>
              <a:t>Detector geometry: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kkurat Light Office" panose="02000503030000020004" pitchFamily="50" charset="0"/>
              </a:rPr>
              <a:t>3 detector parts: main array, upper &amp; lower </a:t>
            </a:r>
            <a:r>
              <a:rPr lang="en-US" sz="1200" dirty="0" err="1">
                <a:solidFill>
                  <a:schemeClr val="bg1"/>
                </a:solidFill>
                <a:latin typeface="Akkurat Light Office" panose="02000503030000020004" pitchFamily="50" charset="0"/>
              </a:rPr>
              <a:t>DeepCore</a:t>
            </a:r>
            <a:endParaRPr lang="en-US" sz="1200" dirty="0">
              <a:solidFill>
                <a:schemeClr val="bg1"/>
              </a:solidFill>
              <a:latin typeface="Akkurat Light Office" panose="02000503030000020004" pitchFamily="50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kkurat Light Office" panose="02000503030000020004" pitchFamily="50" charset="0"/>
              </a:rPr>
              <a:t>Deviations from symmetric detector grid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kkurat Light Office" panose="02000503030000020004" pitchFamily="50" charset="0"/>
              </a:rPr>
              <a:t>Underlying physics of neutrino interaction are invariant under translation and rotation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kkurat Light Office" panose="02000503030000020004" pitchFamily="50" charset="0"/>
              </a:rPr>
              <a:t>Inhomogeneous photon propagation due to dust impurities and crystal structure of ice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kkurat Light Office" panose="02000503030000020004" pitchFamily="50" charset="0"/>
              </a:rPr>
              <a:t>Light yield scales linearly with deposited energy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kkurat Light Office" panose="02000503030000020004" pitchFamily="50" charset="0"/>
              </a:rPr>
              <a:t>General shape of photon arrival time PDF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kkurat Light Office" panose="02000503030000020004" pitchFamily="50" charset="0"/>
              </a:rPr>
              <a:t>Photons (and in good approximation: the measured pulses) are independent of each other</a:t>
            </a:r>
          </a:p>
        </p:txBody>
      </p:sp>
      <p:sp>
        <p:nvSpPr>
          <p:cNvPr id="88" name="Rechteck 87">
            <a:extLst>
              <a:ext uri="{FF2B5EF4-FFF2-40B4-BE49-F238E27FC236}">
                <a16:creationId xmlns:a16="http://schemas.microsoft.com/office/drawing/2014/main" id="{2194D739-4614-4617-AC1C-21EB11E4435F}"/>
              </a:ext>
            </a:extLst>
          </p:cNvPr>
          <p:cNvSpPr/>
          <p:nvPr/>
        </p:nvSpPr>
        <p:spPr>
          <a:xfrm>
            <a:off x="428830" y="416020"/>
            <a:ext cx="50362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Akkurat Office" panose="02000503030000020004" pitchFamily="50" charset="0"/>
              </a:rPr>
              <a:t>What do we know about our Data?</a:t>
            </a:r>
            <a:endParaRPr lang="en-US" sz="2400" dirty="0">
              <a:latin typeface="Akkurat Office" panose="02000503030000020004" pitchFamily="50" charset="0"/>
            </a:endParaRPr>
          </a:p>
        </p:txBody>
      </p:sp>
      <p:sp>
        <p:nvSpPr>
          <p:cNvPr id="38" name="Foliennummernplatzhalter 3">
            <a:extLst>
              <a:ext uri="{FF2B5EF4-FFF2-40B4-BE49-F238E27FC236}">
                <a16:creationId xmlns:a16="http://schemas.microsoft.com/office/drawing/2014/main" id="{DA9BFC19-AECD-49A5-B3D7-29A8C7D00A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3FB4BF-9C30-A94B-8CCB-3BFBA1A832FD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63" name="Fußzeilenplatzhalter 9">
            <a:extLst>
              <a:ext uri="{FF2B5EF4-FFF2-40B4-BE49-F238E27FC236}">
                <a16:creationId xmlns:a16="http://schemas.microsoft.com/office/drawing/2014/main" id="{83E42F46-13C4-4FE4-96BF-3A6C933C8728}"/>
              </a:ext>
            </a:extLst>
          </p:cNvPr>
          <p:cNvSpPr txBox="1">
            <a:spLocks/>
          </p:cNvSpPr>
          <p:nvPr/>
        </p:nvSpPr>
        <p:spPr>
          <a:xfrm>
            <a:off x="522000" y="5305817"/>
            <a:ext cx="3086100" cy="3042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Akkurat Office Regular"/>
              </a:rPr>
              <a:t>Mirco Huennefeld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1114D9B-4903-47EC-A364-E34346453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172" y="667001"/>
            <a:ext cx="3179828" cy="2471384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A7E53D7D-88F1-4119-9058-2C8ACB36EB35}"/>
              </a:ext>
            </a:extLst>
          </p:cNvPr>
          <p:cNvGrpSpPr/>
          <p:nvPr/>
        </p:nvGrpSpPr>
        <p:grpSpPr>
          <a:xfrm>
            <a:off x="6114950" y="3264744"/>
            <a:ext cx="2553926" cy="2409907"/>
            <a:chOff x="6114950" y="3264744"/>
            <a:chExt cx="2553926" cy="2409907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CF2FDF72-2B32-4D17-B0E1-87AF02073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14950" y="3264744"/>
              <a:ext cx="2553926" cy="2202399"/>
            </a:xfrm>
            <a:prstGeom prst="rect">
              <a:avLst/>
            </a:prstGeom>
          </p:spPr>
        </p:pic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B54F3029-DC3C-441C-862C-0998CBD4A681}"/>
                </a:ext>
              </a:extLst>
            </p:cNvPr>
            <p:cNvSpPr txBox="1"/>
            <p:nvPr/>
          </p:nvSpPr>
          <p:spPr>
            <a:xfrm>
              <a:off x="6140287" y="5459207"/>
              <a:ext cx="183046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Akkurat Office" panose="02000503030000020004" pitchFamily="50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Source: 10.1029/2005JD006687 [4]</a:t>
              </a:r>
              <a:endParaRPr lang="en-US" sz="800" dirty="0">
                <a:solidFill>
                  <a:schemeClr val="bg1"/>
                </a:solidFill>
                <a:latin typeface="Akkurat Office" panose="02000503030000020004" pitchFamily="50" charset="0"/>
              </a:endParaRP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C6DAC3AD-62F4-4B2E-A074-1C1737AEF8F1}"/>
              </a:ext>
            </a:extLst>
          </p:cNvPr>
          <p:cNvGrpSpPr/>
          <p:nvPr/>
        </p:nvGrpSpPr>
        <p:grpSpPr>
          <a:xfrm>
            <a:off x="3118098" y="3944102"/>
            <a:ext cx="2488227" cy="1608939"/>
            <a:chOff x="3118098" y="3944102"/>
            <a:chExt cx="2488227" cy="1608939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4DDC7290-9E9C-44F7-9B49-36E460132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18098" y="3944102"/>
              <a:ext cx="2417804" cy="1608939"/>
            </a:xfrm>
            <a:prstGeom prst="rect">
              <a:avLst/>
            </a:prstGeom>
          </p:spPr>
        </p:pic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34C87728-8E3F-4383-A65A-26D257EAE714}"/>
                </a:ext>
              </a:extLst>
            </p:cNvPr>
            <p:cNvSpPr/>
            <p:nvPr/>
          </p:nvSpPr>
          <p:spPr>
            <a:xfrm>
              <a:off x="4797199" y="4378652"/>
              <a:ext cx="809126" cy="184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" dirty="0" err="1">
                  <a:solidFill>
                    <a:schemeClr val="tx2"/>
                  </a:solidFill>
                  <a:latin typeface="Akkurat Light Office" panose="02000503030000020004" pitchFamily="50" charset="0"/>
                  <a:sym typeface="Wingdings" panose="05000000000000000000" pitchFamily="2" charset="2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arXiv</a:t>
              </a:r>
              <a:r>
                <a:rPr lang="en-US" sz="600" dirty="0">
                  <a:solidFill>
                    <a:schemeClr val="tx2"/>
                  </a:solidFill>
                  <a:latin typeface="Akkurat Light Office" panose="02000503030000020004" pitchFamily="50" charset="0"/>
                  <a:sym typeface="Wingdings" panose="05000000000000000000" pitchFamily="2" charset="2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: 1311.4767</a:t>
              </a:r>
              <a:endParaRPr lang="de-DE" sz="500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6430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6227D-D540-D30E-D5B0-3983E5C02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B94D7B-178B-1B99-9147-2AA1881571C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564600" y="5305821"/>
            <a:ext cx="2057400" cy="304271"/>
          </a:xfrm>
        </p:spPr>
        <p:txBody>
          <a:bodyPr/>
          <a:lstStyle/>
          <a:p>
            <a:fld id="{F03FB4BF-9C30-A94B-8CCB-3BFBA1A832F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5" name="Rechteck 87">
            <a:extLst>
              <a:ext uri="{FF2B5EF4-FFF2-40B4-BE49-F238E27FC236}">
                <a16:creationId xmlns:a16="http://schemas.microsoft.com/office/drawing/2014/main" id="{E20CD548-29A9-1E30-F5B1-E49C9D04086D}"/>
              </a:ext>
            </a:extLst>
          </p:cNvPr>
          <p:cNvSpPr/>
          <p:nvPr/>
        </p:nvSpPr>
        <p:spPr>
          <a:xfrm>
            <a:off x="428831" y="416020"/>
            <a:ext cx="33573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kkurat Office" charset="0"/>
              </a:rPr>
              <a:t>Convolutional Neural Networks</a:t>
            </a:r>
          </a:p>
        </p:txBody>
      </p:sp>
      <p:sp>
        <p:nvSpPr>
          <p:cNvPr id="530" name="Textfeld 66">
            <a:extLst>
              <a:ext uri="{FF2B5EF4-FFF2-40B4-BE49-F238E27FC236}">
                <a16:creationId xmlns:a16="http://schemas.microsoft.com/office/drawing/2014/main" id="{5A33857F-9B68-1B64-3049-30EB41C15BE3}"/>
              </a:ext>
            </a:extLst>
          </p:cNvPr>
          <p:cNvSpPr txBox="1"/>
          <p:nvPr/>
        </p:nvSpPr>
        <p:spPr>
          <a:xfrm>
            <a:off x="-52152" y="5545488"/>
            <a:ext cx="90744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tx2">
                    <a:lumMod val="75000"/>
                  </a:schemeClr>
                </a:solidFill>
                <a:latin typeface="Akkurat Light Office" panose="02000503030000020004" pitchFamily="50" charset="0"/>
              </a:rPr>
              <a:t>Mirco Hünnefeld</a:t>
            </a:r>
          </a:p>
        </p:txBody>
      </p:sp>
      <p:sp>
        <p:nvSpPr>
          <p:cNvPr id="531" name="TextBox 530">
            <a:extLst>
              <a:ext uri="{FF2B5EF4-FFF2-40B4-BE49-F238E27FC236}">
                <a16:creationId xmlns:a16="http://schemas.microsoft.com/office/drawing/2014/main" id="{F7EA9073-0298-95D0-6894-99BF4841784C}"/>
              </a:ext>
            </a:extLst>
          </p:cNvPr>
          <p:cNvSpPr txBox="1"/>
          <p:nvPr/>
        </p:nvSpPr>
        <p:spPr>
          <a:xfrm>
            <a:off x="497463" y="1663715"/>
            <a:ext cx="33043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kkurat Light Office" panose="02000503030000020004" pitchFamily="50" charset="0"/>
              </a:rPr>
              <a:t>Workhorse of event selection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kkurat Light Office" panose="02000503030000020004" pitchFamily="50" charset="0"/>
              </a:rPr>
              <a:t>Classification &amp; regression tasks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kkurat Light Office" panose="02000503030000020004" pitchFamily="50" charset="0"/>
              </a:rPr>
              <a:t>Fast and reliable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kkurat Light Office" panose="02000503030000020004" pitchFamily="50" charset="0"/>
              </a:rPr>
              <a:t>Hexagonal convolution kernels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kkurat Light Office" panose="02000503030000020004" pitchFamily="50" charset="0"/>
              </a:rPr>
              <a:t>Uncertainty quantification</a:t>
            </a:r>
          </a:p>
        </p:txBody>
      </p:sp>
      <p:sp>
        <p:nvSpPr>
          <p:cNvPr id="533" name="TextBox 532">
            <a:extLst>
              <a:ext uri="{FF2B5EF4-FFF2-40B4-BE49-F238E27FC236}">
                <a16:creationId xmlns:a16="http://schemas.microsoft.com/office/drawing/2014/main" id="{2077807A-8099-560A-E666-BE4868716C8C}"/>
              </a:ext>
            </a:extLst>
          </p:cNvPr>
          <p:cNvSpPr txBox="1"/>
          <p:nvPr/>
        </p:nvSpPr>
        <p:spPr>
          <a:xfrm>
            <a:off x="903823" y="2779424"/>
            <a:ext cx="27334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kkurat Light Office" panose="02000503030000020004" pitchFamily="50" charset="0"/>
              </a:rPr>
              <a:t>Exploit translational invariance</a:t>
            </a:r>
            <a:endParaRPr lang="en-US" sz="1400" dirty="0">
              <a:latin typeface="Akkurat Light Office" panose="02000503030000020004" pitchFamily="50" charset="0"/>
            </a:endParaRPr>
          </a:p>
        </p:txBody>
      </p:sp>
      <p:cxnSp>
        <p:nvCxnSpPr>
          <p:cNvPr id="535" name="Straight Arrow Connector 534">
            <a:extLst>
              <a:ext uri="{FF2B5EF4-FFF2-40B4-BE49-F238E27FC236}">
                <a16:creationId xmlns:a16="http://schemas.microsoft.com/office/drawing/2014/main" id="{DCAD0FCE-6618-BBAF-3D3E-594FA9C6A396}"/>
              </a:ext>
            </a:extLst>
          </p:cNvPr>
          <p:cNvCxnSpPr>
            <a:cxnSpLocks/>
            <a:endCxn id="533" idx="1"/>
          </p:cNvCxnSpPr>
          <p:nvPr/>
        </p:nvCxnSpPr>
        <p:spPr>
          <a:xfrm>
            <a:off x="602777" y="2930910"/>
            <a:ext cx="301046" cy="2403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5E09DDA-7D29-0196-3D4D-2AD2B0DB5F0E}"/>
              </a:ext>
            </a:extLst>
          </p:cNvPr>
          <p:cNvGrpSpPr/>
          <p:nvPr/>
        </p:nvGrpSpPr>
        <p:grpSpPr>
          <a:xfrm>
            <a:off x="0" y="3722907"/>
            <a:ext cx="9144000" cy="1992093"/>
            <a:chOff x="0" y="3722907"/>
            <a:chExt cx="9144000" cy="199209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0417F7E-4AE3-6CC1-9F00-3B1587672DD2}"/>
                </a:ext>
              </a:extLst>
            </p:cNvPr>
            <p:cNvSpPr/>
            <p:nvPr/>
          </p:nvSpPr>
          <p:spPr>
            <a:xfrm>
              <a:off x="0" y="3730428"/>
              <a:ext cx="1385407" cy="1984572"/>
            </a:xfrm>
            <a:prstGeom prst="rect">
              <a:avLst/>
            </a:prstGeom>
            <a:solidFill>
              <a:srgbClr val="000000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96E91CC-78EC-6202-0644-797C6272FF05}"/>
                </a:ext>
              </a:extLst>
            </p:cNvPr>
            <p:cNvSpPr/>
            <p:nvPr/>
          </p:nvSpPr>
          <p:spPr>
            <a:xfrm>
              <a:off x="4989893" y="3722907"/>
              <a:ext cx="4154107" cy="1984572"/>
            </a:xfrm>
            <a:prstGeom prst="rect">
              <a:avLst/>
            </a:prstGeom>
            <a:solidFill>
              <a:srgbClr val="000000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3CD56F7-AF8A-5B30-6E20-3FDAC05F24F7}"/>
                </a:ext>
              </a:extLst>
            </p:cNvPr>
            <p:cNvSpPr/>
            <p:nvPr/>
          </p:nvSpPr>
          <p:spPr>
            <a:xfrm>
              <a:off x="1390911" y="5147240"/>
              <a:ext cx="3084944" cy="541620"/>
            </a:xfrm>
            <a:prstGeom prst="rect">
              <a:avLst/>
            </a:prstGeom>
            <a:solidFill>
              <a:srgbClr val="000000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C73114-3621-7C06-8F3B-2C801F559E9F}"/>
                </a:ext>
              </a:extLst>
            </p:cNvPr>
            <p:cNvSpPr/>
            <p:nvPr/>
          </p:nvSpPr>
          <p:spPr>
            <a:xfrm>
              <a:off x="4292944" y="4142135"/>
              <a:ext cx="626920" cy="600418"/>
            </a:xfrm>
            <a:prstGeom prst="rect">
              <a:avLst/>
            </a:prstGeom>
            <a:solidFill>
              <a:srgbClr val="000000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A304939-0098-8677-BE71-1216541320EF}"/>
                </a:ext>
              </a:extLst>
            </p:cNvPr>
            <p:cNvSpPr/>
            <p:nvPr/>
          </p:nvSpPr>
          <p:spPr>
            <a:xfrm>
              <a:off x="3233212" y="4286607"/>
              <a:ext cx="236722" cy="600418"/>
            </a:xfrm>
            <a:prstGeom prst="rect">
              <a:avLst/>
            </a:prstGeom>
            <a:solidFill>
              <a:srgbClr val="000000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9A06EFD-5196-8D49-2284-CF3D512C11C0}"/>
                </a:ext>
              </a:extLst>
            </p:cNvPr>
            <p:cNvSpPr/>
            <p:nvPr/>
          </p:nvSpPr>
          <p:spPr>
            <a:xfrm>
              <a:off x="2075382" y="4268636"/>
              <a:ext cx="236722" cy="690432"/>
            </a:xfrm>
            <a:prstGeom prst="rect">
              <a:avLst/>
            </a:prstGeom>
            <a:solidFill>
              <a:srgbClr val="000000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52" name="Grafik 49" descr="Ein Bild, das Computer enthält.&#10;&#10;Automatisch generierte Beschreibung">
            <a:extLst>
              <a:ext uri="{FF2B5EF4-FFF2-40B4-BE49-F238E27FC236}">
                <a16:creationId xmlns:a16="http://schemas.microsoft.com/office/drawing/2014/main" id="{DDCD490E-2802-DDB8-A74B-BFC31CE1C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1907" y="868782"/>
            <a:ext cx="3970222" cy="245752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BBA3DD1-0FED-0842-518C-8CC850AB7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61" y="3381660"/>
            <a:ext cx="4430016" cy="2110004"/>
          </a:xfrm>
          <a:prstGeom prst="rect">
            <a:avLst/>
          </a:prstGeom>
        </p:spPr>
      </p:pic>
      <p:sp>
        <p:nvSpPr>
          <p:cNvPr id="4" name="Textfeld 62">
            <a:extLst>
              <a:ext uri="{FF2B5EF4-FFF2-40B4-BE49-F238E27FC236}">
                <a16:creationId xmlns:a16="http://schemas.microsoft.com/office/drawing/2014/main" id="{B32EE985-08B7-43B4-6C72-67EC15133A3E}"/>
              </a:ext>
            </a:extLst>
          </p:cNvPr>
          <p:cNvSpPr txBox="1"/>
          <p:nvPr/>
        </p:nvSpPr>
        <p:spPr>
          <a:xfrm>
            <a:off x="6616461" y="4709547"/>
            <a:ext cx="25275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kkurat Light Office" panose="02000503030000020004" pitchFamily="50" charset="0"/>
              </a:rPr>
              <a:t>Hexagonal Convolution Kernels</a:t>
            </a:r>
            <a:endParaRPr lang="en-US" sz="1200" dirty="0">
              <a:solidFill>
                <a:schemeClr val="tx2"/>
              </a:solidFill>
              <a:latin typeface="Akkurat Light Office" panose="02000503030000020004" pitchFamily="50" charset="0"/>
            </a:endParaRPr>
          </a:p>
        </p:txBody>
      </p:sp>
      <p:pic>
        <p:nvPicPr>
          <p:cNvPr id="5" name="Grafik 55" descr="Ein Bild, das Draht enthält.&#10;&#10;Automatisch generierte Beschreibung">
            <a:extLst>
              <a:ext uri="{FF2B5EF4-FFF2-40B4-BE49-F238E27FC236}">
                <a16:creationId xmlns:a16="http://schemas.microsoft.com/office/drawing/2014/main" id="{9F8683CF-A718-CC9A-EE62-7F1DC76EB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0096" y="3882452"/>
            <a:ext cx="3734288" cy="77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874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82178-9374-C2EA-AE93-E7220CF7E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34C0EC7E-9753-2579-ED1E-27FE3C13C71E}"/>
              </a:ext>
            </a:extLst>
          </p:cNvPr>
          <p:cNvGrpSpPr/>
          <p:nvPr/>
        </p:nvGrpSpPr>
        <p:grpSpPr>
          <a:xfrm>
            <a:off x="4198625" y="1379986"/>
            <a:ext cx="4888225" cy="3598639"/>
            <a:chOff x="5107613" y="3505440"/>
            <a:chExt cx="2628451" cy="1935027"/>
          </a:xfrm>
        </p:grpSpPr>
        <p:pic>
          <p:nvPicPr>
            <p:cNvPr id="4" name="Grafik 3" descr="Ein Bild, das Elektronik, Schaltkreis enthält.&#10;&#10;Automatisch generierte Beschreibung">
              <a:extLst>
                <a:ext uri="{FF2B5EF4-FFF2-40B4-BE49-F238E27FC236}">
                  <a16:creationId xmlns:a16="http://schemas.microsoft.com/office/drawing/2014/main" id="{9A943DC7-FBDB-42EA-3E94-565CE66B1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>
              <a:off x="5816571" y="3505440"/>
              <a:ext cx="1919493" cy="1919493"/>
            </a:xfrm>
            <a:prstGeom prst="rect">
              <a:avLst/>
            </a:prstGeom>
          </p:spPr>
        </p:pic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0A2CCB9E-FBAB-57BF-2E6D-3F73379B9AED}"/>
                </a:ext>
              </a:extLst>
            </p:cNvPr>
            <p:cNvSpPr/>
            <p:nvPr/>
          </p:nvSpPr>
          <p:spPr>
            <a:xfrm>
              <a:off x="5107613" y="5324620"/>
              <a:ext cx="1675081" cy="1158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" dirty="0">
                  <a:solidFill>
                    <a:schemeClr val="tx1">
                      <a:lumMod val="75000"/>
                    </a:schemeClr>
                  </a:solidFill>
                  <a:latin typeface="Akkurat Light Office" panose="02000503030000020004" pitchFamily="50" charset="0"/>
                </a:rPr>
                <a:t>Credit: Tobias Hell, https://numerical-analysis.uibk.ac.at/ </a:t>
              </a:r>
            </a:p>
            <a:p>
              <a:r>
                <a:rPr lang="en-US" sz="400" dirty="0">
                  <a:solidFill>
                    <a:schemeClr val="tx1">
                      <a:lumMod val="75000"/>
                    </a:schemeClr>
                  </a:solidFill>
                  <a:latin typeface="Akkurat Light Office" panose="02000503030000020004" pitchFamily="50" charset="0"/>
                </a:rPr>
                <a:t>images/User-Data/Tobias-Hell/StochastikHell.pdf</a:t>
              </a:r>
              <a:endParaRPr lang="en-US" sz="400" dirty="0">
                <a:solidFill>
                  <a:schemeClr val="tx1">
                    <a:lumMod val="75000"/>
                  </a:schemeClr>
                </a:solidFill>
              </a:endParaRPr>
            </a:p>
          </p:txBody>
        </p:sp>
      </p:grpSp>
      <p:sp>
        <p:nvSpPr>
          <p:cNvPr id="21" name="Textfeld 20">
            <a:extLst>
              <a:ext uri="{FF2B5EF4-FFF2-40B4-BE49-F238E27FC236}">
                <a16:creationId xmlns:a16="http://schemas.microsoft.com/office/drawing/2014/main" id="{598AE65A-CEE3-12B1-C331-CF712A3C8AA4}"/>
              </a:ext>
            </a:extLst>
          </p:cNvPr>
          <p:cNvSpPr txBox="1"/>
          <p:nvPr/>
        </p:nvSpPr>
        <p:spPr>
          <a:xfrm>
            <a:off x="486461" y="981812"/>
            <a:ext cx="4566802" cy="375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kkurat Office" panose="02000503030000020004" pitchFamily="50" charset="0"/>
              </a:rPr>
              <a:t>Importance of Domain Knowledge and Symmetries</a:t>
            </a:r>
          </a:p>
          <a:p>
            <a:pPr>
              <a:lnSpc>
                <a:spcPct val="150000"/>
              </a:lnSpc>
            </a:pPr>
            <a:endParaRPr lang="en-US" sz="600" dirty="0">
              <a:solidFill>
                <a:schemeClr val="bg1"/>
              </a:solidFill>
              <a:latin typeface="Akkurat Light Office" panose="02000503030000020004" pitchFamily="50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kkurat Office" panose="02000503030000020004" pitchFamily="50" charset="0"/>
              </a:rPr>
              <a:t>Event Reconstruction in </a:t>
            </a:r>
            <a:r>
              <a:rPr lang="en-US" sz="1400" dirty="0" err="1">
                <a:solidFill>
                  <a:schemeClr val="bg1"/>
                </a:solidFill>
                <a:latin typeface="Akkurat Office" panose="02000503030000020004" pitchFamily="50" charset="0"/>
              </a:rPr>
              <a:t>IceCube</a:t>
            </a:r>
            <a:endParaRPr lang="en-US" sz="1400" dirty="0">
              <a:solidFill>
                <a:schemeClr val="bg1"/>
              </a:solidFill>
              <a:latin typeface="Akkurat Office" panose="02000503030000020004" pitchFamily="50" charset="0"/>
            </a:endParaRPr>
          </a:p>
          <a:p>
            <a:pPr marL="742943" marR="0" lvl="1" indent="-285747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dirty="0">
                <a:solidFill>
                  <a:srgbClr val="FFFFFF"/>
                </a:solidFill>
                <a:latin typeface="Akkurat Light Office" panose="02000503030000020004" pitchFamily="50" charset="0"/>
              </a:rPr>
              <a:t>The </a:t>
            </a:r>
            <a:r>
              <a:rPr lang="en-US" sz="1100" dirty="0" err="1">
                <a:solidFill>
                  <a:srgbClr val="FFFFFF"/>
                </a:solidFill>
                <a:latin typeface="Akkurat Light Office" panose="02000503030000020004" pitchFamily="50" charset="0"/>
              </a:rPr>
              <a:t>IceCube</a:t>
            </a:r>
            <a:r>
              <a:rPr lang="en-US" sz="1100" dirty="0">
                <a:solidFill>
                  <a:srgbClr val="FFFFFF"/>
                </a:solidFill>
                <a:latin typeface="Akkurat Light Office" panose="02000503030000020004" pitchFamily="50" charset="0"/>
              </a:rPr>
              <a:t> Neutrino Observatory</a:t>
            </a:r>
          </a:p>
          <a:p>
            <a:pPr marL="742943" lvl="1" indent="-2857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FFFFFF"/>
                </a:solidFill>
                <a:latin typeface="Akkurat Light Office" panose="02000503030000020004" pitchFamily="50" charset="0"/>
              </a:rPr>
              <a:t>Data format and challenges</a:t>
            </a:r>
          </a:p>
          <a:p>
            <a:pPr marL="742943" lvl="1" indent="-2857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FFFFFF"/>
                </a:solidFill>
                <a:latin typeface="Akkurat Light Office" panose="02000503030000020004" pitchFamily="50" charset="0"/>
              </a:rPr>
              <a:t>Convolutional neural networks</a:t>
            </a:r>
            <a:endParaRPr lang="en-US" sz="1100" dirty="0">
              <a:solidFill>
                <a:schemeClr val="bg1"/>
              </a:solidFill>
              <a:latin typeface="Akkurat Light Office" panose="02000503030000020004" pitchFamily="50" charset="0"/>
            </a:endParaRPr>
          </a:p>
          <a:p>
            <a:pPr>
              <a:lnSpc>
                <a:spcPct val="150000"/>
              </a:lnSpc>
            </a:pPr>
            <a:endParaRPr lang="en-US" sz="600" dirty="0">
              <a:solidFill>
                <a:schemeClr val="bg1"/>
              </a:solidFill>
              <a:latin typeface="Akkurat Light Office" panose="02000503030000020004" pitchFamily="50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kkurat Office" panose="02000503030000020004" pitchFamily="50" charset="0"/>
              </a:rPr>
              <a:t>Combining Maximum-Likelihood with Deep Learning</a:t>
            </a:r>
          </a:p>
          <a:p>
            <a:pPr marL="742943" lvl="1" indent="-2857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Akkurat Light Office" panose="02000503030000020004" pitchFamily="50" charset="0"/>
              </a:rPr>
              <a:t>Maximum-Likelihood Estimation</a:t>
            </a:r>
          </a:p>
          <a:p>
            <a:pPr marL="742943" lvl="1" indent="-2857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Akkurat Light Office" panose="02000503030000020004" pitchFamily="50" charset="0"/>
              </a:rPr>
              <a:t>Exploiting available symmetries and domain knowledge</a:t>
            </a:r>
          </a:p>
          <a:p>
            <a:pPr marL="742943" lvl="1" indent="-2857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Akkurat Light Office" panose="02000503030000020004" pitchFamily="50" charset="0"/>
              </a:rPr>
              <a:t>Interpretability and Generalization</a:t>
            </a:r>
          </a:p>
          <a:p>
            <a:pPr>
              <a:lnSpc>
                <a:spcPct val="150000"/>
              </a:lnSpc>
            </a:pPr>
            <a:endParaRPr lang="en-US" sz="600" dirty="0">
              <a:solidFill>
                <a:schemeClr val="bg1"/>
              </a:solidFill>
              <a:latin typeface="Akkurat Light Office" panose="02000503030000020004" pitchFamily="50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kkurat Office" panose="02000503030000020004" pitchFamily="50" charset="0"/>
              </a:rPr>
              <a:t>Ongoing and future work</a:t>
            </a:r>
          </a:p>
          <a:p>
            <a:pPr>
              <a:lnSpc>
                <a:spcPct val="150000"/>
              </a:lnSpc>
            </a:pPr>
            <a:endParaRPr lang="en-US" sz="600" dirty="0">
              <a:solidFill>
                <a:schemeClr val="bg1"/>
              </a:solidFill>
              <a:latin typeface="Akkurat Office" panose="02000503030000020004" pitchFamily="50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kkurat Office" panose="02000503030000020004" pitchFamily="50" charset="0"/>
              </a:rPr>
              <a:t>Conclusions</a:t>
            </a:r>
          </a:p>
        </p:txBody>
      </p:sp>
      <p:sp>
        <p:nvSpPr>
          <p:cNvPr id="88" name="Rechteck 87">
            <a:extLst>
              <a:ext uri="{FF2B5EF4-FFF2-40B4-BE49-F238E27FC236}">
                <a16:creationId xmlns:a16="http://schemas.microsoft.com/office/drawing/2014/main" id="{75C3FF8D-9B20-FACD-E408-326CBE47664A}"/>
              </a:ext>
            </a:extLst>
          </p:cNvPr>
          <p:cNvSpPr/>
          <p:nvPr/>
        </p:nvSpPr>
        <p:spPr>
          <a:xfrm>
            <a:off x="428831" y="416020"/>
            <a:ext cx="59100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kkurat Office" charset="0"/>
              </a:rPr>
              <a:t>Talk Outline</a:t>
            </a:r>
          </a:p>
        </p:txBody>
      </p:sp>
      <p:sp>
        <p:nvSpPr>
          <p:cNvPr id="38" name="Foliennummernplatzhalter 3">
            <a:extLst>
              <a:ext uri="{FF2B5EF4-FFF2-40B4-BE49-F238E27FC236}">
                <a16:creationId xmlns:a16="http://schemas.microsoft.com/office/drawing/2014/main" id="{69A36F8C-26D0-6F17-010F-DA7710310D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3FB4BF-9C30-A94B-8CCB-3BFBA1A832FD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63" name="Fußzeilenplatzhalter 9">
            <a:extLst>
              <a:ext uri="{FF2B5EF4-FFF2-40B4-BE49-F238E27FC236}">
                <a16:creationId xmlns:a16="http://schemas.microsoft.com/office/drawing/2014/main" id="{DC8D386F-F254-6C2E-1F2C-D9F95568DE8F}"/>
              </a:ext>
            </a:extLst>
          </p:cNvPr>
          <p:cNvSpPr txBox="1">
            <a:spLocks/>
          </p:cNvSpPr>
          <p:nvPr/>
        </p:nvSpPr>
        <p:spPr>
          <a:xfrm>
            <a:off x="522000" y="5305818"/>
            <a:ext cx="3086100" cy="3042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Akkurat Office Regular"/>
              </a:rPr>
              <a:t>Mirco Huennefeld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DB30BA1F-A10E-9336-9431-CE75AFAF1B2A}"/>
              </a:ext>
            </a:extLst>
          </p:cNvPr>
          <p:cNvSpPr/>
          <p:nvPr/>
        </p:nvSpPr>
        <p:spPr>
          <a:xfrm>
            <a:off x="486461" y="2700121"/>
            <a:ext cx="4566802" cy="1119319"/>
          </a:xfrm>
          <a:prstGeom prst="rect">
            <a:avLst/>
          </a:prstGeom>
          <a:solidFill>
            <a:schemeClr val="bg2">
              <a:alpha val="11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6" name="Grafik 75" descr="Ein Bild, das Diagramm, Design, Kunst enthält.&#10;&#10;Automatisch generierte Beschreibung">
            <a:extLst>
              <a:ext uri="{FF2B5EF4-FFF2-40B4-BE49-F238E27FC236}">
                <a16:creationId xmlns:a16="http://schemas.microsoft.com/office/drawing/2014/main" id="{C7067516-6798-106B-903A-D03034FF8B1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1000"/>
          </a:blip>
          <a:stretch>
            <a:fillRect/>
          </a:stretch>
        </p:blipFill>
        <p:spPr>
          <a:xfrm>
            <a:off x="4704480" y="2687020"/>
            <a:ext cx="2734914" cy="225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46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0BF75E13-0BD4-0E10-D74E-8AA2CA38800B}"/>
              </a:ext>
            </a:extLst>
          </p:cNvPr>
          <p:cNvGrpSpPr/>
          <p:nvPr/>
        </p:nvGrpSpPr>
        <p:grpSpPr>
          <a:xfrm>
            <a:off x="4488290" y="1111546"/>
            <a:ext cx="4581477" cy="1359039"/>
            <a:chOff x="1115019" y="4012398"/>
            <a:chExt cx="3249689" cy="1528593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2BBF75E0-BED9-1971-0BD7-1EE1A1CEEBFD}"/>
                </a:ext>
              </a:extLst>
            </p:cNvPr>
            <p:cNvSpPr/>
            <p:nvPr/>
          </p:nvSpPr>
          <p:spPr>
            <a:xfrm>
              <a:off x="1115019" y="4070488"/>
              <a:ext cx="3249689" cy="1470503"/>
            </a:xfrm>
            <a:prstGeom prst="rect">
              <a:avLst/>
            </a:prstGeom>
            <a:solidFill>
              <a:srgbClr val="01172E">
                <a:alpha val="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3" name="Inhaltsplatzhalter 2">
              <a:extLst>
                <a:ext uri="{FF2B5EF4-FFF2-40B4-BE49-F238E27FC236}">
                  <a16:creationId xmlns:a16="http://schemas.microsoft.com/office/drawing/2014/main" id="{635973A0-4B4E-5F01-FEEE-73F7A8148D55}"/>
                </a:ext>
              </a:extLst>
            </p:cNvPr>
            <p:cNvSpPr txBox="1">
              <a:spLocks/>
            </p:cNvSpPr>
            <p:nvPr/>
          </p:nvSpPr>
          <p:spPr>
            <a:xfrm>
              <a:off x="1165785" y="4012398"/>
              <a:ext cx="3198923" cy="1446611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142863" indent="-142863" algn="l" defTabSz="571454" rtl="0" eaLnBrk="1" latinLnBrk="0" hangingPunct="1">
                <a:lnSpc>
                  <a:spcPct val="90000"/>
                </a:lnSpc>
                <a:spcBef>
                  <a:spcPts val="625"/>
                </a:spcBef>
                <a:buClr>
                  <a:schemeClr val="accent1"/>
                </a:buClr>
                <a:buFont typeface="Wingdings" charset="2"/>
                <a:buChar char="§"/>
                <a:defRPr sz="1500" b="0" i="0" kern="1200">
                  <a:solidFill>
                    <a:schemeClr val="tx1"/>
                  </a:solidFill>
                  <a:latin typeface="Akkurat Office Regular" charset="0"/>
                  <a:ea typeface="Akkurat Office Regular" charset="0"/>
                  <a:cs typeface="Akkurat Office Regular" charset="0"/>
                </a:defRPr>
              </a:lvl1pPr>
              <a:lvl2pPr marL="428591" indent="-142863" algn="l" defTabSz="571454" rtl="0" eaLnBrk="1" latinLnBrk="0" hangingPunct="1">
                <a:lnSpc>
                  <a:spcPct val="90000"/>
                </a:lnSpc>
                <a:spcBef>
                  <a:spcPts val="312"/>
                </a:spcBef>
                <a:buClr>
                  <a:schemeClr val="accent1"/>
                </a:buClr>
                <a:buFont typeface="Wingdings" charset="2"/>
                <a:buChar char="§"/>
                <a:defRPr sz="1500" b="0" i="0" kern="1200">
                  <a:solidFill>
                    <a:schemeClr val="tx1"/>
                  </a:solidFill>
                  <a:latin typeface="Akkurat Office Regular" charset="0"/>
                  <a:ea typeface="Akkurat Office Regular" charset="0"/>
                  <a:cs typeface="Akkurat Office Regular" charset="0"/>
                </a:defRPr>
              </a:lvl2pPr>
              <a:lvl3pPr marL="714317" indent="-142863" algn="l" defTabSz="571454" rtl="0" eaLnBrk="1" latinLnBrk="0" hangingPunct="1">
                <a:lnSpc>
                  <a:spcPct val="90000"/>
                </a:lnSpc>
                <a:spcBef>
                  <a:spcPts val="312"/>
                </a:spcBef>
                <a:buClr>
                  <a:schemeClr val="accent1"/>
                </a:buClr>
                <a:buFont typeface="Wingdings" charset="2"/>
                <a:buChar char="§"/>
                <a:defRPr sz="1500" b="0" i="0" kern="1200">
                  <a:solidFill>
                    <a:schemeClr val="tx1"/>
                  </a:solidFill>
                  <a:latin typeface="Akkurat Office Regular" charset="0"/>
                  <a:ea typeface="Akkurat Office Regular" charset="0"/>
                  <a:cs typeface="Akkurat Office Regular" charset="0"/>
                </a:defRPr>
              </a:lvl3pPr>
              <a:lvl4pPr marL="1000045" indent="-142863" algn="l" defTabSz="571454" rtl="0" eaLnBrk="1" latinLnBrk="0" hangingPunct="1">
                <a:lnSpc>
                  <a:spcPct val="90000"/>
                </a:lnSpc>
                <a:spcBef>
                  <a:spcPts val="312"/>
                </a:spcBef>
                <a:buClr>
                  <a:schemeClr val="accent1"/>
                </a:buClr>
                <a:buFont typeface="Wingdings" charset="2"/>
                <a:buChar char="§"/>
                <a:defRPr sz="1500" b="0" i="0" kern="1200">
                  <a:solidFill>
                    <a:schemeClr val="tx1"/>
                  </a:solidFill>
                  <a:latin typeface="Akkurat Office Regular" charset="0"/>
                  <a:ea typeface="Akkurat Office Regular" charset="0"/>
                  <a:cs typeface="Akkurat Office Regular" charset="0"/>
                </a:defRPr>
              </a:lvl4pPr>
              <a:lvl5pPr marL="1285773" indent="-142863" algn="l" defTabSz="571454" rtl="0" eaLnBrk="1" latinLnBrk="0" hangingPunct="1">
                <a:lnSpc>
                  <a:spcPct val="90000"/>
                </a:lnSpc>
                <a:spcBef>
                  <a:spcPts val="312"/>
                </a:spcBef>
                <a:buClr>
                  <a:schemeClr val="accent1"/>
                </a:buClr>
                <a:buFont typeface="Wingdings" charset="2"/>
                <a:buChar char="§"/>
                <a:defRPr sz="1500" b="0" i="0" kern="1200">
                  <a:solidFill>
                    <a:schemeClr val="tx1"/>
                  </a:solidFill>
                  <a:latin typeface="Akkurat Office Regular" charset="0"/>
                  <a:ea typeface="Akkurat Office Regular" charset="0"/>
                  <a:cs typeface="Akkurat Office Regular" charset="0"/>
                </a:defRPr>
              </a:lvl5pPr>
              <a:lvl6pPr marL="1571499" indent="-142863" algn="l" defTabSz="571454" rtl="0" eaLnBrk="1" latinLnBrk="0" hangingPunct="1">
                <a:lnSpc>
                  <a:spcPct val="90000"/>
                </a:lnSpc>
                <a:spcBef>
                  <a:spcPts val="312"/>
                </a:spcBef>
                <a:buFont typeface="Arial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57227" indent="-142863" algn="l" defTabSz="571454" rtl="0" eaLnBrk="1" latinLnBrk="0" hangingPunct="1">
                <a:lnSpc>
                  <a:spcPct val="90000"/>
                </a:lnSpc>
                <a:spcBef>
                  <a:spcPts val="312"/>
                </a:spcBef>
                <a:buFont typeface="Arial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42953" indent="-142863" algn="l" defTabSz="571454" rtl="0" eaLnBrk="1" latinLnBrk="0" hangingPunct="1">
                <a:lnSpc>
                  <a:spcPct val="90000"/>
                </a:lnSpc>
                <a:spcBef>
                  <a:spcPts val="312"/>
                </a:spcBef>
                <a:buFont typeface="Arial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28681" indent="-142863" algn="l" defTabSz="571454" rtl="0" eaLnBrk="1" latinLnBrk="0" hangingPunct="1">
                <a:lnSpc>
                  <a:spcPct val="90000"/>
                </a:lnSpc>
                <a:spcBef>
                  <a:spcPts val="312"/>
                </a:spcBef>
                <a:buFont typeface="Arial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en-US" sz="1200" dirty="0">
                  <a:solidFill>
                    <a:schemeClr val="tx2"/>
                  </a:solidFill>
                  <a:latin typeface="Akkurat Office" panose="02000503030000020004" pitchFamily="50" charset="0"/>
                </a:rPr>
                <a:t>Hybrid reconstruction method:</a:t>
              </a:r>
              <a:endParaRPr lang="en-US" sz="1100" dirty="0">
                <a:solidFill>
                  <a:schemeClr val="tx2"/>
                </a:solidFill>
                <a:latin typeface="Akkurat Light Office" panose="02000503030000020004" pitchFamily="50" charset="0"/>
              </a:endParaRPr>
            </a:p>
            <a:p>
              <a:pPr>
                <a:lnSpc>
                  <a:spcPct val="100000"/>
                </a:lnSpc>
                <a:buClr>
                  <a:srgbClr val="5C9FC9"/>
                </a:buClr>
                <a:buFont typeface="Wingdings" panose="05000000000000000000" pitchFamily="2" charset="2"/>
                <a:buChar char="§"/>
              </a:pPr>
              <a:r>
                <a:rPr lang="en-US" sz="1100" dirty="0">
                  <a:solidFill>
                    <a:schemeClr val="tx2"/>
                  </a:solidFill>
                  <a:latin typeface="Akkurat Light Office" panose="02000503030000020004" pitchFamily="50" charset="0"/>
                </a:rPr>
                <a:t>Combines maximum-likelihood estimation with deep learning</a:t>
              </a:r>
            </a:p>
            <a:p>
              <a:pPr>
                <a:lnSpc>
                  <a:spcPct val="100000"/>
                </a:lnSpc>
                <a:buClr>
                  <a:srgbClr val="5C9FC9"/>
                </a:buClr>
                <a:buFont typeface="Wingdings" panose="05000000000000000000" pitchFamily="2" charset="2"/>
                <a:buChar char="§"/>
              </a:pPr>
              <a:r>
                <a:rPr lang="en-US" sz="1100" dirty="0">
                  <a:solidFill>
                    <a:schemeClr val="tx2"/>
                  </a:solidFill>
                  <a:latin typeface="Akkurat Light Office" panose="02000503030000020004" pitchFamily="50" charset="0"/>
                </a:rPr>
                <a:t>Modeling of high-dimensional PDFs via generative model</a:t>
              </a:r>
            </a:p>
            <a:p>
              <a:pPr>
                <a:lnSpc>
                  <a:spcPct val="100000"/>
                </a:lnSpc>
                <a:buClr>
                  <a:srgbClr val="5C9FC9"/>
                </a:buClr>
                <a:buFont typeface="Wingdings" panose="05000000000000000000" pitchFamily="2" charset="2"/>
                <a:buChar char="§"/>
              </a:pPr>
              <a:r>
                <a:rPr lang="en-US" sz="1100" dirty="0">
                  <a:solidFill>
                    <a:schemeClr val="tx2"/>
                  </a:solidFill>
                  <a:latin typeface="Akkurat Light Office" panose="02000503030000020004" pitchFamily="50" charset="0"/>
                </a:rPr>
                <a:t>Exploits available information and symmetries</a:t>
              </a:r>
            </a:p>
            <a:p>
              <a:pPr>
                <a:lnSpc>
                  <a:spcPct val="100000"/>
                </a:lnSpc>
                <a:buClr>
                  <a:srgbClr val="5C9FC9"/>
                </a:buClr>
                <a:buFont typeface="Wingdings" panose="05000000000000000000" pitchFamily="2" charset="2"/>
                <a:buChar char="§"/>
              </a:pPr>
              <a:r>
                <a:rPr lang="en-US" sz="1100" b="1" dirty="0">
                  <a:solidFill>
                    <a:schemeClr val="tx2"/>
                  </a:solidFill>
                  <a:latin typeface="Akkurat Office" panose="02000503030000020004" pitchFamily="50" charset="0"/>
                </a:rPr>
                <a:t>Robust and interpretable Deep Learning</a:t>
              </a:r>
            </a:p>
          </p:txBody>
        </p:sp>
      </p:grpSp>
      <p:sp>
        <p:nvSpPr>
          <p:cNvPr id="475" name="Geschweifte Klammer rechts 474">
            <a:extLst>
              <a:ext uri="{FF2B5EF4-FFF2-40B4-BE49-F238E27FC236}">
                <a16:creationId xmlns:a16="http://schemas.microsoft.com/office/drawing/2014/main" id="{92E3FBA8-1026-2B3B-1B78-B99D7A1F8F64}"/>
              </a:ext>
            </a:extLst>
          </p:cNvPr>
          <p:cNvSpPr/>
          <p:nvPr/>
        </p:nvSpPr>
        <p:spPr>
          <a:xfrm>
            <a:off x="4208963" y="1266272"/>
            <a:ext cx="200723" cy="1343759"/>
          </a:xfrm>
          <a:prstGeom prst="rightBrace">
            <a:avLst>
              <a:gd name="adj1" fmla="val 8333"/>
              <a:gd name="adj2" fmla="val 28190"/>
            </a:avLst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60"/>
          </a:p>
        </p:txBody>
      </p:sp>
      <p:grpSp>
        <p:nvGrpSpPr>
          <p:cNvPr id="651" name="Gruppieren 650">
            <a:extLst>
              <a:ext uri="{FF2B5EF4-FFF2-40B4-BE49-F238E27FC236}">
                <a16:creationId xmlns:a16="http://schemas.microsoft.com/office/drawing/2014/main" id="{9D1D9E27-AE2B-9E04-9068-5802067DD17E}"/>
              </a:ext>
            </a:extLst>
          </p:cNvPr>
          <p:cNvGrpSpPr/>
          <p:nvPr/>
        </p:nvGrpSpPr>
        <p:grpSpPr>
          <a:xfrm>
            <a:off x="331105" y="1341124"/>
            <a:ext cx="3717821" cy="1257503"/>
            <a:chOff x="-26286" y="7127775"/>
            <a:chExt cx="4957094" cy="1676669"/>
          </a:xfrm>
        </p:grpSpPr>
        <p:sp>
          <p:nvSpPr>
            <p:cNvPr id="2" name="Rounded Rectangle 10 1 1 1">
              <a:extLst>
                <a:ext uri="{FF2B5EF4-FFF2-40B4-BE49-F238E27FC236}">
                  <a16:creationId xmlns:a16="http://schemas.microsoft.com/office/drawing/2014/main" id="{255BA3D6-87FA-BF03-895D-60BAF8CD46BA}"/>
                </a:ext>
              </a:extLst>
            </p:cNvPr>
            <p:cNvSpPr/>
            <p:nvPr/>
          </p:nvSpPr>
          <p:spPr>
            <a:xfrm>
              <a:off x="1878024" y="7130809"/>
              <a:ext cx="2109494" cy="414886"/>
            </a:xfrm>
            <a:prstGeom prst="roundRect">
              <a:avLst/>
            </a:prstGeom>
            <a:solidFill>
              <a:srgbClr val="D9F3FD"/>
            </a:solidFill>
            <a:ln w="19050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40" dirty="0">
                  <a:solidFill>
                    <a:schemeClr val="tx1"/>
                  </a:solidFill>
                  <a:latin typeface="Akkurat Light Office" charset="0"/>
                  <a:ea typeface="Akkurat Light Office" charset="0"/>
                  <a:cs typeface="Akkurat Light Office" charset="0"/>
                </a:rPr>
                <a:t>PDF</a:t>
              </a:r>
            </a:p>
          </p:txBody>
        </p:sp>
        <p:sp>
          <p:nvSpPr>
            <p:cNvPr id="5" name="Rounded Rectangle 7 1">
              <a:extLst>
                <a:ext uri="{FF2B5EF4-FFF2-40B4-BE49-F238E27FC236}">
                  <a16:creationId xmlns:a16="http://schemas.microsoft.com/office/drawing/2014/main" id="{3F25B6FA-DF4F-8730-903C-643FE287E8CB}"/>
                </a:ext>
              </a:extLst>
            </p:cNvPr>
            <p:cNvSpPr/>
            <p:nvPr/>
          </p:nvSpPr>
          <p:spPr>
            <a:xfrm>
              <a:off x="-26286" y="7127775"/>
              <a:ext cx="1546172" cy="414886"/>
            </a:xfrm>
            <a:prstGeom prst="roundRect">
              <a:avLst/>
            </a:prstGeom>
            <a:noFill/>
            <a:ln w="19050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40" dirty="0">
                  <a:solidFill>
                    <a:schemeClr val="tx1"/>
                  </a:solidFill>
                  <a:latin typeface="Akkurat Light Office" charset="0"/>
                  <a:ea typeface="Akkurat Light Office" charset="0"/>
                  <a:cs typeface="Akkurat Light Office" charset="0"/>
                </a:rPr>
                <a:t>Hypothesis</a:t>
              </a:r>
            </a:p>
          </p:txBody>
        </p:sp>
        <p:cxnSp>
          <p:nvCxnSpPr>
            <p:cNvPr id="8" name="Straight Arrow Connector 14 1">
              <a:extLst>
                <a:ext uri="{FF2B5EF4-FFF2-40B4-BE49-F238E27FC236}">
                  <a16:creationId xmlns:a16="http://schemas.microsoft.com/office/drawing/2014/main" id="{19E85944-C4CF-18AA-2B5C-70C091FE3426}"/>
                </a:ext>
              </a:extLst>
            </p:cNvPr>
            <p:cNvCxnSpPr>
              <a:cxnSpLocks/>
              <a:stCxn id="5" idx="3"/>
              <a:endCxn id="2" idx="1"/>
            </p:cNvCxnSpPr>
            <p:nvPr/>
          </p:nvCxnSpPr>
          <p:spPr>
            <a:xfrm>
              <a:off x="1519886" y="7335218"/>
              <a:ext cx="358138" cy="3034"/>
            </a:xfrm>
            <a:prstGeom prst="straightConnector1">
              <a:avLst/>
            </a:prstGeom>
            <a:ln w="25400">
              <a:solidFill>
                <a:srgbClr val="7F7F7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8" name="Rounded Rectangle 10 3 1">
              <a:extLst>
                <a:ext uri="{FF2B5EF4-FFF2-40B4-BE49-F238E27FC236}">
                  <a16:creationId xmlns:a16="http://schemas.microsoft.com/office/drawing/2014/main" id="{77C2097B-BE0B-8227-3832-ABB293CF0E40}"/>
                </a:ext>
              </a:extLst>
            </p:cNvPr>
            <p:cNvSpPr/>
            <p:nvPr/>
          </p:nvSpPr>
          <p:spPr>
            <a:xfrm>
              <a:off x="2173205" y="8477272"/>
              <a:ext cx="1519149" cy="313528"/>
            </a:xfrm>
            <a:prstGeom prst="roundRect">
              <a:avLst/>
            </a:prstGeom>
            <a:solidFill>
              <a:srgbClr val="FFFFFF"/>
            </a:solidFill>
            <a:ln w="19050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err="1">
                  <a:solidFill>
                    <a:schemeClr val="tx1"/>
                  </a:solidFill>
                  <a:latin typeface="Akkurat Light Office" charset="0"/>
                  <a:ea typeface="Akkurat Light Office" charset="0"/>
                  <a:cs typeface="Akkurat Light Office" charset="0"/>
                </a:rPr>
                <a:t>Likelihood</a:t>
              </a:r>
              <a:endParaRPr lang="de-DE" sz="1400" dirty="0">
                <a:solidFill>
                  <a:schemeClr val="tx1"/>
                </a:solidFill>
                <a:latin typeface="Akkurat Light Office" charset="0"/>
                <a:ea typeface="Akkurat Light Office" charset="0"/>
                <a:cs typeface="Akkurat Light Office" charset="0"/>
              </a:endParaRPr>
            </a:p>
          </p:txBody>
        </p:sp>
        <p:cxnSp>
          <p:nvCxnSpPr>
            <p:cNvPr id="449" name="Straight Arrow Connector 14 2">
              <a:extLst>
                <a:ext uri="{FF2B5EF4-FFF2-40B4-BE49-F238E27FC236}">
                  <a16:creationId xmlns:a16="http://schemas.microsoft.com/office/drawing/2014/main" id="{9A7F6FE3-75E9-D554-4487-95BCA4699707}"/>
                </a:ext>
              </a:extLst>
            </p:cNvPr>
            <p:cNvCxnSpPr>
              <a:cxnSpLocks/>
              <a:stCxn id="2" idx="2"/>
              <a:endCxn id="453" idx="0"/>
            </p:cNvCxnSpPr>
            <p:nvPr/>
          </p:nvCxnSpPr>
          <p:spPr>
            <a:xfrm>
              <a:off x="2932773" y="7545695"/>
              <a:ext cx="7" cy="313016"/>
            </a:xfrm>
            <a:prstGeom prst="straightConnector1">
              <a:avLst/>
            </a:prstGeom>
            <a:ln w="25400">
              <a:solidFill>
                <a:srgbClr val="7F7F7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Arrow Connector 14 3 1">
              <a:extLst>
                <a:ext uri="{FF2B5EF4-FFF2-40B4-BE49-F238E27FC236}">
                  <a16:creationId xmlns:a16="http://schemas.microsoft.com/office/drawing/2014/main" id="{B300E0CB-09A0-1412-F994-566D1AE317C6}"/>
                </a:ext>
              </a:extLst>
            </p:cNvPr>
            <p:cNvCxnSpPr>
              <a:cxnSpLocks/>
              <a:stCxn id="453" idx="2"/>
              <a:endCxn id="448" idx="0"/>
            </p:cNvCxnSpPr>
            <p:nvPr/>
          </p:nvCxnSpPr>
          <p:spPr>
            <a:xfrm>
              <a:off x="2932778" y="8231821"/>
              <a:ext cx="0" cy="245450"/>
            </a:xfrm>
            <a:prstGeom prst="straightConnector1">
              <a:avLst/>
            </a:prstGeom>
            <a:ln w="25400">
              <a:solidFill>
                <a:srgbClr val="7F7F7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1" name="Straight Arrow Connector 14 4">
              <a:extLst>
                <a:ext uri="{FF2B5EF4-FFF2-40B4-BE49-F238E27FC236}">
                  <a16:creationId xmlns:a16="http://schemas.microsoft.com/office/drawing/2014/main" id="{638B85C3-AF4E-27A4-A2D7-81C9B891047B}"/>
                </a:ext>
              </a:extLst>
            </p:cNvPr>
            <p:cNvCxnSpPr>
              <a:cxnSpLocks/>
              <a:stCxn id="448" idx="1"/>
              <a:endCxn id="5" idx="2"/>
            </p:cNvCxnSpPr>
            <p:nvPr/>
          </p:nvCxnSpPr>
          <p:spPr>
            <a:xfrm rot="10800000">
              <a:off x="746802" y="7542664"/>
              <a:ext cx="1426403" cy="1091375"/>
            </a:xfrm>
            <a:prstGeom prst="bentConnector2">
              <a:avLst/>
            </a:prstGeom>
            <a:ln w="25400">
              <a:solidFill>
                <a:srgbClr val="7F7F7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3" name="Rounded Rectangle 10 2 1">
                  <a:extLst>
                    <a:ext uri="{FF2B5EF4-FFF2-40B4-BE49-F238E27FC236}">
                      <a16:creationId xmlns:a16="http://schemas.microsoft.com/office/drawing/2014/main" id="{F13A058F-1C6D-8832-6805-8CECE359B1F8}"/>
                    </a:ext>
                  </a:extLst>
                </p:cNvPr>
                <p:cNvSpPr/>
                <p:nvPr/>
              </p:nvSpPr>
              <p:spPr>
                <a:xfrm>
                  <a:off x="2061808" y="7858711"/>
                  <a:ext cx="1741941" cy="373110"/>
                </a:xfrm>
                <a:prstGeom prst="roundRect">
                  <a:avLst/>
                </a:prstGeom>
                <a:solidFill>
                  <a:srgbClr val="FFFFFF"/>
                </a:solidFill>
                <a:ln w="1905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de-DE" sz="1400" dirty="0">
                      <a:solidFill>
                        <a:schemeClr val="tx1"/>
                      </a:solidFill>
                      <a:latin typeface="Akkurat Light Office" panose="02000503030000020004" pitchFamily="50" charset="0"/>
                      <a:ea typeface="Cambria" panose="02040503050406030204" pitchFamily="18" charset="0"/>
                      <a:cs typeface="Akkurat Light Office" charset="0"/>
                    </a:rPr>
                    <a:t>Expectation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acc>
                    </m:oMath>
                  </a14:m>
                  <a:endParaRPr lang="de-DE" sz="1400" dirty="0">
                    <a:solidFill>
                      <a:schemeClr val="tx1"/>
                    </a:solidFill>
                    <a:latin typeface="Akkurat Light Office" panose="02000503030000020004" pitchFamily="50" charset="0"/>
                    <a:ea typeface="Cambria" panose="02040503050406030204" pitchFamily="18" charset="0"/>
                    <a:cs typeface="Akkurat Light Office" charset="0"/>
                  </a:endParaRPr>
                </a:p>
              </p:txBody>
            </p:sp>
          </mc:Choice>
          <mc:Fallback xmlns="">
            <p:sp>
              <p:nvSpPr>
                <p:cNvPr id="453" name="Rounded Rectangle 10 2 1">
                  <a:extLst>
                    <a:ext uri="{FF2B5EF4-FFF2-40B4-BE49-F238E27FC236}">
                      <a16:creationId xmlns:a16="http://schemas.microsoft.com/office/drawing/2014/main" id="{F13A058F-1C6D-8832-6805-8CECE359B1F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1808" y="7858711"/>
                  <a:ext cx="1741941" cy="373110"/>
                </a:xfrm>
                <a:prstGeom prst="roundRect">
                  <a:avLst/>
                </a:prstGeom>
                <a:blipFill>
                  <a:blip r:embed="rId3"/>
                  <a:stretch>
                    <a:fillRect t="-22449" r="-12844" b="-26531"/>
                  </a:stretch>
                </a:blipFill>
                <a:ln w="19050">
                  <a:solidFill>
                    <a:srgbClr val="7F7F7F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4" name="Rounded Rectangle 10 2 2">
                  <a:extLst>
                    <a:ext uri="{FF2B5EF4-FFF2-40B4-BE49-F238E27FC236}">
                      <a16:creationId xmlns:a16="http://schemas.microsoft.com/office/drawing/2014/main" id="{831565B0-15E8-7580-77DF-1FB070636822}"/>
                    </a:ext>
                  </a:extLst>
                </p:cNvPr>
                <p:cNvSpPr/>
                <p:nvPr/>
              </p:nvSpPr>
              <p:spPr>
                <a:xfrm>
                  <a:off x="3892672" y="8475075"/>
                  <a:ext cx="1038136" cy="329369"/>
                </a:xfrm>
                <a:prstGeom prst="roundRect">
                  <a:avLst/>
                </a:prstGeom>
                <a:solidFill>
                  <a:srgbClr val="FFFFFF"/>
                </a:solidFill>
                <a:ln w="1905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de-DE" sz="1400" dirty="0">
                      <a:solidFill>
                        <a:schemeClr val="tx1"/>
                      </a:solidFill>
                      <a:latin typeface="Akkurat Light Office" charset="0"/>
                      <a:ea typeface="Akkurat Light Office" charset="0"/>
                      <a:cs typeface="Akkurat Light Office" charset="0"/>
                    </a:rPr>
                    <a:t>Data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a14:m>
                  <a:endParaRPr lang="de-DE" sz="1400" dirty="0">
                    <a:solidFill>
                      <a:schemeClr val="tx1"/>
                    </a:solidFill>
                    <a:latin typeface="Akkurat Light Office" charset="0"/>
                    <a:ea typeface="Akkurat Light Office" charset="0"/>
                    <a:cs typeface="Akkurat Light Office" charset="0"/>
                  </a:endParaRPr>
                </a:p>
              </p:txBody>
            </p:sp>
          </mc:Choice>
          <mc:Fallback xmlns="">
            <p:sp>
              <p:nvSpPr>
                <p:cNvPr id="454" name="Rounded Rectangle 10 2 2">
                  <a:extLst>
                    <a:ext uri="{FF2B5EF4-FFF2-40B4-BE49-F238E27FC236}">
                      <a16:creationId xmlns:a16="http://schemas.microsoft.com/office/drawing/2014/main" id="{831565B0-15E8-7580-77DF-1FB07063682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2672" y="8475075"/>
                  <a:ext cx="1038136" cy="329369"/>
                </a:xfrm>
                <a:prstGeom prst="roundRect">
                  <a:avLst/>
                </a:prstGeom>
                <a:blipFill>
                  <a:blip r:embed="rId4"/>
                  <a:stretch>
                    <a:fillRect t="-23256" r="-14504" b="-32558"/>
                  </a:stretch>
                </a:blipFill>
                <a:ln w="19050">
                  <a:solidFill>
                    <a:srgbClr val="7F7F7F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67" name="Straight Arrow Connector 14 3 2">
              <a:extLst>
                <a:ext uri="{FF2B5EF4-FFF2-40B4-BE49-F238E27FC236}">
                  <a16:creationId xmlns:a16="http://schemas.microsoft.com/office/drawing/2014/main" id="{31DFD336-D2C4-DF89-5485-CBF07472868A}"/>
                </a:ext>
              </a:extLst>
            </p:cNvPr>
            <p:cNvCxnSpPr>
              <a:cxnSpLocks/>
              <a:stCxn id="454" idx="1"/>
              <a:endCxn id="448" idx="3"/>
            </p:cNvCxnSpPr>
            <p:nvPr/>
          </p:nvCxnSpPr>
          <p:spPr>
            <a:xfrm flipH="1" flipV="1">
              <a:off x="3692353" y="8634036"/>
              <a:ext cx="200319" cy="5724"/>
            </a:xfrm>
            <a:prstGeom prst="straightConnector1">
              <a:avLst/>
            </a:prstGeom>
            <a:ln w="25400">
              <a:solidFill>
                <a:srgbClr val="7F7F7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8" name="Grafik 417" descr="Ein Bild, das Taschenrechner, Kunst enthält.&#10;&#10;Automatisch generierte Beschreibung">
            <a:extLst>
              <a:ext uri="{FF2B5EF4-FFF2-40B4-BE49-F238E27FC236}">
                <a16:creationId xmlns:a16="http://schemas.microsoft.com/office/drawing/2014/main" id="{1A7234DB-7DB6-2286-8A4E-4D91842293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5147" y="3244185"/>
            <a:ext cx="2127341" cy="1673358"/>
          </a:xfrm>
          <a:prstGeom prst="rect">
            <a:avLst/>
          </a:prstGeom>
        </p:spPr>
      </p:pic>
      <p:cxnSp>
        <p:nvCxnSpPr>
          <p:cNvPr id="431" name="Gerader Verbinder 430">
            <a:extLst>
              <a:ext uri="{FF2B5EF4-FFF2-40B4-BE49-F238E27FC236}">
                <a16:creationId xmlns:a16="http://schemas.microsoft.com/office/drawing/2014/main" id="{58CB1756-2AAC-6A00-275B-F78333F525CB}"/>
              </a:ext>
            </a:extLst>
          </p:cNvPr>
          <p:cNvCxnSpPr>
            <a:cxnSpLocks/>
            <a:endCxn id="435" idx="1"/>
          </p:cNvCxnSpPr>
          <p:nvPr/>
        </p:nvCxnSpPr>
        <p:spPr>
          <a:xfrm flipV="1">
            <a:off x="2081238" y="3275893"/>
            <a:ext cx="2168548" cy="621452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2" name="Gerader Verbinder 431">
            <a:extLst>
              <a:ext uri="{FF2B5EF4-FFF2-40B4-BE49-F238E27FC236}">
                <a16:creationId xmlns:a16="http://schemas.microsoft.com/office/drawing/2014/main" id="{D90B3C94-3D92-800F-6A9B-C36A130AE82B}"/>
              </a:ext>
            </a:extLst>
          </p:cNvPr>
          <p:cNvCxnSpPr>
            <a:cxnSpLocks/>
            <a:endCxn id="592" idx="1"/>
          </p:cNvCxnSpPr>
          <p:nvPr/>
        </p:nvCxnSpPr>
        <p:spPr>
          <a:xfrm flipV="1">
            <a:off x="2815716" y="3921940"/>
            <a:ext cx="3674955" cy="26950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3" name="Gerader Verbinder 432">
            <a:extLst>
              <a:ext uri="{FF2B5EF4-FFF2-40B4-BE49-F238E27FC236}">
                <a16:creationId xmlns:a16="http://schemas.microsoft.com/office/drawing/2014/main" id="{08CC9A76-3CFA-36BD-C6E2-6D67354623AB}"/>
              </a:ext>
            </a:extLst>
          </p:cNvPr>
          <p:cNvCxnSpPr>
            <a:cxnSpLocks/>
            <a:endCxn id="533" idx="1"/>
          </p:cNvCxnSpPr>
          <p:nvPr/>
        </p:nvCxnSpPr>
        <p:spPr>
          <a:xfrm>
            <a:off x="2888752" y="4448305"/>
            <a:ext cx="1415585" cy="16862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4" name="Gruppieren 433">
            <a:extLst>
              <a:ext uri="{FF2B5EF4-FFF2-40B4-BE49-F238E27FC236}">
                <a16:creationId xmlns:a16="http://schemas.microsoft.com/office/drawing/2014/main" id="{E320A36B-FD72-8832-929A-BF555031D454}"/>
              </a:ext>
            </a:extLst>
          </p:cNvPr>
          <p:cNvGrpSpPr/>
          <p:nvPr/>
        </p:nvGrpSpPr>
        <p:grpSpPr>
          <a:xfrm>
            <a:off x="4234542" y="2751834"/>
            <a:ext cx="1475472" cy="1102678"/>
            <a:chOff x="9172272" y="1014943"/>
            <a:chExt cx="1558875" cy="1165009"/>
          </a:xfrm>
        </p:grpSpPr>
        <p:sp>
          <p:nvSpPr>
            <p:cNvPr id="435" name="Rechteck: abgerundete Ecken 434">
              <a:extLst>
                <a:ext uri="{FF2B5EF4-FFF2-40B4-BE49-F238E27FC236}">
                  <a16:creationId xmlns:a16="http://schemas.microsoft.com/office/drawing/2014/main" id="{C0A6ACE4-8A5C-8169-7EC4-78CA16AFE158}"/>
                </a:ext>
              </a:extLst>
            </p:cNvPr>
            <p:cNvSpPr/>
            <p:nvPr/>
          </p:nvSpPr>
          <p:spPr>
            <a:xfrm>
              <a:off x="9188376" y="1014943"/>
              <a:ext cx="1542771" cy="1107369"/>
            </a:xfrm>
            <a:prstGeom prst="roundRect">
              <a:avLst>
                <a:gd name="adj" fmla="val 0"/>
              </a:avLst>
            </a:prstGeom>
            <a:solidFill>
              <a:srgbClr val="FCFCFC"/>
            </a:solidFill>
            <a:ln w="3175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grpSp>
          <p:nvGrpSpPr>
            <p:cNvPr id="436" name="Gruppieren 435">
              <a:extLst>
                <a:ext uri="{FF2B5EF4-FFF2-40B4-BE49-F238E27FC236}">
                  <a16:creationId xmlns:a16="http://schemas.microsoft.com/office/drawing/2014/main" id="{E27A05FB-248A-2482-F751-6F861EB3BABC}"/>
                </a:ext>
              </a:extLst>
            </p:cNvPr>
            <p:cNvGrpSpPr/>
            <p:nvPr/>
          </p:nvGrpSpPr>
          <p:grpSpPr>
            <a:xfrm>
              <a:off x="9315534" y="1266342"/>
              <a:ext cx="1328235" cy="758617"/>
              <a:chOff x="8954477" y="316356"/>
              <a:chExt cx="926679" cy="529270"/>
            </a:xfrm>
          </p:grpSpPr>
          <p:cxnSp>
            <p:nvCxnSpPr>
              <p:cNvPr id="530" name="Gerade Verbindung mit Pfeil 529">
                <a:extLst>
                  <a:ext uri="{FF2B5EF4-FFF2-40B4-BE49-F238E27FC236}">
                    <a16:creationId xmlns:a16="http://schemas.microsoft.com/office/drawing/2014/main" id="{ECAA6707-86B6-34E2-5D04-D53B8695B3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57653" y="316356"/>
                <a:ext cx="0" cy="52096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1" name="Gerade Verbindung mit Pfeil 530">
                <a:extLst>
                  <a:ext uri="{FF2B5EF4-FFF2-40B4-BE49-F238E27FC236}">
                    <a16:creationId xmlns:a16="http://schemas.microsoft.com/office/drawing/2014/main" id="{A019E9CC-7A8B-00A1-A80A-818EE1F985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54477" y="838484"/>
                <a:ext cx="926679" cy="714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7" name="Freihandform: Form 436">
              <a:extLst>
                <a:ext uri="{FF2B5EF4-FFF2-40B4-BE49-F238E27FC236}">
                  <a16:creationId xmlns:a16="http://schemas.microsoft.com/office/drawing/2014/main" id="{E41E8C40-0DA8-5693-4135-20F968845612}"/>
                </a:ext>
              </a:extLst>
            </p:cNvPr>
            <p:cNvSpPr/>
            <p:nvPr/>
          </p:nvSpPr>
          <p:spPr>
            <a:xfrm>
              <a:off x="9386958" y="1211928"/>
              <a:ext cx="775291" cy="801128"/>
            </a:xfrm>
            <a:custGeom>
              <a:avLst/>
              <a:gdLst>
                <a:gd name="connsiteX0" fmla="*/ 0 w 850106"/>
                <a:gd name="connsiteY0" fmla="*/ 298026 h 303099"/>
                <a:gd name="connsiteX1" fmla="*/ 102394 w 850106"/>
                <a:gd name="connsiteY1" fmla="*/ 300408 h 303099"/>
                <a:gd name="connsiteX2" fmla="*/ 183356 w 850106"/>
                <a:gd name="connsiteY2" fmla="*/ 274214 h 303099"/>
                <a:gd name="connsiteX3" fmla="*/ 259556 w 850106"/>
                <a:gd name="connsiteY3" fmla="*/ 24183 h 303099"/>
                <a:gd name="connsiteX4" fmla="*/ 359569 w 850106"/>
                <a:gd name="connsiteY4" fmla="*/ 31326 h 303099"/>
                <a:gd name="connsiteX5" fmla="*/ 514350 w 850106"/>
                <a:gd name="connsiteY5" fmla="*/ 214683 h 303099"/>
                <a:gd name="connsiteX6" fmla="*/ 607219 w 850106"/>
                <a:gd name="connsiteY6" fmla="*/ 267070 h 303099"/>
                <a:gd name="connsiteX7" fmla="*/ 769144 w 850106"/>
                <a:gd name="connsiteY7" fmla="*/ 290883 h 303099"/>
                <a:gd name="connsiteX8" fmla="*/ 850106 w 850106"/>
                <a:gd name="connsiteY8" fmla="*/ 302789 h 303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0106" h="303099">
                  <a:moveTo>
                    <a:pt x="0" y="298026"/>
                  </a:moveTo>
                  <a:cubicBezTo>
                    <a:pt x="35917" y="301201"/>
                    <a:pt x="71835" y="304377"/>
                    <a:pt x="102394" y="300408"/>
                  </a:cubicBezTo>
                  <a:cubicBezTo>
                    <a:pt x="132953" y="296439"/>
                    <a:pt x="157162" y="320251"/>
                    <a:pt x="183356" y="274214"/>
                  </a:cubicBezTo>
                  <a:cubicBezTo>
                    <a:pt x="209550" y="228177"/>
                    <a:pt x="230187" y="64664"/>
                    <a:pt x="259556" y="24183"/>
                  </a:cubicBezTo>
                  <a:cubicBezTo>
                    <a:pt x="288925" y="-16298"/>
                    <a:pt x="317103" y="-424"/>
                    <a:pt x="359569" y="31326"/>
                  </a:cubicBezTo>
                  <a:cubicBezTo>
                    <a:pt x="402035" y="63076"/>
                    <a:pt x="473075" y="175392"/>
                    <a:pt x="514350" y="214683"/>
                  </a:cubicBezTo>
                  <a:cubicBezTo>
                    <a:pt x="555625" y="253974"/>
                    <a:pt x="564753" y="254370"/>
                    <a:pt x="607219" y="267070"/>
                  </a:cubicBezTo>
                  <a:cubicBezTo>
                    <a:pt x="649685" y="279770"/>
                    <a:pt x="769144" y="290883"/>
                    <a:pt x="769144" y="290883"/>
                  </a:cubicBezTo>
                  <a:lnTo>
                    <a:pt x="850106" y="302789"/>
                  </a:lnTo>
                </a:path>
              </a:pathLst>
            </a:custGeom>
            <a:noFill/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438" name="Gruppieren 437">
              <a:extLst>
                <a:ext uri="{FF2B5EF4-FFF2-40B4-BE49-F238E27FC236}">
                  <a16:creationId xmlns:a16="http://schemas.microsoft.com/office/drawing/2014/main" id="{A49EA7FD-0FEE-95E3-EBFD-AF4DE3024F9C}"/>
                </a:ext>
              </a:extLst>
            </p:cNvPr>
            <p:cNvGrpSpPr/>
            <p:nvPr/>
          </p:nvGrpSpPr>
          <p:grpSpPr>
            <a:xfrm>
              <a:off x="9498396" y="1880205"/>
              <a:ext cx="56735" cy="114742"/>
              <a:chOff x="5932861" y="1495708"/>
              <a:chExt cx="51629" cy="104416"/>
            </a:xfrm>
          </p:grpSpPr>
          <p:sp>
            <p:nvSpPr>
              <p:cNvPr id="525" name="Ellipse 524">
                <a:extLst>
                  <a:ext uri="{FF2B5EF4-FFF2-40B4-BE49-F238E27FC236}">
                    <a16:creationId xmlns:a16="http://schemas.microsoft.com/office/drawing/2014/main" id="{8503F3D9-7907-0CC1-1997-A2D50F9B1E0A}"/>
                  </a:ext>
                </a:extLst>
              </p:cNvPr>
              <p:cNvSpPr/>
              <p:nvPr/>
            </p:nvSpPr>
            <p:spPr>
              <a:xfrm>
                <a:off x="5935817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526" name="Gruppieren 525">
                <a:extLst>
                  <a:ext uri="{FF2B5EF4-FFF2-40B4-BE49-F238E27FC236}">
                    <a16:creationId xmlns:a16="http://schemas.microsoft.com/office/drawing/2014/main" id="{9FACEFA0-64F2-30B8-DAC8-1B882079AE5B}"/>
                  </a:ext>
                </a:extLst>
              </p:cNvPr>
              <p:cNvGrpSpPr/>
              <p:nvPr/>
            </p:nvGrpSpPr>
            <p:grpSpPr>
              <a:xfrm>
                <a:off x="5932861" y="1495708"/>
                <a:ext cx="51629" cy="104416"/>
                <a:chOff x="5595939" y="1319213"/>
                <a:chExt cx="55244" cy="438150"/>
              </a:xfrm>
            </p:grpSpPr>
            <p:cxnSp>
              <p:nvCxnSpPr>
                <p:cNvPr id="527" name="Gerader Verbinder 526">
                  <a:extLst>
                    <a:ext uri="{FF2B5EF4-FFF2-40B4-BE49-F238E27FC236}">
                      <a16:creationId xmlns:a16="http://schemas.microsoft.com/office/drawing/2014/main" id="{CEF58E2A-DEB6-E0AF-56C7-F49E0AFD51F4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8" name="Gerader Verbinder 527">
                  <a:extLst>
                    <a:ext uri="{FF2B5EF4-FFF2-40B4-BE49-F238E27FC236}">
                      <a16:creationId xmlns:a16="http://schemas.microsoft.com/office/drawing/2014/main" id="{B39E3D02-4CD8-3B9C-9B07-98EF355E3B1B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9" name="Gerader Verbinder 528">
                  <a:extLst>
                    <a:ext uri="{FF2B5EF4-FFF2-40B4-BE49-F238E27FC236}">
                      <a16:creationId xmlns:a16="http://schemas.microsoft.com/office/drawing/2014/main" id="{2D917ED3-B8BE-B8DE-7EB5-CA60485CC3EC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39" name="Gruppieren 438">
              <a:extLst>
                <a:ext uri="{FF2B5EF4-FFF2-40B4-BE49-F238E27FC236}">
                  <a16:creationId xmlns:a16="http://schemas.microsoft.com/office/drawing/2014/main" id="{9412D9F5-6108-7847-E364-1367D9B4E335}"/>
                </a:ext>
              </a:extLst>
            </p:cNvPr>
            <p:cNvGrpSpPr/>
            <p:nvPr/>
          </p:nvGrpSpPr>
          <p:grpSpPr>
            <a:xfrm>
              <a:off x="9532008" y="1482927"/>
              <a:ext cx="56735" cy="264297"/>
              <a:chOff x="5802434" y="1427661"/>
              <a:chExt cx="51629" cy="240511"/>
            </a:xfrm>
          </p:grpSpPr>
          <p:sp>
            <p:nvSpPr>
              <p:cNvPr id="520" name="Ellipse 519">
                <a:extLst>
                  <a:ext uri="{FF2B5EF4-FFF2-40B4-BE49-F238E27FC236}">
                    <a16:creationId xmlns:a16="http://schemas.microsoft.com/office/drawing/2014/main" id="{83CAB4D5-C866-6E83-08C8-A692F18DF1B8}"/>
                  </a:ext>
                </a:extLst>
              </p:cNvPr>
              <p:cNvSpPr/>
              <p:nvPr/>
            </p:nvSpPr>
            <p:spPr>
              <a:xfrm>
                <a:off x="5808344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521" name="Gruppieren 520">
                <a:extLst>
                  <a:ext uri="{FF2B5EF4-FFF2-40B4-BE49-F238E27FC236}">
                    <a16:creationId xmlns:a16="http://schemas.microsoft.com/office/drawing/2014/main" id="{F3770440-51EA-CF2C-8284-F52DF4C448BF}"/>
                  </a:ext>
                </a:extLst>
              </p:cNvPr>
              <p:cNvGrpSpPr/>
              <p:nvPr/>
            </p:nvGrpSpPr>
            <p:grpSpPr>
              <a:xfrm>
                <a:off x="5802434" y="1427661"/>
                <a:ext cx="51629" cy="240511"/>
                <a:chOff x="5595939" y="1319213"/>
                <a:chExt cx="55244" cy="438150"/>
              </a:xfrm>
            </p:grpSpPr>
            <p:cxnSp>
              <p:nvCxnSpPr>
                <p:cNvPr id="522" name="Gerader Verbinder 521">
                  <a:extLst>
                    <a:ext uri="{FF2B5EF4-FFF2-40B4-BE49-F238E27FC236}">
                      <a16:creationId xmlns:a16="http://schemas.microsoft.com/office/drawing/2014/main" id="{543CE56F-2A7C-42B8-19E0-D1FF2A11655F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3" name="Gerader Verbinder 522">
                  <a:extLst>
                    <a:ext uri="{FF2B5EF4-FFF2-40B4-BE49-F238E27FC236}">
                      <a16:creationId xmlns:a16="http://schemas.microsoft.com/office/drawing/2014/main" id="{209C3F9C-654A-A302-D62F-7217BC2DD417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4" name="Gerader Verbinder 523">
                  <a:extLst>
                    <a:ext uri="{FF2B5EF4-FFF2-40B4-BE49-F238E27FC236}">
                      <a16:creationId xmlns:a16="http://schemas.microsoft.com/office/drawing/2014/main" id="{C593368A-5006-ED76-D9AB-2CEAF41EE635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40" name="Gruppieren 439">
              <a:extLst>
                <a:ext uri="{FF2B5EF4-FFF2-40B4-BE49-F238E27FC236}">
                  <a16:creationId xmlns:a16="http://schemas.microsoft.com/office/drawing/2014/main" id="{908A30EE-EC54-E32B-EEBC-6DF8EAA5C287}"/>
                </a:ext>
              </a:extLst>
            </p:cNvPr>
            <p:cNvGrpSpPr/>
            <p:nvPr/>
          </p:nvGrpSpPr>
          <p:grpSpPr>
            <a:xfrm>
              <a:off x="9570649" y="1266342"/>
              <a:ext cx="56735" cy="114742"/>
              <a:chOff x="5932861" y="1495708"/>
              <a:chExt cx="51629" cy="104416"/>
            </a:xfrm>
          </p:grpSpPr>
          <p:sp>
            <p:nvSpPr>
              <p:cNvPr id="515" name="Ellipse 514">
                <a:extLst>
                  <a:ext uri="{FF2B5EF4-FFF2-40B4-BE49-F238E27FC236}">
                    <a16:creationId xmlns:a16="http://schemas.microsoft.com/office/drawing/2014/main" id="{EA148FE4-9799-7D51-30DA-41CAA90BAF1E}"/>
                  </a:ext>
                </a:extLst>
              </p:cNvPr>
              <p:cNvSpPr/>
              <p:nvPr/>
            </p:nvSpPr>
            <p:spPr>
              <a:xfrm>
                <a:off x="5935817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516" name="Gruppieren 515">
                <a:extLst>
                  <a:ext uri="{FF2B5EF4-FFF2-40B4-BE49-F238E27FC236}">
                    <a16:creationId xmlns:a16="http://schemas.microsoft.com/office/drawing/2014/main" id="{F1EB79B1-D492-FD55-7AEE-538D0B3326DF}"/>
                  </a:ext>
                </a:extLst>
              </p:cNvPr>
              <p:cNvGrpSpPr/>
              <p:nvPr/>
            </p:nvGrpSpPr>
            <p:grpSpPr>
              <a:xfrm>
                <a:off x="5932861" y="1495708"/>
                <a:ext cx="51629" cy="104416"/>
                <a:chOff x="5595939" y="1319213"/>
                <a:chExt cx="55244" cy="438150"/>
              </a:xfrm>
            </p:grpSpPr>
            <p:cxnSp>
              <p:nvCxnSpPr>
                <p:cNvPr id="517" name="Gerader Verbinder 516">
                  <a:extLst>
                    <a:ext uri="{FF2B5EF4-FFF2-40B4-BE49-F238E27FC236}">
                      <a16:creationId xmlns:a16="http://schemas.microsoft.com/office/drawing/2014/main" id="{019E5D59-337F-8A8C-5FDB-6AF663E26B1D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8" name="Gerader Verbinder 517">
                  <a:extLst>
                    <a:ext uri="{FF2B5EF4-FFF2-40B4-BE49-F238E27FC236}">
                      <a16:creationId xmlns:a16="http://schemas.microsoft.com/office/drawing/2014/main" id="{3A783B5B-A554-7ACE-31E3-836F2D7C9790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9" name="Gerader Verbinder 518">
                  <a:extLst>
                    <a:ext uri="{FF2B5EF4-FFF2-40B4-BE49-F238E27FC236}">
                      <a16:creationId xmlns:a16="http://schemas.microsoft.com/office/drawing/2014/main" id="{F91592FF-4A51-2A76-7DDF-1C49E4CD9136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41" name="Gruppieren 440">
              <a:extLst>
                <a:ext uri="{FF2B5EF4-FFF2-40B4-BE49-F238E27FC236}">
                  <a16:creationId xmlns:a16="http://schemas.microsoft.com/office/drawing/2014/main" id="{CDC7733C-54CB-9778-2FB2-72FCB0F79355}"/>
                </a:ext>
              </a:extLst>
            </p:cNvPr>
            <p:cNvGrpSpPr/>
            <p:nvPr/>
          </p:nvGrpSpPr>
          <p:grpSpPr>
            <a:xfrm>
              <a:off x="9651133" y="1048759"/>
              <a:ext cx="56735" cy="114742"/>
              <a:chOff x="5932861" y="1495708"/>
              <a:chExt cx="51629" cy="104416"/>
            </a:xfrm>
          </p:grpSpPr>
          <p:sp>
            <p:nvSpPr>
              <p:cNvPr id="510" name="Ellipse 509">
                <a:extLst>
                  <a:ext uri="{FF2B5EF4-FFF2-40B4-BE49-F238E27FC236}">
                    <a16:creationId xmlns:a16="http://schemas.microsoft.com/office/drawing/2014/main" id="{29426443-59BC-6C12-3C91-662ABB8D86BD}"/>
                  </a:ext>
                </a:extLst>
              </p:cNvPr>
              <p:cNvSpPr/>
              <p:nvPr/>
            </p:nvSpPr>
            <p:spPr>
              <a:xfrm>
                <a:off x="5935817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511" name="Gruppieren 510">
                <a:extLst>
                  <a:ext uri="{FF2B5EF4-FFF2-40B4-BE49-F238E27FC236}">
                    <a16:creationId xmlns:a16="http://schemas.microsoft.com/office/drawing/2014/main" id="{18B95265-4DE5-C3D3-13C0-F0D5712F281B}"/>
                  </a:ext>
                </a:extLst>
              </p:cNvPr>
              <p:cNvGrpSpPr/>
              <p:nvPr/>
            </p:nvGrpSpPr>
            <p:grpSpPr>
              <a:xfrm>
                <a:off x="5932861" y="1495708"/>
                <a:ext cx="51629" cy="104416"/>
                <a:chOff x="5595939" y="1319213"/>
                <a:chExt cx="55244" cy="438150"/>
              </a:xfrm>
            </p:grpSpPr>
            <p:cxnSp>
              <p:nvCxnSpPr>
                <p:cNvPr id="512" name="Gerader Verbinder 511">
                  <a:extLst>
                    <a:ext uri="{FF2B5EF4-FFF2-40B4-BE49-F238E27FC236}">
                      <a16:creationId xmlns:a16="http://schemas.microsoft.com/office/drawing/2014/main" id="{15077DCE-457E-3563-6EE7-C3C8233D51D8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3" name="Gerader Verbinder 512">
                  <a:extLst>
                    <a:ext uri="{FF2B5EF4-FFF2-40B4-BE49-F238E27FC236}">
                      <a16:creationId xmlns:a16="http://schemas.microsoft.com/office/drawing/2014/main" id="{A1A282E5-F26E-F16D-33BF-4D9E9630E7EB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4" name="Gerader Verbinder 513">
                  <a:extLst>
                    <a:ext uri="{FF2B5EF4-FFF2-40B4-BE49-F238E27FC236}">
                      <a16:creationId xmlns:a16="http://schemas.microsoft.com/office/drawing/2014/main" id="{B5B69CDA-221C-C0E3-76DC-FAEB0F861561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42" name="Gruppieren 441">
              <a:extLst>
                <a:ext uri="{FF2B5EF4-FFF2-40B4-BE49-F238E27FC236}">
                  <a16:creationId xmlns:a16="http://schemas.microsoft.com/office/drawing/2014/main" id="{2E0132B8-B568-47B9-3A48-BD850A4F16BB}"/>
                </a:ext>
              </a:extLst>
            </p:cNvPr>
            <p:cNvGrpSpPr/>
            <p:nvPr/>
          </p:nvGrpSpPr>
          <p:grpSpPr>
            <a:xfrm>
              <a:off x="9776563" y="1256207"/>
              <a:ext cx="56735" cy="114742"/>
              <a:chOff x="5932861" y="1495708"/>
              <a:chExt cx="51629" cy="104416"/>
            </a:xfrm>
          </p:grpSpPr>
          <p:sp>
            <p:nvSpPr>
              <p:cNvPr id="505" name="Ellipse 504">
                <a:extLst>
                  <a:ext uri="{FF2B5EF4-FFF2-40B4-BE49-F238E27FC236}">
                    <a16:creationId xmlns:a16="http://schemas.microsoft.com/office/drawing/2014/main" id="{B24EA64D-1E27-D10D-E69C-87C485529C5E}"/>
                  </a:ext>
                </a:extLst>
              </p:cNvPr>
              <p:cNvSpPr/>
              <p:nvPr/>
            </p:nvSpPr>
            <p:spPr>
              <a:xfrm>
                <a:off x="5935817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506" name="Gruppieren 505">
                <a:extLst>
                  <a:ext uri="{FF2B5EF4-FFF2-40B4-BE49-F238E27FC236}">
                    <a16:creationId xmlns:a16="http://schemas.microsoft.com/office/drawing/2014/main" id="{B9FE9CBF-9063-9C4D-A6EA-16879601E776}"/>
                  </a:ext>
                </a:extLst>
              </p:cNvPr>
              <p:cNvGrpSpPr/>
              <p:nvPr/>
            </p:nvGrpSpPr>
            <p:grpSpPr>
              <a:xfrm>
                <a:off x="5932861" y="1495708"/>
                <a:ext cx="51629" cy="104416"/>
                <a:chOff x="5595939" y="1319213"/>
                <a:chExt cx="55244" cy="438150"/>
              </a:xfrm>
            </p:grpSpPr>
            <p:cxnSp>
              <p:nvCxnSpPr>
                <p:cNvPr id="507" name="Gerader Verbinder 506">
                  <a:extLst>
                    <a:ext uri="{FF2B5EF4-FFF2-40B4-BE49-F238E27FC236}">
                      <a16:creationId xmlns:a16="http://schemas.microsoft.com/office/drawing/2014/main" id="{39722B3A-0476-740D-DC6A-F39151A0A251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8" name="Gerader Verbinder 507">
                  <a:extLst>
                    <a:ext uri="{FF2B5EF4-FFF2-40B4-BE49-F238E27FC236}">
                      <a16:creationId xmlns:a16="http://schemas.microsoft.com/office/drawing/2014/main" id="{6E6576AC-FF24-8131-47B9-6D9AEB54AB6A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9" name="Gerader Verbinder 508">
                  <a:extLst>
                    <a:ext uri="{FF2B5EF4-FFF2-40B4-BE49-F238E27FC236}">
                      <a16:creationId xmlns:a16="http://schemas.microsoft.com/office/drawing/2014/main" id="{6A5A1CC8-14B5-7114-70F5-C16820B200C8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43" name="Gruppieren 442">
              <a:extLst>
                <a:ext uri="{FF2B5EF4-FFF2-40B4-BE49-F238E27FC236}">
                  <a16:creationId xmlns:a16="http://schemas.microsoft.com/office/drawing/2014/main" id="{5F926E17-0A3F-6CC4-04D1-FF0F27A27694}"/>
                </a:ext>
              </a:extLst>
            </p:cNvPr>
            <p:cNvGrpSpPr/>
            <p:nvPr/>
          </p:nvGrpSpPr>
          <p:grpSpPr>
            <a:xfrm>
              <a:off x="9831175" y="1459371"/>
              <a:ext cx="56735" cy="264297"/>
              <a:chOff x="5802434" y="1427661"/>
              <a:chExt cx="51629" cy="240511"/>
            </a:xfrm>
          </p:grpSpPr>
          <p:sp>
            <p:nvSpPr>
              <p:cNvPr id="500" name="Ellipse 499">
                <a:extLst>
                  <a:ext uri="{FF2B5EF4-FFF2-40B4-BE49-F238E27FC236}">
                    <a16:creationId xmlns:a16="http://schemas.microsoft.com/office/drawing/2014/main" id="{0CEC511F-7D7F-4FB0-B0FE-52809DB9AB93}"/>
                  </a:ext>
                </a:extLst>
              </p:cNvPr>
              <p:cNvSpPr/>
              <p:nvPr/>
            </p:nvSpPr>
            <p:spPr>
              <a:xfrm>
                <a:off x="5808344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501" name="Gruppieren 500">
                <a:extLst>
                  <a:ext uri="{FF2B5EF4-FFF2-40B4-BE49-F238E27FC236}">
                    <a16:creationId xmlns:a16="http://schemas.microsoft.com/office/drawing/2014/main" id="{E13D4F86-91D4-F346-B582-AF3717282ABD}"/>
                  </a:ext>
                </a:extLst>
              </p:cNvPr>
              <p:cNvGrpSpPr/>
              <p:nvPr/>
            </p:nvGrpSpPr>
            <p:grpSpPr>
              <a:xfrm>
                <a:off x="5802434" y="1427661"/>
                <a:ext cx="51629" cy="240511"/>
                <a:chOff x="5595939" y="1319213"/>
                <a:chExt cx="55244" cy="438150"/>
              </a:xfrm>
            </p:grpSpPr>
            <p:cxnSp>
              <p:nvCxnSpPr>
                <p:cNvPr id="502" name="Gerader Verbinder 501">
                  <a:extLst>
                    <a:ext uri="{FF2B5EF4-FFF2-40B4-BE49-F238E27FC236}">
                      <a16:creationId xmlns:a16="http://schemas.microsoft.com/office/drawing/2014/main" id="{1FDBE2FF-3736-6731-04A5-531B630CC147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3" name="Gerader Verbinder 502">
                  <a:extLst>
                    <a:ext uri="{FF2B5EF4-FFF2-40B4-BE49-F238E27FC236}">
                      <a16:creationId xmlns:a16="http://schemas.microsoft.com/office/drawing/2014/main" id="{B602ABE5-94CD-03BA-7D7C-B8C31976FABF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4" name="Gerader Verbinder 503">
                  <a:extLst>
                    <a:ext uri="{FF2B5EF4-FFF2-40B4-BE49-F238E27FC236}">
                      <a16:creationId xmlns:a16="http://schemas.microsoft.com/office/drawing/2014/main" id="{783F0F58-1B9F-6362-1267-00463FDBAF3A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44" name="Gruppieren 443">
              <a:extLst>
                <a:ext uri="{FF2B5EF4-FFF2-40B4-BE49-F238E27FC236}">
                  <a16:creationId xmlns:a16="http://schemas.microsoft.com/office/drawing/2014/main" id="{49A64736-9638-107B-3916-C8FACC670065}"/>
                </a:ext>
              </a:extLst>
            </p:cNvPr>
            <p:cNvGrpSpPr/>
            <p:nvPr/>
          </p:nvGrpSpPr>
          <p:grpSpPr>
            <a:xfrm>
              <a:off x="10093194" y="1733859"/>
              <a:ext cx="56735" cy="264297"/>
              <a:chOff x="5802434" y="1427661"/>
              <a:chExt cx="51629" cy="240511"/>
            </a:xfrm>
          </p:grpSpPr>
          <p:sp>
            <p:nvSpPr>
              <p:cNvPr id="495" name="Ellipse 494">
                <a:extLst>
                  <a:ext uri="{FF2B5EF4-FFF2-40B4-BE49-F238E27FC236}">
                    <a16:creationId xmlns:a16="http://schemas.microsoft.com/office/drawing/2014/main" id="{BA6A670A-3EEB-FE7E-2FB3-E5FF87ACCAFF}"/>
                  </a:ext>
                </a:extLst>
              </p:cNvPr>
              <p:cNvSpPr/>
              <p:nvPr/>
            </p:nvSpPr>
            <p:spPr>
              <a:xfrm>
                <a:off x="5808344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496" name="Gruppieren 495">
                <a:extLst>
                  <a:ext uri="{FF2B5EF4-FFF2-40B4-BE49-F238E27FC236}">
                    <a16:creationId xmlns:a16="http://schemas.microsoft.com/office/drawing/2014/main" id="{63D3C5A3-4878-E5F9-CDFD-8691E0622FCD}"/>
                  </a:ext>
                </a:extLst>
              </p:cNvPr>
              <p:cNvGrpSpPr/>
              <p:nvPr/>
            </p:nvGrpSpPr>
            <p:grpSpPr>
              <a:xfrm>
                <a:off x="5802434" y="1427661"/>
                <a:ext cx="51629" cy="240511"/>
                <a:chOff x="5595939" y="1319213"/>
                <a:chExt cx="55244" cy="438150"/>
              </a:xfrm>
            </p:grpSpPr>
            <p:cxnSp>
              <p:nvCxnSpPr>
                <p:cNvPr id="497" name="Gerader Verbinder 496">
                  <a:extLst>
                    <a:ext uri="{FF2B5EF4-FFF2-40B4-BE49-F238E27FC236}">
                      <a16:creationId xmlns:a16="http://schemas.microsoft.com/office/drawing/2014/main" id="{BFF3B3BE-E702-0860-00D5-B9DDD9A4F14B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8" name="Gerader Verbinder 497">
                  <a:extLst>
                    <a:ext uri="{FF2B5EF4-FFF2-40B4-BE49-F238E27FC236}">
                      <a16:creationId xmlns:a16="http://schemas.microsoft.com/office/drawing/2014/main" id="{50B4B560-A9B6-997D-4E7F-758F277C3425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9" name="Gerader Verbinder 498">
                  <a:extLst>
                    <a:ext uri="{FF2B5EF4-FFF2-40B4-BE49-F238E27FC236}">
                      <a16:creationId xmlns:a16="http://schemas.microsoft.com/office/drawing/2014/main" id="{84BF7386-09D8-1F50-3501-1A1EFCA93721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45" name="Gruppieren 444">
              <a:extLst>
                <a:ext uri="{FF2B5EF4-FFF2-40B4-BE49-F238E27FC236}">
                  <a16:creationId xmlns:a16="http://schemas.microsoft.com/office/drawing/2014/main" id="{611B9C92-0476-0794-6A03-58927CB488FF}"/>
                </a:ext>
              </a:extLst>
            </p:cNvPr>
            <p:cNvGrpSpPr/>
            <p:nvPr/>
          </p:nvGrpSpPr>
          <p:grpSpPr>
            <a:xfrm>
              <a:off x="9939795" y="1803782"/>
              <a:ext cx="56735" cy="114742"/>
              <a:chOff x="5932861" y="1495708"/>
              <a:chExt cx="51629" cy="104416"/>
            </a:xfrm>
          </p:grpSpPr>
          <p:sp>
            <p:nvSpPr>
              <p:cNvPr id="490" name="Ellipse 489">
                <a:extLst>
                  <a:ext uri="{FF2B5EF4-FFF2-40B4-BE49-F238E27FC236}">
                    <a16:creationId xmlns:a16="http://schemas.microsoft.com/office/drawing/2014/main" id="{772CB1E3-2BD4-DB1E-29A4-BB36A24ADD96}"/>
                  </a:ext>
                </a:extLst>
              </p:cNvPr>
              <p:cNvSpPr/>
              <p:nvPr/>
            </p:nvSpPr>
            <p:spPr>
              <a:xfrm>
                <a:off x="5935817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491" name="Gruppieren 490">
                <a:extLst>
                  <a:ext uri="{FF2B5EF4-FFF2-40B4-BE49-F238E27FC236}">
                    <a16:creationId xmlns:a16="http://schemas.microsoft.com/office/drawing/2014/main" id="{852DFFC5-7B03-864E-9265-8A1DA7320AD9}"/>
                  </a:ext>
                </a:extLst>
              </p:cNvPr>
              <p:cNvGrpSpPr/>
              <p:nvPr/>
            </p:nvGrpSpPr>
            <p:grpSpPr>
              <a:xfrm>
                <a:off x="5932861" y="1495708"/>
                <a:ext cx="51629" cy="104416"/>
                <a:chOff x="5595939" y="1319213"/>
                <a:chExt cx="55244" cy="438150"/>
              </a:xfrm>
            </p:grpSpPr>
            <p:cxnSp>
              <p:nvCxnSpPr>
                <p:cNvPr id="492" name="Gerader Verbinder 491">
                  <a:extLst>
                    <a:ext uri="{FF2B5EF4-FFF2-40B4-BE49-F238E27FC236}">
                      <a16:creationId xmlns:a16="http://schemas.microsoft.com/office/drawing/2014/main" id="{DA796145-6D5F-825E-73F0-5A1605147EC0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3" name="Gerader Verbinder 492">
                  <a:extLst>
                    <a:ext uri="{FF2B5EF4-FFF2-40B4-BE49-F238E27FC236}">
                      <a16:creationId xmlns:a16="http://schemas.microsoft.com/office/drawing/2014/main" id="{079866E9-0FF9-24B4-A3FF-4375C3E3DC7C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4" name="Gerader Verbinder 493">
                  <a:extLst>
                    <a:ext uri="{FF2B5EF4-FFF2-40B4-BE49-F238E27FC236}">
                      <a16:creationId xmlns:a16="http://schemas.microsoft.com/office/drawing/2014/main" id="{01016DF9-8A97-14E8-B777-28ED4836AF62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46" name="Gruppieren 445">
              <a:extLst>
                <a:ext uri="{FF2B5EF4-FFF2-40B4-BE49-F238E27FC236}">
                  <a16:creationId xmlns:a16="http://schemas.microsoft.com/office/drawing/2014/main" id="{DAE32351-C1D0-37CF-7F04-A2527FDCB2CE}"/>
                </a:ext>
              </a:extLst>
            </p:cNvPr>
            <p:cNvGrpSpPr/>
            <p:nvPr/>
          </p:nvGrpSpPr>
          <p:grpSpPr>
            <a:xfrm>
              <a:off x="10145382" y="1084247"/>
              <a:ext cx="445560" cy="569124"/>
              <a:chOff x="9236731" y="108831"/>
              <a:chExt cx="405461" cy="517905"/>
            </a:xfrm>
          </p:grpSpPr>
          <p:sp>
            <p:nvSpPr>
              <p:cNvPr id="481" name="Rechteck: abgerundete Ecken 480">
                <a:extLst>
                  <a:ext uri="{FF2B5EF4-FFF2-40B4-BE49-F238E27FC236}">
                    <a16:creationId xmlns:a16="http://schemas.microsoft.com/office/drawing/2014/main" id="{7A96031F-0747-7E39-63A9-31E30A8A3A1A}"/>
                  </a:ext>
                </a:extLst>
              </p:cNvPr>
              <p:cNvSpPr/>
              <p:nvPr/>
            </p:nvSpPr>
            <p:spPr>
              <a:xfrm>
                <a:off x="9236731" y="136595"/>
                <a:ext cx="405461" cy="463675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2" name="Textfeld 481">
                    <a:extLst>
                      <a:ext uri="{FF2B5EF4-FFF2-40B4-BE49-F238E27FC236}">
                        <a16:creationId xmlns:a16="http://schemas.microsoft.com/office/drawing/2014/main" id="{818C429D-AF50-32B8-7AE2-D5C6B9BA5EFD}"/>
                      </a:ext>
                    </a:extLst>
                  </p:cNvPr>
                  <p:cNvSpPr txBox="1"/>
                  <p:nvPr/>
                </p:nvSpPr>
                <p:spPr>
                  <a:xfrm>
                    <a:off x="9366922" y="108831"/>
                    <a:ext cx="180267" cy="51790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de-DE" sz="135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35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acc>
                        </m:oMath>
                      </m:oMathPara>
                    </a14:m>
                    <a:endParaRPr lang="en-US" sz="1350" dirty="0"/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de-DE" sz="135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35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oMath>
                      </m:oMathPara>
                    </a14:m>
                    <a:endParaRPr lang="en-US" sz="1350" dirty="0"/>
                  </a:p>
                </p:txBody>
              </p:sp>
            </mc:Choice>
            <mc:Fallback xmlns="">
              <p:sp>
                <p:nvSpPr>
                  <p:cNvPr id="482" name="Textfeld 481">
                    <a:extLst>
                      <a:ext uri="{FF2B5EF4-FFF2-40B4-BE49-F238E27FC236}">
                        <a16:creationId xmlns:a16="http://schemas.microsoft.com/office/drawing/2014/main" id="{818C429D-AF50-32B8-7AE2-D5C6B9BA5EF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66922" y="108831"/>
                    <a:ext cx="180267" cy="51790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t="-7865" r="-290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483" name="Gruppieren 482">
                <a:extLst>
                  <a:ext uri="{FF2B5EF4-FFF2-40B4-BE49-F238E27FC236}">
                    <a16:creationId xmlns:a16="http://schemas.microsoft.com/office/drawing/2014/main" id="{4DABEA40-8BAD-2263-1C77-4FC58CFBCB0E}"/>
                  </a:ext>
                </a:extLst>
              </p:cNvPr>
              <p:cNvGrpSpPr/>
              <p:nvPr/>
            </p:nvGrpSpPr>
            <p:grpSpPr>
              <a:xfrm>
                <a:off x="9310703" y="390705"/>
                <a:ext cx="68031" cy="144381"/>
                <a:chOff x="5932861" y="1468672"/>
                <a:chExt cx="51629" cy="104423"/>
              </a:xfrm>
            </p:grpSpPr>
            <p:sp>
              <p:nvSpPr>
                <p:cNvPr id="485" name="Ellipse 484">
                  <a:extLst>
                    <a:ext uri="{FF2B5EF4-FFF2-40B4-BE49-F238E27FC236}">
                      <a16:creationId xmlns:a16="http://schemas.microsoft.com/office/drawing/2014/main" id="{D3F08364-5229-2672-B603-EEB8242FE45A}"/>
                    </a:ext>
                  </a:extLst>
                </p:cNvPr>
                <p:cNvSpPr/>
                <p:nvPr/>
              </p:nvSpPr>
              <p:spPr>
                <a:xfrm>
                  <a:off x="5935817" y="149945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grpSp>
              <p:nvGrpSpPr>
                <p:cNvPr id="486" name="Gruppieren 485">
                  <a:extLst>
                    <a:ext uri="{FF2B5EF4-FFF2-40B4-BE49-F238E27FC236}">
                      <a16:creationId xmlns:a16="http://schemas.microsoft.com/office/drawing/2014/main" id="{51D6B3E3-2D0C-5CCE-CBE5-4AEDB79FE4EA}"/>
                    </a:ext>
                  </a:extLst>
                </p:cNvPr>
                <p:cNvGrpSpPr/>
                <p:nvPr/>
              </p:nvGrpSpPr>
              <p:grpSpPr>
                <a:xfrm>
                  <a:off x="5932861" y="1468672"/>
                  <a:ext cx="51629" cy="104423"/>
                  <a:chOff x="5595939" y="1205795"/>
                  <a:chExt cx="55244" cy="438188"/>
                </a:xfrm>
              </p:grpSpPr>
              <p:cxnSp>
                <p:nvCxnSpPr>
                  <p:cNvPr id="487" name="Gerader Verbinder 486">
                    <a:extLst>
                      <a:ext uri="{FF2B5EF4-FFF2-40B4-BE49-F238E27FC236}">
                        <a16:creationId xmlns:a16="http://schemas.microsoft.com/office/drawing/2014/main" id="{CB0C117C-A943-CFB3-8071-A29881CBE887}"/>
                      </a:ext>
                    </a:extLst>
                  </p:cNvPr>
                  <p:cNvCxnSpPr/>
                  <p:nvPr/>
                </p:nvCxnSpPr>
                <p:spPr>
                  <a:xfrm>
                    <a:off x="5624511" y="1205795"/>
                    <a:ext cx="0" cy="43815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8" name="Gerader Verbinder 487">
                    <a:extLst>
                      <a:ext uri="{FF2B5EF4-FFF2-40B4-BE49-F238E27FC236}">
                        <a16:creationId xmlns:a16="http://schemas.microsoft.com/office/drawing/2014/main" id="{84E86FA4-BD9C-A5A6-54E9-DACDB0516952}"/>
                      </a:ext>
                    </a:extLst>
                  </p:cNvPr>
                  <p:cNvCxnSpPr/>
                  <p:nvPr/>
                </p:nvCxnSpPr>
                <p:spPr>
                  <a:xfrm>
                    <a:off x="5595939" y="1205883"/>
                    <a:ext cx="55244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9" name="Gerader Verbinder 488">
                    <a:extLst>
                      <a:ext uri="{FF2B5EF4-FFF2-40B4-BE49-F238E27FC236}">
                        <a16:creationId xmlns:a16="http://schemas.microsoft.com/office/drawing/2014/main" id="{34885913-E950-D2BF-2173-F81D33D3A2A1}"/>
                      </a:ext>
                    </a:extLst>
                  </p:cNvPr>
                  <p:cNvCxnSpPr/>
                  <p:nvPr/>
                </p:nvCxnSpPr>
                <p:spPr>
                  <a:xfrm>
                    <a:off x="5595939" y="1643983"/>
                    <a:ext cx="55244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484" name="Gerader Verbinder 483">
                <a:extLst>
                  <a:ext uri="{FF2B5EF4-FFF2-40B4-BE49-F238E27FC236}">
                    <a16:creationId xmlns:a16="http://schemas.microsoft.com/office/drawing/2014/main" id="{7C601426-A2E2-AF14-98A2-022627A6CE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65545" y="251311"/>
                <a:ext cx="139175" cy="0"/>
              </a:xfrm>
              <a:prstGeom prst="line">
                <a:avLst/>
              </a:prstGeom>
              <a:ln w="254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7" name="Textfeld 446">
              <a:extLst>
                <a:ext uri="{FF2B5EF4-FFF2-40B4-BE49-F238E27FC236}">
                  <a16:creationId xmlns:a16="http://schemas.microsoft.com/office/drawing/2014/main" id="{E9BA418A-E192-A859-8477-E7224CBED734}"/>
                </a:ext>
              </a:extLst>
            </p:cNvPr>
            <p:cNvSpPr txBox="1"/>
            <p:nvPr/>
          </p:nvSpPr>
          <p:spPr>
            <a:xfrm rot="16200000">
              <a:off x="9019998" y="1555676"/>
              <a:ext cx="499652" cy="1951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00" dirty="0"/>
                <a:t>Charge</a:t>
              </a:r>
            </a:p>
          </p:txBody>
        </p:sp>
        <p:sp>
          <p:nvSpPr>
            <p:cNvPr id="480" name="Textfeld 479">
              <a:extLst>
                <a:ext uri="{FF2B5EF4-FFF2-40B4-BE49-F238E27FC236}">
                  <a16:creationId xmlns:a16="http://schemas.microsoft.com/office/drawing/2014/main" id="{37C0A0ED-39D4-869C-03BA-038CE969C1E6}"/>
                </a:ext>
              </a:extLst>
            </p:cNvPr>
            <p:cNvSpPr txBox="1"/>
            <p:nvPr/>
          </p:nvSpPr>
          <p:spPr>
            <a:xfrm>
              <a:off x="9792864" y="1984847"/>
              <a:ext cx="499652" cy="195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00" dirty="0"/>
                <a:t>Time</a:t>
              </a:r>
            </a:p>
          </p:txBody>
        </p:sp>
      </p:grpSp>
      <p:grpSp>
        <p:nvGrpSpPr>
          <p:cNvPr id="532" name="Gruppieren 531">
            <a:extLst>
              <a:ext uri="{FF2B5EF4-FFF2-40B4-BE49-F238E27FC236}">
                <a16:creationId xmlns:a16="http://schemas.microsoft.com/office/drawing/2014/main" id="{BA34EE8B-763D-D5A1-42EF-6DA0CCA822D3}"/>
              </a:ext>
            </a:extLst>
          </p:cNvPr>
          <p:cNvGrpSpPr/>
          <p:nvPr/>
        </p:nvGrpSpPr>
        <p:grpSpPr>
          <a:xfrm>
            <a:off x="4279569" y="4185938"/>
            <a:ext cx="1403239" cy="917065"/>
            <a:chOff x="7587518" y="1569226"/>
            <a:chExt cx="1482559" cy="968905"/>
          </a:xfrm>
        </p:grpSpPr>
        <p:sp>
          <p:nvSpPr>
            <p:cNvPr id="533" name="Rechteck: abgerundete Ecken 532">
              <a:extLst>
                <a:ext uri="{FF2B5EF4-FFF2-40B4-BE49-F238E27FC236}">
                  <a16:creationId xmlns:a16="http://schemas.microsoft.com/office/drawing/2014/main" id="{2D9BA60B-F3E6-8EED-E553-6A7A85894AE4}"/>
                </a:ext>
              </a:extLst>
            </p:cNvPr>
            <p:cNvSpPr/>
            <p:nvPr/>
          </p:nvSpPr>
          <p:spPr>
            <a:xfrm>
              <a:off x="7613683" y="1569226"/>
              <a:ext cx="1456394" cy="910697"/>
            </a:xfrm>
            <a:prstGeom prst="roundRect">
              <a:avLst>
                <a:gd name="adj" fmla="val 0"/>
              </a:avLst>
            </a:prstGeom>
            <a:solidFill>
              <a:srgbClr val="FCFCFC"/>
            </a:solidFill>
            <a:ln w="3175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534" name="Gruppieren 533">
              <a:extLst>
                <a:ext uri="{FF2B5EF4-FFF2-40B4-BE49-F238E27FC236}">
                  <a16:creationId xmlns:a16="http://schemas.microsoft.com/office/drawing/2014/main" id="{A4442765-7D7E-D0B8-BF64-AF7A9910D3B9}"/>
                </a:ext>
              </a:extLst>
            </p:cNvPr>
            <p:cNvGrpSpPr/>
            <p:nvPr/>
          </p:nvGrpSpPr>
          <p:grpSpPr>
            <a:xfrm>
              <a:off x="8428066" y="2058918"/>
              <a:ext cx="56735" cy="264297"/>
              <a:chOff x="5802434" y="1427661"/>
              <a:chExt cx="51629" cy="240511"/>
            </a:xfrm>
          </p:grpSpPr>
          <p:sp>
            <p:nvSpPr>
              <p:cNvPr id="586" name="Ellipse 585">
                <a:extLst>
                  <a:ext uri="{FF2B5EF4-FFF2-40B4-BE49-F238E27FC236}">
                    <a16:creationId xmlns:a16="http://schemas.microsoft.com/office/drawing/2014/main" id="{79F70C99-F53B-3084-C917-5A1820849A8D}"/>
                  </a:ext>
                </a:extLst>
              </p:cNvPr>
              <p:cNvSpPr/>
              <p:nvPr/>
            </p:nvSpPr>
            <p:spPr>
              <a:xfrm>
                <a:off x="5808344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587" name="Gruppieren 586">
                <a:extLst>
                  <a:ext uri="{FF2B5EF4-FFF2-40B4-BE49-F238E27FC236}">
                    <a16:creationId xmlns:a16="http://schemas.microsoft.com/office/drawing/2014/main" id="{5FC4C49A-03E4-A444-1E67-F466280AD87D}"/>
                  </a:ext>
                </a:extLst>
              </p:cNvPr>
              <p:cNvGrpSpPr/>
              <p:nvPr/>
            </p:nvGrpSpPr>
            <p:grpSpPr>
              <a:xfrm>
                <a:off x="5802434" y="1427661"/>
                <a:ext cx="51629" cy="240511"/>
                <a:chOff x="5595939" y="1319213"/>
                <a:chExt cx="55244" cy="438150"/>
              </a:xfrm>
            </p:grpSpPr>
            <p:cxnSp>
              <p:nvCxnSpPr>
                <p:cNvPr id="588" name="Gerader Verbinder 587">
                  <a:extLst>
                    <a:ext uri="{FF2B5EF4-FFF2-40B4-BE49-F238E27FC236}">
                      <a16:creationId xmlns:a16="http://schemas.microsoft.com/office/drawing/2014/main" id="{EFAA7D9B-2540-6B6A-7EA2-84BE1BBA45C8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9" name="Gerader Verbinder 588">
                  <a:extLst>
                    <a:ext uri="{FF2B5EF4-FFF2-40B4-BE49-F238E27FC236}">
                      <a16:creationId xmlns:a16="http://schemas.microsoft.com/office/drawing/2014/main" id="{AAF7275C-05AC-130C-8CE0-F57C915BDF58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0" name="Gerader Verbinder 589">
                  <a:extLst>
                    <a:ext uri="{FF2B5EF4-FFF2-40B4-BE49-F238E27FC236}">
                      <a16:creationId xmlns:a16="http://schemas.microsoft.com/office/drawing/2014/main" id="{5C9FBB70-BB01-8646-4798-C232351E4683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35" name="Gruppieren 534">
              <a:extLst>
                <a:ext uri="{FF2B5EF4-FFF2-40B4-BE49-F238E27FC236}">
                  <a16:creationId xmlns:a16="http://schemas.microsoft.com/office/drawing/2014/main" id="{5681E701-CF7B-268B-36DD-0F2ABC0B2365}"/>
                </a:ext>
              </a:extLst>
            </p:cNvPr>
            <p:cNvGrpSpPr/>
            <p:nvPr/>
          </p:nvGrpSpPr>
          <p:grpSpPr>
            <a:xfrm>
              <a:off x="8130138" y="1682500"/>
              <a:ext cx="56735" cy="114742"/>
              <a:chOff x="5932861" y="1495708"/>
              <a:chExt cx="51629" cy="104416"/>
            </a:xfrm>
          </p:grpSpPr>
          <p:sp>
            <p:nvSpPr>
              <p:cNvPr id="581" name="Ellipse 580">
                <a:extLst>
                  <a:ext uri="{FF2B5EF4-FFF2-40B4-BE49-F238E27FC236}">
                    <a16:creationId xmlns:a16="http://schemas.microsoft.com/office/drawing/2014/main" id="{8C079B0D-A001-CC26-A78D-EFB7B2BD4FB6}"/>
                  </a:ext>
                </a:extLst>
              </p:cNvPr>
              <p:cNvSpPr/>
              <p:nvPr/>
            </p:nvSpPr>
            <p:spPr>
              <a:xfrm>
                <a:off x="5935817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582" name="Gruppieren 581">
                <a:extLst>
                  <a:ext uri="{FF2B5EF4-FFF2-40B4-BE49-F238E27FC236}">
                    <a16:creationId xmlns:a16="http://schemas.microsoft.com/office/drawing/2014/main" id="{3A5A2E9A-8DF1-4A9D-2017-3C08F5CA698A}"/>
                  </a:ext>
                </a:extLst>
              </p:cNvPr>
              <p:cNvGrpSpPr/>
              <p:nvPr/>
            </p:nvGrpSpPr>
            <p:grpSpPr>
              <a:xfrm>
                <a:off x="5932861" y="1495708"/>
                <a:ext cx="51629" cy="104416"/>
                <a:chOff x="5595939" y="1319213"/>
                <a:chExt cx="55244" cy="438150"/>
              </a:xfrm>
            </p:grpSpPr>
            <p:cxnSp>
              <p:nvCxnSpPr>
                <p:cNvPr id="583" name="Gerader Verbinder 582">
                  <a:extLst>
                    <a:ext uri="{FF2B5EF4-FFF2-40B4-BE49-F238E27FC236}">
                      <a16:creationId xmlns:a16="http://schemas.microsoft.com/office/drawing/2014/main" id="{81C9ECCC-AF84-BD75-B1A6-FD36CB1DECF5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4" name="Gerader Verbinder 583">
                  <a:extLst>
                    <a:ext uri="{FF2B5EF4-FFF2-40B4-BE49-F238E27FC236}">
                      <a16:creationId xmlns:a16="http://schemas.microsoft.com/office/drawing/2014/main" id="{BD6ECCB4-5467-D310-87B1-B351B5FF584A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5" name="Gerader Verbinder 584">
                  <a:extLst>
                    <a:ext uri="{FF2B5EF4-FFF2-40B4-BE49-F238E27FC236}">
                      <a16:creationId xmlns:a16="http://schemas.microsoft.com/office/drawing/2014/main" id="{70EFD1D3-81DE-41F2-B03B-AC2A1EBC2D4D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36" name="Freihandform: Form 535">
              <a:extLst>
                <a:ext uri="{FF2B5EF4-FFF2-40B4-BE49-F238E27FC236}">
                  <a16:creationId xmlns:a16="http://schemas.microsoft.com/office/drawing/2014/main" id="{B6079BDB-0F5C-B912-D5E7-622D582BAC3D}"/>
                </a:ext>
              </a:extLst>
            </p:cNvPr>
            <p:cNvSpPr/>
            <p:nvPr/>
          </p:nvSpPr>
          <p:spPr>
            <a:xfrm>
              <a:off x="7843991" y="1792891"/>
              <a:ext cx="934179" cy="583075"/>
            </a:xfrm>
            <a:custGeom>
              <a:avLst/>
              <a:gdLst>
                <a:gd name="connsiteX0" fmla="*/ 0 w 850106"/>
                <a:gd name="connsiteY0" fmla="*/ 298026 h 303099"/>
                <a:gd name="connsiteX1" fmla="*/ 102394 w 850106"/>
                <a:gd name="connsiteY1" fmla="*/ 300408 h 303099"/>
                <a:gd name="connsiteX2" fmla="*/ 183356 w 850106"/>
                <a:gd name="connsiteY2" fmla="*/ 274214 h 303099"/>
                <a:gd name="connsiteX3" fmla="*/ 259556 w 850106"/>
                <a:gd name="connsiteY3" fmla="*/ 24183 h 303099"/>
                <a:gd name="connsiteX4" fmla="*/ 359569 w 850106"/>
                <a:gd name="connsiteY4" fmla="*/ 31326 h 303099"/>
                <a:gd name="connsiteX5" fmla="*/ 514350 w 850106"/>
                <a:gd name="connsiteY5" fmla="*/ 214683 h 303099"/>
                <a:gd name="connsiteX6" fmla="*/ 607219 w 850106"/>
                <a:gd name="connsiteY6" fmla="*/ 267070 h 303099"/>
                <a:gd name="connsiteX7" fmla="*/ 769144 w 850106"/>
                <a:gd name="connsiteY7" fmla="*/ 290883 h 303099"/>
                <a:gd name="connsiteX8" fmla="*/ 850106 w 850106"/>
                <a:gd name="connsiteY8" fmla="*/ 302789 h 303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0106" h="303099">
                  <a:moveTo>
                    <a:pt x="0" y="298026"/>
                  </a:moveTo>
                  <a:cubicBezTo>
                    <a:pt x="35917" y="301201"/>
                    <a:pt x="71835" y="304377"/>
                    <a:pt x="102394" y="300408"/>
                  </a:cubicBezTo>
                  <a:cubicBezTo>
                    <a:pt x="132953" y="296439"/>
                    <a:pt x="157162" y="320251"/>
                    <a:pt x="183356" y="274214"/>
                  </a:cubicBezTo>
                  <a:cubicBezTo>
                    <a:pt x="209550" y="228177"/>
                    <a:pt x="230187" y="64664"/>
                    <a:pt x="259556" y="24183"/>
                  </a:cubicBezTo>
                  <a:cubicBezTo>
                    <a:pt x="288925" y="-16298"/>
                    <a:pt x="317103" y="-424"/>
                    <a:pt x="359569" y="31326"/>
                  </a:cubicBezTo>
                  <a:cubicBezTo>
                    <a:pt x="402035" y="63076"/>
                    <a:pt x="473075" y="175392"/>
                    <a:pt x="514350" y="214683"/>
                  </a:cubicBezTo>
                  <a:cubicBezTo>
                    <a:pt x="555625" y="253974"/>
                    <a:pt x="564753" y="254370"/>
                    <a:pt x="607219" y="267070"/>
                  </a:cubicBezTo>
                  <a:cubicBezTo>
                    <a:pt x="649685" y="279770"/>
                    <a:pt x="769144" y="290883"/>
                    <a:pt x="769144" y="290883"/>
                  </a:cubicBezTo>
                  <a:lnTo>
                    <a:pt x="850106" y="302789"/>
                  </a:lnTo>
                </a:path>
              </a:pathLst>
            </a:custGeom>
            <a:noFill/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537" name="Gruppieren 536">
              <a:extLst>
                <a:ext uri="{FF2B5EF4-FFF2-40B4-BE49-F238E27FC236}">
                  <a16:creationId xmlns:a16="http://schemas.microsoft.com/office/drawing/2014/main" id="{CCC7E68B-5AFC-4C6D-B866-077F03A5EB4B}"/>
                </a:ext>
              </a:extLst>
            </p:cNvPr>
            <p:cNvGrpSpPr/>
            <p:nvPr/>
          </p:nvGrpSpPr>
          <p:grpSpPr>
            <a:xfrm>
              <a:off x="8032713" y="2048454"/>
              <a:ext cx="56735" cy="264297"/>
              <a:chOff x="5802434" y="1427661"/>
              <a:chExt cx="51629" cy="240511"/>
            </a:xfrm>
          </p:grpSpPr>
          <p:sp>
            <p:nvSpPr>
              <p:cNvPr id="576" name="Ellipse 575">
                <a:extLst>
                  <a:ext uri="{FF2B5EF4-FFF2-40B4-BE49-F238E27FC236}">
                    <a16:creationId xmlns:a16="http://schemas.microsoft.com/office/drawing/2014/main" id="{465DC19E-2A30-2DE1-699A-4BEB43179800}"/>
                  </a:ext>
                </a:extLst>
              </p:cNvPr>
              <p:cNvSpPr/>
              <p:nvPr/>
            </p:nvSpPr>
            <p:spPr>
              <a:xfrm>
                <a:off x="5808344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577" name="Gruppieren 576">
                <a:extLst>
                  <a:ext uri="{FF2B5EF4-FFF2-40B4-BE49-F238E27FC236}">
                    <a16:creationId xmlns:a16="http://schemas.microsoft.com/office/drawing/2014/main" id="{BF46857A-9D4C-CBFA-52B4-08401DEA9601}"/>
                  </a:ext>
                </a:extLst>
              </p:cNvPr>
              <p:cNvGrpSpPr/>
              <p:nvPr/>
            </p:nvGrpSpPr>
            <p:grpSpPr>
              <a:xfrm>
                <a:off x="5802434" y="1427661"/>
                <a:ext cx="51629" cy="240511"/>
                <a:chOff x="5595939" y="1319213"/>
                <a:chExt cx="55244" cy="438150"/>
              </a:xfrm>
            </p:grpSpPr>
            <p:cxnSp>
              <p:nvCxnSpPr>
                <p:cNvPr id="578" name="Gerader Verbinder 577">
                  <a:extLst>
                    <a:ext uri="{FF2B5EF4-FFF2-40B4-BE49-F238E27FC236}">
                      <a16:creationId xmlns:a16="http://schemas.microsoft.com/office/drawing/2014/main" id="{03785B16-20A6-72AD-E680-41A2142F52C3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9" name="Gerader Verbinder 578">
                  <a:extLst>
                    <a:ext uri="{FF2B5EF4-FFF2-40B4-BE49-F238E27FC236}">
                      <a16:creationId xmlns:a16="http://schemas.microsoft.com/office/drawing/2014/main" id="{E35E836E-3572-C15A-015B-C432EE284186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0" name="Gerader Verbinder 579">
                  <a:extLst>
                    <a:ext uri="{FF2B5EF4-FFF2-40B4-BE49-F238E27FC236}">
                      <a16:creationId xmlns:a16="http://schemas.microsoft.com/office/drawing/2014/main" id="{A71EEBD5-41F0-5978-BE6B-78BE8B690777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38" name="Gruppieren 537">
              <a:extLst>
                <a:ext uri="{FF2B5EF4-FFF2-40B4-BE49-F238E27FC236}">
                  <a16:creationId xmlns:a16="http://schemas.microsoft.com/office/drawing/2014/main" id="{4E26F368-B66A-614F-2689-2B4A21BE1EAF}"/>
                </a:ext>
              </a:extLst>
            </p:cNvPr>
            <p:cNvGrpSpPr/>
            <p:nvPr/>
          </p:nvGrpSpPr>
          <p:grpSpPr>
            <a:xfrm>
              <a:off x="8064538" y="1826605"/>
              <a:ext cx="56735" cy="114742"/>
              <a:chOff x="5932861" y="1495708"/>
              <a:chExt cx="51629" cy="104416"/>
            </a:xfrm>
          </p:grpSpPr>
          <p:sp>
            <p:nvSpPr>
              <p:cNvPr id="571" name="Ellipse 570">
                <a:extLst>
                  <a:ext uri="{FF2B5EF4-FFF2-40B4-BE49-F238E27FC236}">
                    <a16:creationId xmlns:a16="http://schemas.microsoft.com/office/drawing/2014/main" id="{35FFEA08-71EA-EA95-10E7-C33A013AB51F}"/>
                  </a:ext>
                </a:extLst>
              </p:cNvPr>
              <p:cNvSpPr/>
              <p:nvPr/>
            </p:nvSpPr>
            <p:spPr>
              <a:xfrm>
                <a:off x="5935817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572" name="Gruppieren 571">
                <a:extLst>
                  <a:ext uri="{FF2B5EF4-FFF2-40B4-BE49-F238E27FC236}">
                    <a16:creationId xmlns:a16="http://schemas.microsoft.com/office/drawing/2014/main" id="{63D66494-1D5F-BA70-26EA-29633A0D2580}"/>
                  </a:ext>
                </a:extLst>
              </p:cNvPr>
              <p:cNvGrpSpPr/>
              <p:nvPr/>
            </p:nvGrpSpPr>
            <p:grpSpPr>
              <a:xfrm>
                <a:off x="5932861" y="1495708"/>
                <a:ext cx="51629" cy="104416"/>
                <a:chOff x="5595939" y="1319213"/>
                <a:chExt cx="55244" cy="438150"/>
              </a:xfrm>
            </p:grpSpPr>
            <p:cxnSp>
              <p:nvCxnSpPr>
                <p:cNvPr id="573" name="Gerader Verbinder 572">
                  <a:extLst>
                    <a:ext uri="{FF2B5EF4-FFF2-40B4-BE49-F238E27FC236}">
                      <a16:creationId xmlns:a16="http://schemas.microsoft.com/office/drawing/2014/main" id="{8B3C8094-8D01-3766-6ED6-3949FF77BD8F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4" name="Gerader Verbinder 573">
                  <a:extLst>
                    <a:ext uri="{FF2B5EF4-FFF2-40B4-BE49-F238E27FC236}">
                      <a16:creationId xmlns:a16="http://schemas.microsoft.com/office/drawing/2014/main" id="{047D1190-097A-CABB-811B-BB8CDF4638D3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5" name="Gerader Verbinder 574">
                  <a:extLst>
                    <a:ext uri="{FF2B5EF4-FFF2-40B4-BE49-F238E27FC236}">
                      <a16:creationId xmlns:a16="http://schemas.microsoft.com/office/drawing/2014/main" id="{F16CF9B8-1A13-87CD-B22A-DD9404AAD1AA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39" name="Gruppieren 538">
              <a:extLst>
                <a:ext uri="{FF2B5EF4-FFF2-40B4-BE49-F238E27FC236}">
                  <a16:creationId xmlns:a16="http://schemas.microsoft.com/office/drawing/2014/main" id="{2537B01F-C9DD-6F0B-A36C-BEE5FB2EDDB1}"/>
                </a:ext>
              </a:extLst>
            </p:cNvPr>
            <p:cNvGrpSpPr/>
            <p:nvPr/>
          </p:nvGrpSpPr>
          <p:grpSpPr>
            <a:xfrm>
              <a:off x="8278316" y="2066105"/>
              <a:ext cx="56735" cy="114742"/>
              <a:chOff x="5932861" y="1495708"/>
              <a:chExt cx="51629" cy="104416"/>
            </a:xfrm>
          </p:grpSpPr>
          <p:sp>
            <p:nvSpPr>
              <p:cNvPr id="566" name="Ellipse 565">
                <a:extLst>
                  <a:ext uri="{FF2B5EF4-FFF2-40B4-BE49-F238E27FC236}">
                    <a16:creationId xmlns:a16="http://schemas.microsoft.com/office/drawing/2014/main" id="{8AF70696-3E30-0397-5952-BEF583CDB66F}"/>
                  </a:ext>
                </a:extLst>
              </p:cNvPr>
              <p:cNvSpPr/>
              <p:nvPr/>
            </p:nvSpPr>
            <p:spPr>
              <a:xfrm>
                <a:off x="5935817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567" name="Gruppieren 566">
                <a:extLst>
                  <a:ext uri="{FF2B5EF4-FFF2-40B4-BE49-F238E27FC236}">
                    <a16:creationId xmlns:a16="http://schemas.microsoft.com/office/drawing/2014/main" id="{21A08BC0-8BAB-8CED-A0DA-A47B7FA3E108}"/>
                  </a:ext>
                </a:extLst>
              </p:cNvPr>
              <p:cNvGrpSpPr/>
              <p:nvPr/>
            </p:nvGrpSpPr>
            <p:grpSpPr>
              <a:xfrm>
                <a:off x="5932861" y="1495708"/>
                <a:ext cx="51629" cy="104416"/>
                <a:chOff x="5595939" y="1319213"/>
                <a:chExt cx="55244" cy="438150"/>
              </a:xfrm>
            </p:grpSpPr>
            <p:cxnSp>
              <p:nvCxnSpPr>
                <p:cNvPr id="568" name="Gerader Verbinder 567">
                  <a:extLst>
                    <a:ext uri="{FF2B5EF4-FFF2-40B4-BE49-F238E27FC236}">
                      <a16:creationId xmlns:a16="http://schemas.microsoft.com/office/drawing/2014/main" id="{C7F7E98F-B697-C687-555C-96B8F270B175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9" name="Gerader Verbinder 568">
                  <a:extLst>
                    <a:ext uri="{FF2B5EF4-FFF2-40B4-BE49-F238E27FC236}">
                      <a16:creationId xmlns:a16="http://schemas.microsoft.com/office/drawing/2014/main" id="{C79598D1-9965-DFFF-0D12-F515687316D0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0" name="Gerader Verbinder 569">
                  <a:extLst>
                    <a:ext uri="{FF2B5EF4-FFF2-40B4-BE49-F238E27FC236}">
                      <a16:creationId xmlns:a16="http://schemas.microsoft.com/office/drawing/2014/main" id="{9DD74759-0984-765B-ED12-53D3770AE045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40" name="Gruppieren 539">
              <a:extLst>
                <a:ext uri="{FF2B5EF4-FFF2-40B4-BE49-F238E27FC236}">
                  <a16:creationId xmlns:a16="http://schemas.microsoft.com/office/drawing/2014/main" id="{F0561ACE-BA0D-80CC-5FB3-0A56D4E0130C}"/>
                </a:ext>
              </a:extLst>
            </p:cNvPr>
            <p:cNvGrpSpPr/>
            <p:nvPr/>
          </p:nvGrpSpPr>
          <p:grpSpPr>
            <a:xfrm>
              <a:off x="8205687" y="1784157"/>
              <a:ext cx="56735" cy="264297"/>
              <a:chOff x="5802434" y="1427661"/>
              <a:chExt cx="51629" cy="240511"/>
            </a:xfrm>
          </p:grpSpPr>
          <p:sp>
            <p:nvSpPr>
              <p:cNvPr id="561" name="Ellipse 560">
                <a:extLst>
                  <a:ext uri="{FF2B5EF4-FFF2-40B4-BE49-F238E27FC236}">
                    <a16:creationId xmlns:a16="http://schemas.microsoft.com/office/drawing/2014/main" id="{59EEED82-F0F3-26DF-E8BE-41E523CA96CC}"/>
                  </a:ext>
                </a:extLst>
              </p:cNvPr>
              <p:cNvSpPr/>
              <p:nvPr/>
            </p:nvSpPr>
            <p:spPr>
              <a:xfrm>
                <a:off x="5808344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562" name="Gruppieren 561">
                <a:extLst>
                  <a:ext uri="{FF2B5EF4-FFF2-40B4-BE49-F238E27FC236}">
                    <a16:creationId xmlns:a16="http://schemas.microsoft.com/office/drawing/2014/main" id="{FABA0EC0-FA45-857C-3DA7-3D3B5DCBE99A}"/>
                  </a:ext>
                </a:extLst>
              </p:cNvPr>
              <p:cNvGrpSpPr/>
              <p:nvPr/>
            </p:nvGrpSpPr>
            <p:grpSpPr>
              <a:xfrm>
                <a:off x="5802434" y="1427661"/>
                <a:ext cx="51629" cy="240511"/>
                <a:chOff x="5595939" y="1319213"/>
                <a:chExt cx="55244" cy="438150"/>
              </a:xfrm>
            </p:grpSpPr>
            <p:cxnSp>
              <p:nvCxnSpPr>
                <p:cNvPr id="563" name="Gerader Verbinder 562">
                  <a:extLst>
                    <a:ext uri="{FF2B5EF4-FFF2-40B4-BE49-F238E27FC236}">
                      <a16:creationId xmlns:a16="http://schemas.microsoft.com/office/drawing/2014/main" id="{032DA0FF-565B-106C-B3FC-865B8DA9535D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4" name="Gerader Verbinder 563">
                  <a:extLst>
                    <a:ext uri="{FF2B5EF4-FFF2-40B4-BE49-F238E27FC236}">
                      <a16:creationId xmlns:a16="http://schemas.microsoft.com/office/drawing/2014/main" id="{51377287-0C85-8017-9882-E49DCE0CF402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5" name="Gerader Verbinder 564">
                  <a:extLst>
                    <a:ext uri="{FF2B5EF4-FFF2-40B4-BE49-F238E27FC236}">
                      <a16:creationId xmlns:a16="http://schemas.microsoft.com/office/drawing/2014/main" id="{7168DB71-4C62-615A-FB5F-AB9F4E18564E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41" name="Gruppieren 540">
              <a:extLst>
                <a:ext uri="{FF2B5EF4-FFF2-40B4-BE49-F238E27FC236}">
                  <a16:creationId xmlns:a16="http://schemas.microsoft.com/office/drawing/2014/main" id="{18B85C4B-5E8D-832D-A652-C82BC2A809E6}"/>
                </a:ext>
              </a:extLst>
            </p:cNvPr>
            <p:cNvGrpSpPr/>
            <p:nvPr/>
          </p:nvGrpSpPr>
          <p:grpSpPr>
            <a:xfrm>
              <a:off x="8588274" y="2242938"/>
              <a:ext cx="56735" cy="114742"/>
              <a:chOff x="5932861" y="1495708"/>
              <a:chExt cx="51629" cy="104416"/>
            </a:xfrm>
          </p:grpSpPr>
          <p:sp>
            <p:nvSpPr>
              <p:cNvPr id="556" name="Ellipse 555">
                <a:extLst>
                  <a:ext uri="{FF2B5EF4-FFF2-40B4-BE49-F238E27FC236}">
                    <a16:creationId xmlns:a16="http://schemas.microsoft.com/office/drawing/2014/main" id="{4CE3A19A-DAFA-B9B1-2B28-CE5A51B9221E}"/>
                  </a:ext>
                </a:extLst>
              </p:cNvPr>
              <p:cNvSpPr/>
              <p:nvPr/>
            </p:nvSpPr>
            <p:spPr>
              <a:xfrm>
                <a:off x="5935817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557" name="Gruppieren 556">
                <a:extLst>
                  <a:ext uri="{FF2B5EF4-FFF2-40B4-BE49-F238E27FC236}">
                    <a16:creationId xmlns:a16="http://schemas.microsoft.com/office/drawing/2014/main" id="{95EB0C71-7A6A-5813-FD06-7DC9F743EE35}"/>
                  </a:ext>
                </a:extLst>
              </p:cNvPr>
              <p:cNvGrpSpPr/>
              <p:nvPr/>
            </p:nvGrpSpPr>
            <p:grpSpPr>
              <a:xfrm>
                <a:off x="5932861" y="1495708"/>
                <a:ext cx="51629" cy="104416"/>
                <a:chOff x="5595939" y="1319213"/>
                <a:chExt cx="55244" cy="438150"/>
              </a:xfrm>
            </p:grpSpPr>
            <p:cxnSp>
              <p:nvCxnSpPr>
                <p:cNvPr id="558" name="Gerader Verbinder 557">
                  <a:extLst>
                    <a:ext uri="{FF2B5EF4-FFF2-40B4-BE49-F238E27FC236}">
                      <a16:creationId xmlns:a16="http://schemas.microsoft.com/office/drawing/2014/main" id="{DECEDFC1-A61A-5CDA-7E0D-E06618F8B43F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9" name="Gerader Verbinder 558">
                  <a:extLst>
                    <a:ext uri="{FF2B5EF4-FFF2-40B4-BE49-F238E27FC236}">
                      <a16:creationId xmlns:a16="http://schemas.microsoft.com/office/drawing/2014/main" id="{F98850FB-A265-60A6-424D-FC79D71CDB7D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0" name="Gerader Verbinder 559">
                  <a:extLst>
                    <a:ext uri="{FF2B5EF4-FFF2-40B4-BE49-F238E27FC236}">
                      <a16:creationId xmlns:a16="http://schemas.microsoft.com/office/drawing/2014/main" id="{2DEB470A-24DB-FE2F-FF9C-33A284987954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542" name="Gerade Verbindung mit Pfeil 541">
              <a:extLst>
                <a:ext uri="{FF2B5EF4-FFF2-40B4-BE49-F238E27FC236}">
                  <a16:creationId xmlns:a16="http://schemas.microsoft.com/office/drawing/2014/main" id="{15A9A0A3-D48D-7BA4-18D9-E5EE51123B46}"/>
                </a:ext>
              </a:extLst>
            </p:cNvPr>
            <p:cNvCxnSpPr/>
            <p:nvPr/>
          </p:nvCxnSpPr>
          <p:spPr>
            <a:xfrm flipV="1">
              <a:off x="7740517" y="1622468"/>
              <a:ext cx="0" cy="74671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3" name="Gerade Verbindung mit Pfeil 542">
              <a:extLst>
                <a:ext uri="{FF2B5EF4-FFF2-40B4-BE49-F238E27FC236}">
                  <a16:creationId xmlns:a16="http://schemas.microsoft.com/office/drawing/2014/main" id="{1196C446-4164-BE44-3C75-697E701D031C}"/>
                </a:ext>
              </a:extLst>
            </p:cNvPr>
            <p:cNvCxnSpPr>
              <a:cxnSpLocks/>
            </p:cNvCxnSpPr>
            <p:nvPr/>
          </p:nvCxnSpPr>
          <p:spPr>
            <a:xfrm>
              <a:off x="7735964" y="2370847"/>
              <a:ext cx="1328235" cy="1023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4" name="Gruppieren 543">
              <a:extLst>
                <a:ext uri="{FF2B5EF4-FFF2-40B4-BE49-F238E27FC236}">
                  <a16:creationId xmlns:a16="http://schemas.microsoft.com/office/drawing/2014/main" id="{EC837D41-104F-F7E1-E238-B0D70BE33EF3}"/>
                </a:ext>
              </a:extLst>
            </p:cNvPr>
            <p:cNvGrpSpPr/>
            <p:nvPr/>
          </p:nvGrpSpPr>
          <p:grpSpPr>
            <a:xfrm>
              <a:off x="8562117" y="1592356"/>
              <a:ext cx="445560" cy="569124"/>
              <a:chOff x="9236731" y="108831"/>
              <a:chExt cx="405461" cy="517905"/>
            </a:xfrm>
          </p:grpSpPr>
          <p:sp>
            <p:nvSpPr>
              <p:cNvPr id="547" name="Rechteck: abgerundete Ecken 546">
                <a:extLst>
                  <a:ext uri="{FF2B5EF4-FFF2-40B4-BE49-F238E27FC236}">
                    <a16:creationId xmlns:a16="http://schemas.microsoft.com/office/drawing/2014/main" id="{DF02AD9F-FA99-1742-C730-D5030E780D66}"/>
                  </a:ext>
                </a:extLst>
              </p:cNvPr>
              <p:cNvSpPr/>
              <p:nvPr/>
            </p:nvSpPr>
            <p:spPr>
              <a:xfrm>
                <a:off x="9236731" y="136595"/>
                <a:ext cx="405461" cy="463675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8" name="Textfeld 547">
                    <a:extLst>
                      <a:ext uri="{FF2B5EF4-FFF2-40B4-BE49-F238E27FC236}">
                        <a16:creationId xmlns:a16="http://schemas.microsoft.com/office/drawing/2014/main" id="{06478BEA-478B-973D-0716-5CF33688425C}"/>
                      </a:ext>
                    </a:extLst>
                  </p:cNvPr>
                  <p:cNvSpPr txBox="1"/>
                  <p:nvPr/>
                </p:nvSpPr>
                <p:spPr>
                  <a:xfrm>
                    <a:off x="9366922" y="108831"/>
                    <a:ext cx="180267" cy="51790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de-DE" sz="135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35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acc>
                        </m:oMath>
                      </m:oMathPara>
                    </a14:m>
                    <a:endParaRPr lang="en-US" sz="1350" dirty="0"/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de-DE" sz="135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35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oMath>
                      </m:oMathPara>
                    </a14:m>
                    <a:endParaRPr lang="en-US" sz="1350" dirty="0"/>
                  </a:p>
                </p:txBody>
              </p:sp>
            </mc:Choice>
            <mc:Fallback xmlns="">
              <p:sp>
                <p:nvSpPr>
                  <p:cNvPr id="548" name="Textfeld 547">
                    <a:extLst>
                      <a:ext uri="{FF2B5EF4-FFF2-40B4-BE49-F238E27FC236}">
                        <a16:creationId xmlns:a16="http://schemas.microsoft.com/office/drawing/2014/main" id="{06478BEA-478B-973D-0716-5CF33688425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66922" y="108831"/>
                    <a:ext cx="180267" cy="51790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t="-7865" r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549" name="Gruppieren 548">
                <a:extLst>
                  <a:ext uri="{FF2B5EF4-FFF2-40B4-BE49-F238E27FC236}">
                    <a16:creationId xmlns:a16="http://schemas.microsoft.com/office/drawing/2014/main" id="{C96E0CA4-09D9-FBA4-F732-7C6FFE6D5BB8}"/>
                  </a:ext>
                </a:extLst>
              </p:cNvPr>
              <p:cNvGrpSpPr/>
              <p:nvPr/>
            </p:nvGrpSpPr>
            <p:grpSpPr>
              <a:xfrm>
                <a:off x="9310703" y="390705"/>
                <a:ext cx="68031" cy="144381"/>
                <a:chOff x="5932861" y="1468672"/>
                <a:chExt cx="51629" cy="104423"/>
              </a:xfrm>
            </p:grpSpPr>
            <p:sp>
              <p:nvSpPr>
                <p:cNvPr id="551" name="Ellipse 550">
                  <a:extLst>
                    <a:ext uri="{FF2B5EF4-FFF2-40B4-BE49-F238E27FC236}">
                      <a16:creationId xmlns:a16="http://schemas.microsoft.com/office/drawing/2014/main" id="{381839D8-8FA2-6A71-DBF1-7193D386A323}"/>
                    </a:ext>
                  </a:extLst>
                </p:cNvPr>
                <p:cNvSpPr/>
                <p:nvPr/>
              </p:nvSpPr>
              <p:spPr>
                <a:xfrm>
                  <a:off x="5935817" y="149945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grpSp>
              <p:nvGrpSpPr>
                <p:cNvPr id="552" name="Gruppieren 551">
                  <a:extLst>
                    <a:ext uri="{FF2B5EF4-FFF2-40B4-BE49-F238E27FC236}">
                      <a16:creationId xmlns:a16="http://schemas.microsoft.com/office/drawing/2014/main" id="{588C5A1E-1CF2-A63B-A9CF-47BEA08D2E41}"/>
                    </a:ext>
                  </a:extLst>
                </p:cNvPr>
                <p:cNvGrpSpPr/>
                <p:nvPr/>
              </p:nvGrpSpPr>
              <p:grpSpPr>
                <a:xfrm>
                  <a:off x="5932861" y="1468672"/>
                  <a:ext cx="51629" cy="104423"/>
                  <a:chOff x="5595939" y="1205795"/>
                  <a:chExt cx="55244" cy="438188"/>
                </a:xfrm>
              </p:grpSpPr>
              <p:cxnSp>
                <p:nvCxnSpPr>
                  <p:cNvPr id="553" name="Gerader Verbinder 552">
                    <a:extLst>
                      <a:ext uri="{FF2B5EF4-FFF2-40B4-BE49-F238E27FC236}">
                        <a16:creationId xmlns:a16="http://schemas.microsoft.com/office/drawing/2014/main" id="{38BEF514-3FAE-4B03-1F0E-5AB8C756B5CA}"/>
                      </a:ext>
                    </a:extLst>
                  </p:cNvPr>
                  <p:cNvCxnSpPr/>
                  <p:nvPr/>
                </p:nvCxnSpPr>
                <p:spPr>
                  <a:xfrm>
                    <a:off x="5624511" y="1205795"/>
                    <a:ext cx="0" cy="43815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4" name="Gerader Verbinder 553">
                    <a:extLst>
                      <a:ext uri="{FF2B5EF4-FFF2-40B4-BE49-F238E27FC236}">
                        <a16:creationId xmlns:a16="http://schemas.microsoft.com/office/drawing/2014/main" id="{C9E2DC8F-6C7E-8A13-FB35-E74ED2652107}"/>
                      </a:ext>
                    </a:extLst>
                  </p:cNvPr>
                  <p:cNvCxnSpPr/>
                  <p:nvPr/>
                </p:nvCxnSpPr>
                <p:spPr>
                  <a:xfrm>
                    <a:off x="5595939" y="1205883"/>
                    <a:ext cx="55244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5" name="Gerader Verbinder 554">
                    <a:extLst>
                      <a:ext uri="{FF2B5EF4-FFF2-40B4-BE49-F238E27FC236}">
                        <a16:creationId xmlns:a16="http://schemas.microsoft.com/office/drawing/2014/main" id="{BBCD405F-FC37-A25B-CD8C-8D98A553312C}"/>
                      </a:ext>
                    </a:extLst>
                  </p:cNvPr>
                  <p:cNvCxnSpPr/>
                  <p:nvPr/>
                </p:nvCxnSpPr>
                <p:spPr>
                  <a:xfrm>
                    <a:off x="5595939" y="1643983"/>
                    <a:ext cx="55244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550" name="Gerader Verbinder 549">
                <a:extLst>
                  <a:ext uri="{FF2B5EF4-FFF2-40B4-BE49-F238E27FC236}">
                    <a16:creationId xmlns:a16="http://schemas.microsoft.com/office/drawing/2014/main" id="{2B1DE496-950A-1D49-344F-26DDAF7198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65545" y="251311"/>
                <a:ext cx="139175" cy="0"/>
              </a:xfrm>
              <a:prstGeom prst="line">
                <a:avLst/>
              </a:prstGeom>
              <a:ln w="254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5" name="Textfeld 544">
              <a:extLst>
                <a:ext uri="{FF2B5EF4-FFF2-40B4-BE49-F238E27FC236}">
                  <a16:creationId xmlns:a16="http://schemas.microsoft.com/office/drawing/2014/main" id="{9B4F4891-1F3A-350C-57F5-698F30AC900F}"/>
                </a:ext>
              </a:extLst>
            </p:cNvPr>
            <p:cNvSpPr txBox="1"/>
            <p:nvPr/>
          </p:nvSpPr>
          <p:spPr>
            <a:xfrm rot="16200000">
              <a:off x="7435244" y="1928470"/>
              <a:ext cx="499652" cy="1951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00" dirty="0"/>
                <a:t>Charge</a:t>
              </a:r>
            </a:p>
          </p:txBody>
        </p:sp>
        <p:sp>
          <p:nvSpPr>
            <p:cNvPr id="546" name="Textfeld 545">
              <a:extLst>
                <a:ext uri="{FF2B5EF4-FFF2-40B4-BE49-F238E27FC236}">
                  <a16:creationId xmlns:a16="http://schemas.microsoft.com/office/drawing/2014/main" id="{8F5A28FA-27F7-10D1-21E9-BDDB1FFCB251}"/>
                </a:ext>
              </a:extLst>
            </p:cNvPr>
            <p:cNvSpPr txBox="1"/>
            <p:nvPr/>
          </p:nvSpPr>
          <p:spPr>
            <a:xfrm>
              <a:off x="8085225" y="2343026"/>
              <a:ext cx="499654" cy="195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00" dirty="0"/>
                <a:t>Time</a:t>
              </a:r>
            </a:p>
          </p:txBody>
        </p:sp>
      </p:grpSp>
      <p:grpSp>
        <p:nvGrpSpPr>
          <p:cNvPr id="591" name="Gruppieren 590">
            <a:extLst>
              <a:ext uri="{FF2B5EF4-FFF2-40B4-BE49-F238E27FC236}">
                <a16:creationId xmlns:a16="http://schemas.microsoft.com/office/drawing/2014/main" id="{A623442C-1273-52A6-F7F0-CFC1976CC9F4}"/>
              </a:ext>
            </a:extLst>
          </p:cNvPr>
          <p:cNvGrpSpPr/>
          <p:nvPr/>
        </p:nvGrpSpPr>
        <p:grpSpPr>
          <a:xfrm>
            <a:off x="6472965" y="3164359"/>
            <a:ext cx="2511404" cy="1574693"/>
            <a:chOff x="7689304" y="22607"/>
            <a:chExt cx="1495194" cy="937511"/>
          </a:xfrm>
        </p:grpSpPr>
        <p:sp>
          <p:nvSpPr>
            <p:cNvPr id="592" name="Rechteck: abgerundete Ecken 591">
              <a:extLst>
                <a:ext uri="{FF2B5EF4-FFF2-40B4-BE49-F238E27FC236}">
                  <a16:creationId xmlns:a16="http://schemas.microsoft.com/office/drawing/2014/main" id="{0DEB7FCB-5046-E85F-269C-53EA1958924A}"/>
                </a:ext>
              </a:extLst>
            </p:cNvPr>
            <p:cNvSpPr/>
            <p:nvPr/>
          </p:nvSpPr>
          <p:spPr>
            <a:xfrm>
              <a:off x="7699843" y="22607"/>
              <a:ext cx="1484655" cy="902070"/>
            </a:xfrm>
            <a:prstGeom prst="roundRect">
              <a:avLst>
                <a:gd name="adj" fmla="val 0"/>
              </a:avLst>
            </a:prstGeom>
            <a:solidFill>
              <a:srgbClr val="FCFCFC"/>
            </a:solidFill>
            <a:ln w="3175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93" name="Freihandform: Form 592">
              <a:extLst>
                <a:ext uri="{FF2B5EF4-FFF2-40B4-BE49-F238E27FC236}">
                  <a16:creationId xmlns:a16="http://schemas.microsoft.com/office/drawing/2014/main" id="{B7F7FE90-737B-65F9-929E-E7C80AE68686}"/>
                </a:ext>
              </a:extLst>
            </p:cNvPr>
            <p:cNvSpPr/>
            <p:nvPr/>
          </p:nvSpPr>
          <p:spPr>
            <a:xfrm>
              <a:off x="7903491" y="510894"/>
              <a:ext cx="934177" cy="303524"/>
            </a:xfrm>
            <a:custGeom>
              <a:avLst/>
              <a:gdLst>
                <a:gd name="connsiteX0" fmla="*/ 0 w 850106"/>
                <a:gd name="connsiteY0" fmla="*/ 298026 h 303099"/>
                <a:gd name="connsiteX1" fmla="*/ 102394 w 850106"/>
                <a:gd name="connsiteY1" fmla="*/ 300408 h 303099"/>
                <a:gd name="connsiteX2" fmla="*/ 183356 w 850106"/>
                <a:gd name="connsiteY2" fmla="*/ 274214 h 303099"/>
                <a:gd name="connsiteX3" fmla="*/ 259556 w 850106"/>
                <a:gd name="connsiteY3" fmla="*/ 24183 h 303099"/>
                <a:gd name="connsiteX4" fmla="*/ 359569 w 850106"/>
                <a:gd name="connsiteY4" fmla="*/ 31326 h 303099"/>
                <a:gd name="connsiteX5" fmla="*/ 514350 w 850106"/>
                <a:gd name="connsiteY5" fmla="*/ 214683 h 303099"/>
                <a:gd name="connsiteX6" fmla="*/ 607219 w 850106"/>
                <a:gd name="connsiteY6" fmla="*/ 267070 h 303099"/>
                <a:gd name="connsiteX7" fmla="*/ 769144 w 850106"/>
                <a:gd name="connsiteY7" fmla="*/ 290883 h 303099"/>
                <a:gd name="connsiteX8" fmla="*/ 850106 w 850106"/>
                <a:gd name="connsiteY8" fmla="*/ 302789 h 303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0106" h="303099">
                  <a:moveTo>
                    <a:pt x="0" y="298026"/>
                  </a:moveTo>
                  <a:cubicBezTo>
                    <a:pt x="35917" y="301201"/>
                    <a:pt x="71835" y="304377"/>
                    <a:pt x="102394" y="300408"/>
                  </a:cubicBezTo>
                  <a:cubicBezTo>
                    <a:pt x="132953" y="296439"/>
                    <a:pt x="157162" y="320251"/>
                    <a:pt x="183356" y="274214"/>
                  </a:cubicBezTo>
                  <a:cubicBezTo>
                    <a:pt x="209550" y="228177"/>
                    <a:pt x="230187" y="64664"/>
                    <a:pt x="259556" y="24183"/>
                  </a:cubicBezTo>
                  <a:cubicBezTo>
                    <a:pt x="288925" y="-16298"/>
                    <a:pt x="317103" y="-424"/>
                    <a:pt x="359569" y="31326"/>
                  </a:cubicBezTo>
                  <a:cubicBezTo>
                    <a:pt x="402035" y="63076"/>
                    <a:pt x="473075" y="175392"/>
                    <a:pt x="514350" y="214683"/>
                  </a:cubicBezTo>
                  <a:cubicBezTo>
                    <a:pt x="555625" y="253974"/>
                    <a:pt x="564753" y="254370"/>
                    <a:pt x="607219" y="267070"/>
                  </a:cubicBezTo>
                  <a:cubicBezTo>
                    <a:pt x="649685" y="279770"/>
                    <a:pt x="769144" y="290883"/>
                    <a:pt x="769144" y="290883"/>
                  </a:cubicBezTo>
                  <a:lnTo>
                    <a:pt x="850106" y="302789"/>
                  </a:lnTo>
                </a:path>
              </a:pathLst>
            </a:custGeom>
            <a:noFill/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594" name="Gruppieren 593">
              <a:extLst>
                <a:ext uri="{FF2B5EF4-FFF2-40B4-BE49-F238E27FC236}">
                  <a16:creationId xmlns:a16="http://schemas.microsoft.com/office/drawing/2014/main" id="{00CDD74E-5B09-971E-1C37-283CC34C1C4A}"/>
                </a:ext>
              </a:extLst>
            </p:cNvPr>
            <p:cNvGrpSpPr/>
            <p:nvPr/>
          </p:nvGrpSpPr>
          <p:grpSpPr>
            <a:xfrm>
              <a:off x="8535535" y="494230"/>
              <a:ext cx="56735" cy="264297"/>
              <a:chOff x="5802434" y="1427661"/>
              <a:chExt cx="51629" cy="240511"/>
            </a:xfrm>
          </p:grpSpPr>
          <p:sp>
            <p:nvSpPr>
              <p:cNvPr id="646" name="Ellipse 645">
                <a:extLst>
                  <a:ext uri="{FF2B5EF4-FFF2-40B4-BE49-F238E27FC236}">
                    <a16:creationId xmlns:a16="http://schemas.microsoft.com/office/drawing/2014/main" id="{832A2C4D-9F71-3179-4239-49AF2BC2CCCA}"/>
                  </a:ext>
                </a:extLst>
              </p:cNvPr>
              <p:cNvSpPr/>
              <p:nvPr/>
            </p:nvSpPr>
            <p:spPr>
              <a:xfrm>
                <a:off x="5808344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647" name="Gruppieren 646">
                <a:extLst>
                  <a:ext uri="{FF2B5EF4-FFF2-40B4-BE49-F238E27FC236}">
                    <a16:creationId xmlns:a16="http://schemas.microsoft.com/office/drawing/2014/main" id="{0E27BF34-7C0A-7202-0A89-746D5F5281B2}"/>
                  </a:ext>
                </a:extLst>
              </p:cNvPr>
              <p:cNvGrpSpPr/>
              <p:nvPr/>
            </p:nvGrpSpPr>
            <p:grpSpPr>
              <a:xfrm>
                <a:off x="5802434" y="1427661"/>
                <a:ext cx="51629" cy="240511"/>
                <a:chOff x="5595939" y="1319213"/>
                <a:chExt cx="55244" cy="438150"/>
              </a:xfrm>
            </p:grpSpPr>
            <p:cxnSp>
              <p:nvCxnSpPr>
                <p:cNvPr id="648" name="Gerader Verbinder 647">
                  <a:extLst>
                    <a:ext uri="{FF2B5EF4-FFF2-40B4-BE49-F238E27FC236}">
                      <a16:creationId xmlns:a16="http://schemas.microsoft.com/office/drawing/2014/main" id="{E226DC1A-8AAA-5966-0542-8508625698E1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9" name="Gerader Verbinder 648">
                  <a:extLst>
                    <a:ext uri="{FF2B5EF4-FFF2-40B4-BE49-F238E27FC236}">
                      <a16:creationId xmlns:a16="http://schemas.microsoft.com/office/drawing/2014/main" id="{27EC2C97-410A-2F16-45B3-FB49A16BB2CB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0" name="Gerader Verbinder 649">
                  <a:extLst>
                    <a:ext uri="{FF2B5EF4-FFF2-40B4-BE49-F238E27FC236}">
                      <a16:creationId xmlns:a16="http://schemas.microsoft.com/office/drawing/2014/main" id="{5D56A92D-580B-94C7-A7C8-5E657332B5AE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95" name="Gruppieren 594">
              <a:extLst>
                <a:ext uri="{FF2B5EF4-FFF2-40B4-BE49-F238E27FC236}">
                  <a16:creationId xmlns:a16="http://schemas.microsoft.com/office/drawing/2014/main" id="{D30BC30A-C813-400D-E92D-C627D331C0D6}"/>
                </a:ext>
              </a:extLst>
            </p:cNvPr>
            <p:cNvGrpSpPr/>
            <p:nvPr/>
          </p:nvGrpSpPr>
          <p:grpSpPr>
            <a:xfrm>
              <a:off x="8352357" y="232800"/>
              <a:ext cx="56735" cy="114742"/>
              <a:chOff x="5932861" y="1495708"/>
              <a:chExt cx="51629" cy="104416"/>
            </a:xfrm>
          </p:grpSpPr>
          <p:sp>
            <p:nvSpPr>
              <p:cNvPr id="641" name="Ellipse 640">
                <a:extLst>
                  <a:ext uri="{FF2B5EF4-FFF2-40B4-BE49-F238E27FC236}">
                    <a16:creationId xmlns:a16="http://schemas.microsoft.com/office/drawing/2014/main" id="{C28A621E-73F0-F8A2-B5F7-A7FA6E370A52}"/>
                  </a:ext>
                </a:extLst>
              </p:cNvPr>
              <p:cNvSpPr/>
              <p:nvPr/>
            </p:nvSpPr>
            <p:spPr>
              <a:xfrm>
                <a:off x="5935817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642" name="Gruppieren 641">
                <a:extLst>
                  <a:ext uri="{FF2B5EF4-FFF2-40B4-BE49-F238E27FC236}">
                    <a16:creationId xmlns:a16="http://schemas.microsoft.com/office/drawing/2014/main" id="{1866E999-E694-8B64-60F2-AA627CF69375}"/>
                  </a:ext>
                </a:extLst>
              </p:cNvPr>
              <p:cNvGrpSpPr/>
              <p:nvPr/>
            </p:nvGrpSpPr>
            <p:grpSpPr>
              <a:xfrm>
                <a:off x="5932861" y="1495708"/>
                <a:ext cx="51629" cy="104416"/>
                <a:chOff x="5595939" y="1319213"/>
                <a:chExt cx="55244" cy="438150"/>
              </a:xfrm>
            </p:grpSpPr>
            <p:cxnSp>
              <p:nvCxnSpPr>
                <p:cNvPr id="643" name="Gerader Verbinder 642">
                  <a:extLst>
                    <a:ext uri="{FF2B5EF4-FFF2-40B4-BE49-F238E27FC236}">
                      <a16:creationId xmlns:a16="http://schemas.microsoft.com/office/drawing/2014/main" id="{B7BABF18-0A9F-5984-7D5D-A92C0A5737FB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4" name="Gerader Verbinder 643">
                  <a:extLst>
                    <a:ext uri="{FF2B5EF4-FFF2-40B4-BE49-F238E27FC236}">
                      <a16:creationId xmlns:a16="http://schemas.microsoft.com/office/drawing/2014/main" id="{87581C8B-250E-E2AA-83F5-725DF9A58E98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5" name="Gerader Verbinder 644">
                  <a:extLst>
                    <a:ext uri="{FF2B5EF4-FFF2-40B4-BE49-F238E27FC236}">
                      <a16:creationId xmlns:a16="http://schemas.microsoft.com/office/drawing/2014/main" id="{F7571DF7-1917-1C47-C89F-E4E0D5B3C865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96" name="Gruppieren 595">
              <a:extLst>
                <a:ext uri="{FF2B5EF4-FFF2-40B4-BE49-F238E27FC236}">
                  <a16:creationId xmlns:a16="http://schemas.microsoft.com/office/drawing/2014/main" id="{E74BFD7C-3324-F1C3-5739-A88848D5A660}"/>
                </a:ext>
              </a:extLst>
            </p:cNvPr>
            <p:cNvGrpSpPr/>
            <p:nvPr/>
          </p:nvGrpSpPr>
          <p:grpSpPr>
            <a:xfrm>
              <a:off x="8135194" y="525970"/>
              <a:ext cx="56735" cy="264297"/>
              <a:chOff x="5802434" y="1427661"/>
              <a:chExt cx="51629" cy="240511"/>
            </a:xfrm>
          </p:grpSpPr>
          <p:sp>
            <p:nvSpPr>
              <p:cNvPr id="636" name="Ellipse 635">
                <a:extLst>
                  <a:ext uri="{FF2B5EF4-FFF2-40B4-BE49-F238E27FC236}">
                    <a16:creationId xmlns:a16="http://schemas.microsoft.com/office/drawing/2014/main" id="{8E0A27B4-3AAF-BAB5-0A3C-2D40E4D1BE99}"/>
                  </a:ext>
                </a:extLst>
              </p:cNvPr>
              <p:cNvSpPr/>
              <p:nvPr/>
            </p:nvSpPr>
            <p:spPr>
              <a:xfrm>
                <a:off x="5808344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637" name="Gruppieren 636">
                <a:extLst>
                  <a:ext uri="{FF2B5EF4-FFF2-40B4-BE49-F238E27FC236}">
                    <a16:creationId xmlns:a16="http://schemas.microsoft.com/office/drawing/2014/main" id="{4AAF1A42-9129-C6F1-3ACF-821B214125F3}"/>
                  </a:ext>
                </a:extLst>
              </p:cNvPr>
              <p:cNvGrpSpPr/>
              <p:nvPr/>
            </p:nvGrpSpPr>
            <p:grpSpPr>
              <a:xfrm>
                <a:off x="5802434" y="1427661"/>
                <a:ext cx="51629" cy="240511"/>
                <a:chOff x="5595939" y="1319213"/>
                <a:chExt cx="55244" cy="438150"/>
              </a:xfrm>
            </p:grpSpPr>
            <p:cxnSp>
              <p:nvCxnSpPr>
                <p:cNvPr id="638" name="Gerader Verbinder 637">
                  <a:extLst>
                    <a:ext uri="{FF2B5EF4-FFF2-40B4-BE49-F238E27FC236}">
                      <a16:creationId xmlns:a16="http://schemas.microsoft.com/office/drawing/2014/main" id="{26660466-C383-9F43-7DFD-C5E879462C9F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9" name="Gerader Verbinder 638">
                  <a:extLst>
                    <a:ext uri="{FF2B5EF4-FFF2-40B4-BE49-F238E27FC236}">
                      <a16:creationId xmlns:a16="http://schemas.microsoft.com/office/drawing/2014/main" id="{865C7C2C-9E2F-7330-3DAB-293A541BF79A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0" name="Gerader Verbinder 639">
                  <a:extLst>
                    <a:ext uri="{FF2B5EF4-FFF2-40B4-BE49-F238E27FC236}">
                      <a16:creationId xmlns:a16="http://schemas.microsoft.com/office/drawing/2014/main" id="{2E86412A-26D1-8B11-5857-4BF91014AF47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97" name="Gruppieren 596">
              <a:extLst>
                <a:ext uri="{FF2B5EF4-FFF2-40B4-BE49-F238E27FC236}">
                  <a16:creationId xmlns:a16="http://schemas.microsoft.com/office/drawing/2014/main" id="{FC5A39CF-385B-AF3B-0FAA-93DBEADA0604}"/>
                </a:ext>
              </a:extLst>
            </p:cNvPr>
            <p:cNvGrpSpPr/>
            <p:nvPr/>
          </p:nvGrpSpPr>
          <p:grpSpPr>
            <a:xfrm>
              <a:off x="8233741" y="393669"/>
              <a:ext cx="56735" cy="114742"/>
              <a:chOff x="5932861" y="1495708"/>
              <a:chExt cx="51629" cy="104416"/>
            </a:xfrm>
          </p:grpSpPr>
          <p:sp>
            <p:nvSpPr>
              <p:cNvPr id="631" name="Ellipse 630">
                <a:extLst>
                  <a:ext uri="{FF2B5EF4-FFF2-40B4-BE49-F238E27FC236}">
                    <a16:creationId xmlns:a16="http://schemas.microsoft.com/office/drawing/2014/main" id="{A75BB2F5-65AA-2104-004B-F2FE212CDD52}"/>
                  </a:ext>
                </a:extLst>
              </p:cNvPr>
              <p:cNvSpPr/>
              <p:nvPr/>
            </p:nvSpPr>
            <p:spPr>
              <a:xfrm>
                <a:off x="5935817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632" name="Gruppieren 631">
                <a:extLst>
                  <a:ext uri="{FF2B5EF4-FFF2-40B4-BE49-F238E27FC236}">
                    <a16:creationId xmlns:a16="http://schemas.microsoft.com/office/drawing/2014/main" id="{8C1BE49C-2A5C-3DFC-A931-E75E2B740FC2}"/>
                  </a:ext>
                </a:extLst>
              </p:cNvPr>
              <p:cNvGrpSpPr/>
              <p:nvPr/>
            </p:nvGrpSpPr>
            <p:grpSpPr>
              <a:xfrm>
                <a:off x="5932861" y="1495708"/>
                <a:ext cx="51629" cy="104416"/>
                <a:chOff x="5595939" y="1319213"/>
                <a:chExt cx="55244" cy="438150"/>
              </a:xfrm>
            </p:grpSpPr>
            <p:cxnSp>
              <p:nvCxnSpPr>
                <p:cNvPr id="633" name="Gerader Verbinder 632">
                  <a:extLst>
                    <a:ext uri="{FF2B5EF4-FFF2-40B4-BE49-F238E27FC236}">
                      <a16:creationId xmlns:a16="http://schemas.microsoft.com/office/drawing/2014/main" id="{25847E2B-1D60-7919-C5E2-484C9199D8EB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4" name="Gerader Verbinder 633">
                  <a:extLst>
                    <a:ext uri="{FF2B5EF4-FFF2-40B4-BE49-F238E27FC236}">
                      <a16:creationId xmlns:a16="http://schemas.microsoft.com/office/drawing/2014/main" id="{78C111DD-DEB5-2B30-DD1A-67BC65471A56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5" name="Gerader Verbinder 634">
                  <a:extLst>
                    <a:ext uri="{FF2B5EF4-FFF2-40B4-BE49-F238E27FC236}">
                      <a16:creationId xmlns:a16="http://schemas.microsoft.com/office/drawing/2014/main" id="{13630126-EFF7-AF30-F42A-1BADC7DE1785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98" name="Gruppieren 597">
              <a:extLst>
                <a:ext uri="{FF2B5EF4-FFF2-40B4-BE49-F238E27FC236}">
                  <a16:creationId xmlns:a16="http://schemas.microsoft.com/office/drawing/2014/main" id="{87764291-5510-0520-EDB2-8850B2438CB3}"/>
                </a:ext>
              </a:extLst>
            </p:cNvPr>
            <p:cNvGrpSpPr/>
            <p:nvPr/>
          </p:nvGrpSpPr>
          <p:grpSpPr>
            <a:xfrm>
              <a:off x="8655632" y="645591"/>
              <a:ext cx="56735" cy="114742"/>
              <a:chOff x="5932861" y="1495708"/>
              <a:chExt cx="51629" cy="104416"/>
            </a:xfrm>
          </p:grpSpPr>
          <p:sp>
            <p:nvSpPr>
              <p:cNvPr id="626" name="Ellipse 625">
                <a:extLst>
                  <a:ext uri="{FF2B5EF4-FFF2-40B4-BE49-F238E27FC236}">
                    <a16:creationId xmlns:a16="http://schemas.microsoft.com/office/drawing/2014/main" id="{9CAF84E7-E6ED-0A51-91D6-CCAB5AC8D588}"/>
                  </a:ext>
                </a:extLst>
              </p:cNvPr>
              <p:cNvSpPr/>
              <p:nvPr/>
            </p:nvSpPr>
            <p:spPr>
              <a:xfrm>
                <a:off x="5935817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627" name="Gruppieren 626">
                <a:extLst>
                  <a:ext uri="{FF2B5EF4-FFF2-40B4-BE49-F238E27FC236}">
                    <a16:creationId xmlns:a16="http://schemas.microsoft.com/office/drawing/2014/main" id="{D327B98A-EDEC-1646-0E2D-31CC554138B4}"/>
                  </a:ext>
                </a:extLst>
              </p:cNvPr>
              <p:cNvGrpSpPr/>
              <p:nvPr/>
            </p:nvGrpSpPr>
            <p:grpSpPr>
              <a:xfrm>
                <a:off x="5932861" y="1495708"/>
                <a:ext cx="51629" cy="104416"/>
                <a:chOff x="5595939" y="1319213"/>
                <a:chExt cx="55244" cy="438150"/>
              </a:xfrm>
            </p:grpSpPr>
            <p:cxnSp>
              <p:nvCxnSpPr>
                <p:cNvPr id="628" name="Gerader Verbinder 627">
                  <a:extLst>
                    <a:ext uri="{FF2B5EF4-FFF2-40B4-BE49-F238E27FC236}">
                      <a16:creationId xmlns:a16="http://schemas.microsoft.com/office/drawing/2014/main" id="{A8D764BF-26F7-5AAB-4D88-6D784FF33E7D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9" name="Gerader Verbinder 628">
                  <a:extLst>
                    <a:ext uri="{FF2B5EF4-FFF2-40B4-BE49-F238E27FC236}">
                      <a16:creationId xmlns:a16="http://schemas.microsoft.com/office/drawing/2014/main" id="{E6A0C044-98E7-D3FD-077B-A78C128FA048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0" name="Gerader Verbinder 629">
                  <a:extLst>
                    <a:ext uri="{FF2B5EF4-FFF2-40B4-BE49-F238E27FC236}">
                      <a16:creationId xmlns:a16="http://schemas.microsoft.com/office/drawing/2014/main" id="{64FFBEC5-1387-BB89-6CDE-FA152E21A509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99" name="Gruppieren 598">
              <a:extLst>
                <a:ext uri="{FF2B5EF4-FFF2-40B4-BE49-F238E27FC236}">
                  <a16:creationId xmlns:a16="http://schemas.microsoft.com/office/drawing/2014/main" id="{6DAF550A-FC5F-B8AF-7228-97DAB7211552}"/>
                </a:ext>
              </a:extLst>
            </p:cNvPr>
            <p:cNvGrpSpPr/>
            <p:nvPr/>
          </p:nvGrpSpPr>
          <p:grpSpPr>
            <a:xfrm>
              <a:off x="8428972" y="359309"/>
              <a:ext cx="62692" cy="292047"/>
              <a:chOff x="5802434" y="1427661"/>
              <a:chExt cx="51629" cy="240511"/>
            </a:xfrm>
          </p:grpSpPr>
          <p:sp>
            <p:nvSpPr>
              <p:cNvPr id="621" name="Ellipse 620">
                <a:extLst>
                  <a:ext uri="{FF2B5EF4-FFF2-40B4-BE49-F238E27FC236}">
                    <a16:creationId xmlns:a16="http://schemas.microsoft.com/office/drawing/2014/main" id="{572A6D21-A2E3-BF09-3DC8-229CC95D45AA}"/>
                  </a:ext>
                </a:extLst>
              </p:cNvPr>
              <p:cNvSpPr/>
              <p:nvPr/>
            </p:nvSpPr>
            <p:spPr>
              <a:xfrm>
                <a:off x="5808344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622" name="Gruppieren 621">
                <a:extLst>
                  <a:ext uri="{FF2B5EF4-FFF2-40B4-BE49-F238E27FC236}">
                    <a16:creationId xmlns:a16="http://schemas.microsoft.com/office/drawing/2014/main" id="{B552F0C5-29A6-9043-422C-6CFEBCCD56A5}"/>
                  </a:ext>
                </a:extLst>
              </p:cNvPr>
              <p:cNvGrpSpPr/>
              <p:nvPr/>
            </p:nvGrpSpPr>
            <p:grpSpPr>
              <a:xfrm>
                <a:off x="5802434" y="1427661"/>
                <a:ext cx="51629" cy="240511"/>
                <a:chOff x="5595939" y="1319213"/>
                <a:chExt cx="55244" cy="438150"/>
              </a:xfrm>
            </p:grpSpPr>
            <p:cxnSp>
              <p:nvCxnSpPr>
                <p:cNvPr id="623" name="Gerader Verbinder 622">
                  <a:extLst>
                    <a:ext uri="{FF2B5EF4-FFF2-40B4-BE49-F238E27FC236}">
                      <a16:creationId xmlns:a16="http://schemas.microsoft.com/office/drawing/2014/main" id="{A6690977-3E92-7777-B792-DC5DBC097CD7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4" name="Gerader Verbinder 623">
                  <a:extLst>
                    <a:ext uri="{FF2B5EF4-FFF2-40B4-BE49-F238E27FC236}">
                      <a16:creationId xmlns:a16="http://schemas.microsoft.com/office/drawing/2014/main" id="{E85D5292-D8BD-0FB9-40CE-C1B7E07F14E3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5" name="Gerader Verbinder 624">
                  <a:extLst>
                    <a:ext uri="{FF2B5EF4-FFF2-40B4-BE49-F238E27FC236}">
                      <a16:creationId xmlns:a16="http://schemas.microsoft.com/office/drawing/2014/main" id="{CEF9EEF3-2D4E-8BAB-B145-2D56B0D6F5BF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00" name="Gruppieren 599">
              <a:extLst>
                <a:ext uri="{FF2B5EF4-FFF2-40B4-BE49-F238E27FC236}">
                  <a16:creationId xmlns:a16="http://schemas.microsoft.com/office/drawing/2014/main" id="{55372239-E91A-76C8-2A58-EE5ACD47B65D}"/>
                </a:ext>
              </a:extLst>
            </p:cNvPr>
            <p:cNvGrpSpPr/>
            <p:nvPr/>
          </p:nvGrpSpPr>
          <p:grpSpPr>
            <a:xfrm>
              <a:off x="8792164" y="702962"/>
              <a:ext cx="56735" cy="114742"/>
              <a:chOff x="5932861" y="1495708"/>
              <a:chExt cx="51629" cy="104416"/>
            </a:xfrm>
          </p:grpSpPr>
          <p:sp>
            <p:nvSpPr>
              <p:cNvPr id="616" name="Ellipse 615">
                <a:extLst>
                  <a:ext uri="{FF2B5EF4-FFF2-40B4-BE49-F238E27FC236}">
                    <a16:creationId xmlns:a16="http://schemas.microsoft.com/office/drawing/2014/main" id="{7F479EF9-2318-A026-1492-AB80837638D7}"/>
                  </a:ext>
                </a:extLst>
              </p:cNvPr>
              <p:cNvSpPr/>
              <p:nvPr/>
            </p:nvSpPr>
            <p:spPr>
              <a:xfrm>
                <a:off x="5935817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617" name="Gruppieren 616">
                <a:extLst>
                  <a:ext uri="{FF2B5EF4-FFF2-40B4-BE49-F238E27FC236}">
                    <a16:creationId xmlns:a16="http://schemas.microsoft.com/office/drawing/2014/main" id="{456581C4-3D17-0BAB-38D0-9E65421C7064}"/>
                  </a:ext>
                </a:extLst>
              </p:cNvPr>
              <p:cNvGrpSpPr/>
              <p:nvPr/>
            </p:nvGrpSpPr>
            <p:grpSpPr>
              <a:xfrm>
                <a:off x="5932861" y="1495708"/>
                <a:ext cx="51629" cy="104416"/>
                <a:chOff x="5595939" y="1319213"/>
                <a:chExt cx="55244" cy="438150"/>
              </a:xfrm>
            </p:grpSpPr>
            <p:cxnSp>
              <p:nvCxnSpPr>
                <p:cNvPr id="618" name="Gerader Verbinder 617">
                  <a:extLst>
                    <a:ext uri="{FF2B5EF4-FFF2-40B4-BE49-F238E27FC236}">
                      <a16:creationId xmlns:a16="http://schemas.microsoft.com/office/drawing/2014/main" id="{1AFC9631-52E4-690A-273F-7BAABFD667D1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9" name="Gerader Verbinder 618">
                  <a:extLst>
                    <a:ext uri="{FF2B5EF4-FFF2-40B4-BE49-F238E27FC236}">
                      <a16:creationId xmlns:a16="http://schemas.microsoft.com/office/drawing/2014/main" id="{94D70FD3-6887-8E86-E714-ED996800FFB5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0" name="Gerader Verbinder 619">
                  <a:extLst>
                    <a:ext uri="{FF2B5EF4-FFF2-40B4-BE49-F238E27FC236}">
                      <a16:creationId xmlns:a16="http://schemas.microsoft.com/office/drawing/2014/main" id="{9D2262FD-8260-31EE-8DA8-2C13B4F1845B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01" name="Gruppieren 600">
              <a:extLst>
                <a:ext uri="{FF2B5EF4-FFF2-40B4-BE49-F238E27FC236}">
                  <a16:creationId xmlns:a16="http://schemas.microsoft.com/office/drawing/2014/main" id="{987C28ED-6996-0961-604D-3ACBABE03BE6}"/>
                </a:ext>
              </a:extLst>
            </p:cNvPr>
            <p:cNvGrpSpPr/>
            <p:nvPr/>
          </p:nvGrpSpPr>
          <p:grpSpPr>
            <a:xfrm>
              <a:off x="7840764" y="71005"/>
              <a:ext cx="1328235" cy="758617"/>
              <a:chOff x="8954477" y="316356"/>
              <a:chExt cx="926679" cy="529270"/>
            </a:xfrm>
          </p:grpSpPr>
          <p:cxnSp>
            <p:nvCxnSpPr>
              <p:cNvPr id="614" name="Gerade Verbindung mit Pfeil 613">
                <a:extLst>
                  <a:ext uri="{FF2B5EF4-FFF2-40B4-BE49-F238E27FC236}">
                    <a16:creationId xmlns:a16="http://schemas.microsoft.com/office/drawing/2014/main" id="{75F2B24E-5975-0749-E581-24F860AF8CA0}"/>
                  </a:ext>
                </a:extLst>
              </p:cNvPr>
              <p:cNvCxnSpPr/>
              <p:nvPr/>
            </p:nvCxnSpPr>
            <p:spPr>
              <a:xfrm flipV="1">
                <a:off x="8957653" y="316356"/>
                <a:ext cx="0" cy="52096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5" name="Gerade Verbindung mit Pfeil 614">
                <a:extLst>
                  <a:ext uri="{FF2B5EF4-FFF2-40B4-BE49-F238E27FC236}">
                    <a16:creationId xmlns:a16="http://schemas.microsoft.com/office/drawing/2014/main" id="{CD869FE3-CB44-B7D1-C140-01F2E1B54F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54477" y="838484"/>
                <a:ext cx="926679" cy="714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2" name="Gruppieren 601">
              <a:extLst>
                <a:ext uri="{FF2B5EF4-FFF2-40B4-BE49-F238E27FC236}">
                  <a16:creationId xmlns:a16="http://schemas.microsoft.com/office/drawing/2014/main" id="{CFCD2F00-2AF0-CF72-9064-2063744F5E51}"/>
                </a:ext>
              </a:extLst>
            </p:cNvPr>
            <p:cNvGrpSpPr/>
            <p:nvPr/>
          </p:nvGrpSpPr>
          <p:grpSpPr>
            <a:xfrm>
              <a:off x="8688102" y="48769"/>
              <a:ext cx="445560" cy="540041"/>
              <a:chOff x="9236731" y="108831"/>
              <a:chExt cx="405461" cy="491439"/>
            </a:xfrm>
          </p:grpSpPr>
          <p:sp>
            <p:nvSpPr>
              <p:cNvPr id="605" name="Rechteck: abgerundete Ecken 604">
                <a:extLst>
                  <a:ext uri="{FF2B5EF4-FFF2-40B4-BE49-F238E27FC236}">
                    <a16:creationId xmlns:a16="http://schemas.microsoft.com/office/drawing/2014/main" id="{EE8B548D-B102-5D9C-A1BD-C735637BA17C}"/>
                  </a:ext>
                </a:extLst>
              </p:cNvPr>
              <p:cNvSpPr/>
              <p:nvPr/>
            </p:nvSpPr>
            <p:spPr>
              <a:xfrm>
                <a:off x="9236731" y="136595"/>
                <a:ext cx="405461" cy="463675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6" name="Textfeld 605">
                    <a:extLst>
                      <a:ext uri="{FF2B5EF4-FFF2-40B4-BE49-F238E27FC236}">
                        <a16:creationId xmlns:a16="http://schemas.microsoft.com/office/drawing/2014/main" id="{8521B4E1-60C8-BA5A-282D-0E18565A5C5C}"/>
                      </a:ext>
                    </a:extLst>
                  </p:cNvPr>
                  <p:cNvSpPr txBox="1"/>
                  <p:nvPr/>
                </p:nvSpPr>
                <p:spPr>
                  <a:xfrm>
                    <a:off x="9366922" y="108831"/>
                    <a:ext cx="180267" cy="47985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acc>
                        </m:oMath>
                      </m:oMathPara>
                    </a14:m>
                    <a:endParaRPr lang="en-US" sz="2400" dirty="0"/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606" name="Textfeld 605">
                    <a:extLst>
                      <a:ext uri="{FF2B5EF4-FFF2-40B4-BE49-F238E27FC236}">
                        <a16:creationId xmlns:a16="http://schemas.microsoft.com/office/drawing/2014/main" id="{8521B4E1-60C8-BA5A-282D-0E18565A5C5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66922" y="108831"/>
                    <a:ext cx="180267" cy="479851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818" r="-3090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607" name="Gruppieren 606">
                <a:extLst>
                  <a:ext uri="{FF2B5EF4-FFF2-40B4-BE49-F238E27FC236}">
                    <a16:creationId xmlns:a16="http://schemas.microsoft.com/office/drawing/2014/main" id="{241402A3-C546-2D13-EB9D-367ABD75F493}"/>
                  </a:ext>
                </a:extLst>
              </p:cNvPr>
              <p:cNvGrpSpPr/>
              <p:nvPr/>
            </p:nvGrpSpPr>
            <p:grpSpPr>
              <a:xfrm>
                <a:off x="9310703" y="390705"/>
                <a:ext cx="68031" cy="144381"/>
                <a:chOff x="5932861" y="1468672"/>
                <a:chExt cx="51629" cy="104423"/>
              </a:xfrm>
            </p:grpSpPr>
            <p:sp>
              <p:nvSpPr>
                <p:cNvPr id="609" name="Ellipse 608">
                  <a:extLst>
                    <a:ext uri="{FF2B5EF4-FFF2-40B4-BE49-F238E27FC236}">
                      <a16:creationId xmlns:a16="http://schemas.microsoft.com/office/drawing/2014/main" id="{650FFDA3-DCD0-FB63-1347-05F723F33788}"/>
                    </a:ext>
                  </a:extLst>
                </p:cNvPr>
                <p:cNvSpPr/>
                <p:nvPr/>
              </p:nvSpPr>
              <p:spPr>
                <a:xfrm>
                  <a:off x="5935817" y="149945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grpSp>
              <p:nvGrpSpPr>
                <p:cNvPr id="610" name="Gruppieren 609">
                  <a:extLst>
                    <a:ext uri="{FF2B5EF4-FFF2-40B4-BE49-F238E27FC236}">
                      <a16:creationId xmlns:a16="http://schemas.microsoft.com/office/drawing/2014/main" id="{5EB5AC13-D4DD-EB01-33D0-F0B786E2DC40}"/>
                    </a:ext>
                  </a:extLst>
                </p:cNvPr>
                <p:cNvGrpSpPr/>
                <p:nvPr/>
              </p:nvGrpSpPr>
              <p:grpSpPr>
                <a:xfrm>
                  <a:off x="5932861" y="1468672"/>
                  <a:ext cx="51629" cy="104423"/>
                  <a:chOff x="5595939" y="1205795"/>
                  <a:chExt cx="55244" cy="438188"/>
                </a:xfrm>
              </p:grpSpPr>
              <p:cxnSp>
                <p:nvCxnSpPr>
                  <p:cNvPr id="611" name="Gerader Verbinder 610">
                    <a:extLst>
                      <a:ext uri="{FF2B5EF4-FFF2-40B4-BE49-F238E27FC236}">
                        <a16:creationId xmlns:a16="http://schemas.microsoft.com/office/drawing/2014/main" id="{F88E56E9-43C9-5DEA-ACD3-5510517359FB}"/>
                      </a:ext>
                    </a:extLst>
                  </p:cNvPr>
                  <p:cNvCxnSpPr/>
                  <p:nvPr/>
                </p:nvCxnSpPr>
                <p:spPr>
                  <a:xfrm>
                    <a:off x="5624511" y="1205795"/>
                    <a:ext cx="0" cy="43815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2" name="Gerader Verbinder 611">
                    <a:extLst>
                      <a:ext uri="{FF2B5EF4-FFF2-40B4-BE49-F238E27FC236}">
                        <a16:creationId xmlns:a16="http://schemas.microsoft.com/office/drawing/2014/main" id="{0661813A-9565-F9B1-7D78-0AEC16D3C300}"/>
                      </a:ext>
                    </a:extLst>
                  </p:cNvPr>
                  <p:cNvCxnSpPr/>
                  <p:nvPr/>
                </p:nvCxnSpPr>
                <p:spPr>
                  <a:xfrm>
                    <a:off x="5595939" y="1205883"/>
                    <a:ext cx="55244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3" name="Gerader Verbinder 612">
                    <a:extLst>
                      <a:ext uri="{FF2B5EF4-FFF2-40B4-BE49-F238E27FC236}">
                        <a16:creationId xmlns:a16="http://schemas.microsoft.com/office/drawing/2014/main" id="{6D9B97E6-2514-8910-DE29-2688B52D004E}"/>
                      </a:ext>
                    </a:extLst>
                  </p:cNvPr>
                  <p:cNvCxnSpPr/>
                  <p:nvPr/>
                </p:nvCxnSpPr>
                <p:spPr>
                  <a:xfrm>
                    <a:off x="5595939" y="1643983"/>
                    <a:ext cx="55244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608" name="Gerader Verbinder 607">
                <a:extLst>
                  <a:ext uri="{FF2B5EF4-FFF2-40B4-BE49-F238E27FC236}">
                    <a16:creationId xmlns:a16="http://schemas.microsoft.com/office/drawing/2014/main" id="{4DEC11CA-1F63-FE83-AF66-685CAE9326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65545" y="251311"/>
                <a:ext cx="139175" cy="0"/>
              </a:xfrm>
              <a:prstGeom prst="line">
                <a:avLst/>
              </a:prstGeom>
              <a:ln w="254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3" name="Textfeld 602">
              <a:extLst>
                <a:ext uri="{FF2B5EF4-FFF2-40B4-BE49-F238E27FC236}">
                  <a16:creationId xmlns:a16="http://schemas.microsoft.com/office/drawing/2014/main" id="{46A3C9EF-03BF-FC3F-88D4-80E0D1781D99}"/>
                </a:ext>
              </a:extLst>
            </p:cNvPr>
            <p:cNvSpPr txBox="1"/>
            <p:nvPr/>
          </p:nvSpPr>
          <p:spPr>
            <a:xfrm rot="16200000">
              <a:off x="7521936" y="357020"/>
              <a:ext cx="499652" cy="1649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Charge</a:t>
              </a:r>
            </a:p>
          </p:txBody>
        </p:sp>
        <p:sp>
          <p:nvSpPr>
            <p:cNvPr id="604" name="Textfeld 603">
              <a:extLst>
                <a:ext uri="{FF2B5EF4-FFF2-40B4-BE49-F238E27FC236}">
                  <a16:creationId xmlns:a16="http://schemas.microsoft.com/office/drawing/2014/main" id="{D9C7B363-7E54-D11B-167B-075103BAD65F}"/>
                </a:ext>
              </a:extLst>
            </p:cNvPr>
            <p:cNvSpPr txBox="1"/>
            <p:nvPr/>
          </p:nvSpPr>
          <p:spPr>
            <a:xfrm>
              <a:off x="8251445" y="795204"/>
              <a:ext cx="499652" cy="1649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Time</a:t>
              </a:r>
            </a:p>
          </p:txBody>
        </p:sp>
      </p:grpSp>
      <p:sp>
        <p:nvSpPr>
          <p:cNvPr id="14" name="Rechteck 13">
            <a:extLst>
              <a:ext uri="{FF2B5EF4-FFF2-40B4-BE49-F238E27FC236}">
                <a16:creationId xmlns:a16="http://schemas.microsoft.com/office/drawing/2014/main" id="{AFD3FE85-907F-2167-46C1-AC1B3AA94858}"/>
              </a:ext>
            </a:extLst>
          </p:cNvPr>
          <p:cNvSpPr/>
          <p:nvPr/>
        </p:nvSpPr>
        <p:spPr>
          <a:xfrm>
            <a:off x="870759" y="2103358"/>
            <a:ext cx="876177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990" dirty="0">
                <a:solidFill>
                  <a:schemeClr val="tx2"/>
                </a:solidFill>
                <a:latin typeface="Akkurat Light Office" panose="02000503030000020004" pitchFamily="50" charset="0"/>
              </a:rPr>
              <a:t>Update </a:t>
            </a:r>
            <a:r>
              <a:rPr lang="de-DE" sz="990" dirty="0" err="1">
                <a:solidFill>
                  <a:schemeClr val="tx2"/>
                </a:solidFill>
                <a:latin typeface="Akkurat Light Office" panose="02000503030000020004" pitchFamily="50" charset="0"/>
              </a:rPr>
              <a:t>hypothesis</a:t>
            </a:r>
            <a:endParaRPr lang="de-DE" sz="990" dirty="0">
              <a:solidFill>
                <a:schemeClr val="tx2"/>
              </a:solidFill>
            </a:endParaRPr>
          </a:p>
        </p:txBody>
      </p:sp>
      <p:sp>
        <p:nvSpPr>
          <p:cNvPr id="19" name="Foliennummernplatzhalter 1">
            <a:extLst>
              <a:ext uri="{FF2B5EF4-FFF2-40B4-BE49-F238E27FC236}">
                <a16:creationId xmlns:a16="http://schemas.microsoft.com/office/drawing/2014/main" id="{9E87B587-3DED-EBD7-4222-D8C46B871CC7}"/>
              </a:ext>
            </a:extLst>
          </p:cNvPr>
          <p:cNvSpPr txBox="1">
            <a:spLocks/>
          </p:cNvSpPr>
          <p:nvPr/>
        </p:nvSpPr>
        <p:spPr>
          <a:xfrm>
            <a:off x="6564600" y="5319501"/>
            <a:ext cx="2057400" cy="27690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675" tIns="45675" rIns="45675" bIns="45675" rtlCol="0" anchor="ctr" anchorCtr="0">
            <a:spAutoFit/>
          </a:bodyPr>
          <a:lstStyle>
            <a:defPPr>
              <a:defRPr lang="en-US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200" b="0" i="0" u="none" strike="noStrike" kern="120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200" b="0" i="0" u="none" strike="noStrike" kern="120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200" b="0" i="0" u="none" strike="noStrike" kern="120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200" b="0" i="0" u="none" strike="noStrike" kern="120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200" b="0" i="0" u="none" strike="noStrike" kern="120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200" b="0" i="0" u="none" strike="noStrike" kern="120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200" b="0" i="0" u="none" strike="noStrike" kern="120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200" b="0" i="0" u="none" strike="noStrike" kern="120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200" b="0" i="0" u="none" strike="noStrike" kern="120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F03FB4BF-9C30-A94B-8CCB-3BFBA1A832FD}" type="slidenum">
              <a:rPr lang="en-US"/>
              <a:pPr/>
              <a:t>19</a:t>
            </a:fld>
            <a:endParaRPr lang="en-US" dirty="0"/>
          </a:p>
        </p:txBody>
      </p:sp>
      <p:sp>
        <p:nvSpPr>
          <p:cNvPr id="20" name="Titel 2">
            <a:extLst>
              <a:ext uri="{FF2B5EF4-FFF2-40B4-BE49-F238E27FC236}">
                <a16:creationId xmlns:a16="http://schemas.microsoft.com/office/drawing/2014/main" id="{99BDD820-13E6-CE62-6DF0-A2490708C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Event-Generator: Combining Maximum-Likelihood with DL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803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B0FCC1-B147-D09F-76D3-75DEBBCAD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59EB3D-E182-4BAF-2122-DB4F86DD7B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3FB4BF-9C30-A94B-8CCB-3BFBA1A832FD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3" name="Google Shape;99;p2">
            <a:extLst>
              <a:ext uri="{FF2B5EF4-FFF2-40B4-BE49-F238E27FC236}">
                <a16:creationId xmlns:a16="http://schemas.microsoft.com/office/drawing/2014/main" id="{66B91FE8-5DAE-271F-5385-570ADEEB1C8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7613" y="832914"/>
            <a:ext cx="7868773" cy="44141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uppieren 15">
            <a:extLst>
              <a:ext uri="{FF2B5EF4-FFF2-40B4-BE49-F238E27FC236}">
                <a16:creationId xmlns:a16="http://schemas.microsoft.com/office/drawing/2014/main" id="{5601B6DC-14E1-9247-884D-0EADF34F74CF}"/>
              </a:ext>
            </a:extLst>
          </p:cNvPr>
          <p:cNvGrpSpPr/>
          <p:nvPr/>
        </p:nvGrpSpPr>
        <p:grpSpPr>
          <a:xfrm>
            <a:off x="5780789" y="4890792"/>
            <a:ext cx="1843880" cy="752679"/>
            <a:chOff x="943214" y="4102790"/>
            <a:chExt cx="3418986" cy="1560489"/>
          </a:xfrm>
        </p:grpSpPr>
        <p:grpSp>
          <p:nvGrpSpPr>
            <p:cNvPr id="5" name="Gruppieren 16">
              <a:extLst>
                <a:ext uri="{FF2B5EF4-FFF2-40B4-BE49-F238E27FC236}">
                  <a16:creationId xmlns:a16="http://schemas.microsoft.com/office/drawing/2014/main" id="{50E7B035-8E2F-AB9E-7B4B-9BC880C455E9}"/>
                </a:ext>
              </a:extLst>
            </p:cNvPr>
            <p:cNvGrpSpPr/>
            <p:nvPr/>
          </p:nvGrpSpPr>
          <p:grpSpPr>
            <a:xfrm>
              <a:off x="943214" y="4120838"/>
              <a:ext cx="3395794" cy="1542440"/>
              <a:chOff x="261208" y="3416636"/>
              <a:chExt cx="5147245" cy="2337986"/>
            </a:xfrm>
          </p:grpSpPr>
          <p:pic>
            <p:nvPicPr>
              <p:cNvPr id="9" name="Google Shape;98;p2">
                <a:extLst>
                  <a:ext uri="{FF2B5EF4-FFF2-40B4-BE49-F238E27FC236}">
                    <a16:creationId xmlns:a16="http://schemas.microsoft.com/office/drawing/2014/main" id="{823B0814-0992-2E7D-A506-4E867AE8DA71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261208" y="3416636"/>
                <a:ext cx="5147245" cy="233798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" name="Grafik 35">
                <a:extLst>
                  <a:ext uri="{FF2B5EF4-FFF2-40B4-BE49-F238E27FC236}">
                    <a16:creationId xmlns:a16="http://schemas.microsoft.com/office/drawing/2014/main" id="{D7D17C65-8104-0107-ECF1-9FAF33C36E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44717" y="3785657"/>
                <a:ext cx="2091612" cy="669865"/>
              </a:xfrm>
              <a:prstGeom prst="rect">
                <a:avLst/>
              </a:prstGeom>
            </p:spPr>
          </p:pic>
        </p:grpSp>
        <p:sp>
          <p:nvSpPr>
            <p:cNvPr id="6" name="Rechteck 17">
              <a:extLst>
                <a:ext uri="{FF2B5EF4-FFF2-40B4-BE49-F238E27FC236}">
                  <a16:creationId xmlns:a16="http://schemas.microsoft.com/office/drawing/2014/main" id="{F4670014-57F2-F84B-2E1D-7D27340B3D11}"/>
                </a:ext>
              </a:extLst>
            </p:cNvPr>
            <p:cNvSpPr/>
            <p:nvPr/>
          </p:nvSpPr>
          <p:spPr>
            <a:xfrm>
              <a:off x="943214" y="4120839"/>
              <a:ext cx="3395793" cy="154244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  <a:effectLst>
              <a:glow rad="63500">
                <a:schemeClr val="tx2">
                  <a:lumMod val="20000"/>
                  <a:lumOff val="8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feld 18">
              <a:extLst>
                <a:ext uri="{FF2B5EF4-FFF2-40B4-BE49-F238E27FC236}">
                  <a16:creationId xmlns:a16="http://schemas.microsoft.com/office/drawing/2014/main" id="{44D6DE09-59D2-C557-395F-87AC1E486D7D}"/>
                </a:ext>
              </a:extLst>
            </p:cNvPr>
            <p:cNvSpPr txBox="1"/>
            <p:nvPr/>
          </p:nvSpPr>
          <p:spPr>
            <a:xfrm>
              <a:off x="2506426" y="4102790"/>
              <a:ext cx="1855774" cy="319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400" dirty="0">
                  <a:solidFill>
                    <a:schemeClr val="tx1">
                      <a:lumMod val="40000"/>
                      <a:lumOff val="60000"/>
                    </a:schemeClr>
                  </a:solidFill>
                  <a:latin typeface="Akkurat Office" panose="02000503030000020004" pitchFamily="50" charset="0"/>
                </a:rPr>
                <a:t>Published on June 29</a:t>
              </a:r>
              <a:r>
                <a:rPr lang="en-US" sz="400" baseline="30000" dirty="0">
                  <a:solidFill>
                    <a:schemeClr val="tx1">
                      <a:lumMod val="40000"/>
                      <a:lumOff val="60000"/>
                    </a:schemeClr>
                  </a:solidFill>
                  <a:latin typeface="Akkurat Office" panose="02000503030000020004" pitchFamily="50" charset="0"/>
                </a:rPr>
                <a:t>th</a:t>
              </a:r>
              <a:r>
                <a:rPr lang="en-US" sz="400" dirty="0">
                  <a:solidFill>
                    <a:schemeClr val="tx1">
                      <a:lumMod val="40000"/>
                      <a:lumOff val="60000"/>
                    </a:schemeClr>
                  </a:solidFill>
                  <a:latin typeface="Akkurat Office" panose="02000503030000020004" pitchFamily="50" charset="0"/>
                </a:rPr>
                <a:t>, 2023</a:t>
              </a:r>
              <a:endParaRPr lang="en-US" sz="400" dirty="0"/>
            </a:p>
          </p:txBody>
        </p:sp>
      </p:grpSp>
      <p:sp>
        <p:nvSpPr>
          <p:cNvPr id="11" name="Textfeld 3">
            <a:extLst>
              <a:ext uri="{FF2B5EF4-FFF2-40B4-BE49-F238E27FC236}">
                <a16:creationId xmlns:a16="http://schemas.microsoft.com/office/drawing/2014/main" id="{D67BAD1B-3944-7960-6377-B4231B5E9E8B}"/>
              </a:ext>
            </a:extLst>
          </p:cNvPr>
          <p:cNvSpPr txBox="1"/>
          <p:nvPr/>
        </p:nvSpPr>
        <p:spPr>
          <a:xfrm>
            <a:off x="3273403" y="5333093"/>
            <a:ext cx="25971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DOI: 10.1126/science.adc9818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Rechteck 87">
            <a:extLst>
              <a:ext uri="{FF2B5EF4-FFF2-40B4-BE49-F238E27FC236}">
                <a16:creationId xmlns:a16="http://schemas.microsoft.com/office/drawing/2014/main" id="{BEDA0DEE-92B2-E2D3-DD42-0B651C3B5504}"/>
              </a:ext>
            </a:extLst>
          </p:cNvPr>
          <p:cNvSpPr/>
          <p:nvPr/>
        </p:nvSpPr>
        <p:spPr>
          <a:xfrm>
            <a:off x="113263" y="309886"/>
            <a:ext cx="89174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kkurat Office" charset="0"/>
              </a:rPr>
              <a:t>Observation of high-energy neutrinos from the Galactic Plane </a:t>
            </a:r>
          </a:p>
        </p:txBody>
      </p:sp>
    </p:spTree>
    <p:extLst>
      <p:ext uri="{BB962C8B-B14F-4D97-AF65-F5344CB8AC3E}">
        <p14:creationId xmlns:p14="http://schemas.microsoft.com/office/powerpoint/2010/main" val="23959260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0BF75E13-0BD4-0E10-D74E-8AA2CA38800B}"/>
              </a:ext>
            </a:extLst>
          </p:cNvPr>
          <p:cNvGrpSpPr/>
          <p:nvPr/>
        </p:nvGrpSpPr>
        <p:grpSpPr>
          <a:xfrm>
            <a:off x="4488290" y="1111546"/>
            <a:ext cx="4581477" cy="1359039"/>
            <a:chOff x="1115019" y="4012398"/>
            <a:chExt cx="3249689" cy="1528593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2BBF75E0-BED9-1971-0BD7-1EE1A1CEEBFD}"/>
                </a:ext>
              </a:extLst>
            </p:cNvPr>
            <p:cNvSpPr/>
            <p:nvPr/>
          </p:nvSpPr>
          <p:spPr>
            <a:xfrm>
              <a:off x="1115019" y="4070488"/>
              <a:ext cx="3249689" cy="1470503"/>
            </a:xfrm>
            <a:prstGeom prst="rect">
              <a:avLst/>
            </a:prstGeom>
            <a:solidFill>
              <a:srgbClr val="01172E">
                <a:alpha val="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3" name="Inhaltsplatzhalter 2">
              <a:extLst>
                <a:ext uri="{FF2B5EF4-FFF2-40B4-BE49-F238E27FC236}">
                  <a16:creationId xmlns:a16="http://schemas.microsoft.com/office/drawing/2014/main" id="{635973A0-4B4E-5F01-FEEE-73F7A8148D55}"/>
                </a:ext>
              </a:extLst>
            </p:cNvPr>
            <p:cNvSpPr txBox="1">
              <a:spLocks/>
            </p:cNvSpPr>
            <p:nvPr/>
          </p:nvSpPr>
          <p:spPr>
            <a:xfrm>
              <a:off x="1165785" y="4012398"/>
              <a:ext cx="3198923" cy="1446611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142863" indent="-142863" algn="l" defTabSz="571454" rtl="0" eaLnBrk="1" latinLnBrk="0" hangingPunct="1">
                <a:lnSpc>
                  <a:spcPct val="90000"/>
                </a:lnSpc>
                <a:spcBef>
                  <a:spcPts val="625"/>
                </a:spcBef>
                <a:buClr>
                  <a:schemeClr val="accent1"/>
                </a:buClr>
                <a:buFont typeface="Wingdings" charset="2"/>
                <a:buChar char="§"/>
                <a:defRPr sz="1500" b="0" i="0" kern="1200">
                  <a:solidFill>
                    <a:schemeClr val="tx1"/>
                  </a:solidFill>
                  <a:latin typeface="Akkurat Office Regular" charset="0"/>
                  <a:ea typeface="Akkurat Office Regular" charset="0"/>
                  <a:cs typeface="Akkurat Office Regular" charset="0"/>
                </a:defRPr>
              </a:lvl1pPr>
              <a:lvl2pPr marL="428591" indent="-142863" algn="l" defTabSz="571454" rtl="0" eaLnBrk="1" latinLnBrk="0" hangingPunct="1">
                <a:lnSpc>
                  <a:spcPct val="90000"/>
                </a:lnSpc>
                <a:spcBef>
                  <a:spcPts val="312"/>
                </a:spcBef>
                <a:buClr>
                  <a:schemeClr val="accent1"/>
                </a:buClr>
                <a:buFont typeface="Wingdings" charset="2"/>
                <a:buChar char="§"/>
                <a:defRPr sz="1500" b="0" i="0" kern="1200">
                  <a:solidFill>
                    <a:schemeClr val="tx1"/>
                  </a:solidFill>
                  <a:latin typeface="Akkurat Office Regular" charset="0"/>
                  <a:ea typeface="Akkurat Office Regular" charset="0"/>
                  <a:cs typeface="Akkurat Office Regular" charset="0"/>
                </a:defRPr>
              </a:lvl2pPr>
              <a:lvl3pPr marL="714317" indent="-142863" algn="l" defTabSz="571454" rtl="0" eaLnBrk="1" latinLnBrk="0" hangingPunct="1">
                <a:lnSpc>
                  <a:spcPct val="90000"/>
                </a:lnSpc>
                <a:spcBef>
                  <a:spcPts val="312"/>
                </a:spcBef>
                <a:buClr>
                  <a:schemeClr val="accent1"/>
                </a:buClr>
                <a:buFont typeface="Wingdings" charset="2"/>
                <a:buChar char="§"/>
                <a:defRPr sz="1500" b="0" i="0" kern="1200">
                  <a:solidFill>
                    <a:schemeClr val="tx1"/>
                  </a:solidFill>
                  <a:latin typeface="Akkurat Office Regular" charset="0"/>
                  <a:ea typeface="Akkurat Office Regular" charset="0"/>
                  <a:cs typeface="Akkurat Office Regular" charset="0"/>
                </a:defRPr>
              </a:lvl3pPr>
              <a:lvl4pPr marL="1000045" indent="-142863" algn="l" defTabSz="571454" rtl="0" eaLnBrk="1" latinLnBrk="0" hangingPunct="1">
                <a:lnSpc>
                  <a:spcPct val="90000"/>
                </a:lnSpc>
                <a:spcBef>
                  <a:spcPts val="312"/>
                </a:spcBef>
                <a:buClr>
                  <a:schemeClr val="accent1"/>
                </a:buClr>
                <a:buFont typeface="Wingdings" charset="2"/>
                <a:buChar char="§"/>
                <a:defRPr sz="1500" b="0" i="0" kern="1200">
                  <a:solidFill>
                    <a:schemeClr val="tx1"/>
                  </a:solidFill>
                  <a:latin typeface="Akkurat Office Regular" charset="0"/>
                  <a:ea typeface="Akkurat Office Regular" charset="0"/>
                  <a:cs typeface="Akkurat Office Regular" charset="0"/>
                </a:defRPr>
              </a:lvl4pPr>
              <a:lvl5pPr marL="1285773" indent="-142863" algn="l" defTabSz="571454" rtl="0" eaLnBrk="1" latinLnBrk="0" hangingPunct="1">
                <a:lnSpc>
                  <a:spcPct val="90000"/>
                </a:lnSpc>
                <a:spcBef>
                  <a:spcPts val="312"/>
                </a:spcBef>
                <a:buClr>
                  <a:schemeClr val="accent1"/>
                </a:buClr>
                <a:buFont typeface="Wingdings" charset="2"/>
                <a:buChar char="§"/>
                <a:defRPr sz="1500" b="0" i="0" kern="1200">
                  <a:solidFill>
                    <a:schemeClr val="tx1"/>
                  </a:solidFill>
                  <a:latin typeface="Akkurat Office Regular" charset="0"/>
                  <a:ea typeface="Akkurat Office Regular" charset="0"/>
                  <a:cs typeface="Akkurat Office Regular" charset="0"/>
                </a:defRPr>
              </a:lvl5pPr>
              <a:lvl6pPr marL="1571499" indent="-142863" algn="l" defTabSz="571454" rtl="0" eaLnBrk="1" latinLnBrk="0" hangingPunct="1">
                <a:lnSpc>
                  <a:spcPct val="90000"/>
                </a:lnSpc>
                <a:spcBef>
                  <a:spcPts val="312"/>
                </a:spcBef>
                <a:buFont typeface="Arial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57227" indent="-142863" algn="l" defTabSz="571454" rtl="0" eaLnBrk="1" latinLnBrk="0" hangingPunct="1">
                <a:lnSpc>
                  <a:spcPct val="90000"/>
                </a:lnSpc>
                <a:spcBef>
                  <a:spcPts val="312"/>
                </a:spcBef>
                <a:buFont typeface="Arial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42953" indent="-142863" algn="l" defTabSz="571454" rtl="0" eaLnBrk="1" latinLnBrk="0" hangingPunct="1">
                <a:lnSpc>
                  <a:spcPct val="90000"/>
                </a:lnSpc>
                <a:spcBef>
                  <a:spcPts val="312"/>
                </a:spcBef>
                <a:buFont typeface="Arial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28681" indent="-142863" algn="l" defTabSz="571454" rtl="0" eaLnBrk="1" latinLnBrk="0" hangingPunct="1">
                <a:lnSpc>
                  <a:spcPct val="90000"/>
                </a:lnSpc>
                <a:spcBef>
                  <a:spcPts val="312"/>
                </a:spcBef>
                <a:buFont typeface="Arial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en-US" sz="1200" dirty="0">
                  <a:solidFill>
                    <a:schemeClr val="tx2"/>
                  </a:solidFill>
                  <a:latin typeface="Akkurat Office" panose="02000503030000020004" pitchFamily="50" charset="0"/>
                </a:rPr>
                <a:t>Hybrid reconstruction method:</a:t>
              </a:r>
              <a:endParaRPr lang="en-US" sz="1100" dirty="0">
                <a:solidFill>
                  <a:schemeClr val="tx2"/>
                </a:solidFill>
                <a:latin typeface="Akkurat Light Office" panose="02000503030000020004" pitchFamily="50" charset="0"/>
              </a:endParaRPr>
            </a:p>
            <a:p>
              <a:pPr>
                <a:lnSpc>
                  <a:spcPct val="100000"/>
                </a:lnSpc>
                <a:buClr>
                  <a:srgbClr val="5C9FC9"/>
                </a:buClr>
                <a:buFont typeface="Wingdings" panose="05000000000000000000" pitchFamily="2" charset="2"/>
                <a:buChar char="§"/>
              </a:pPr>
              <a:r>
                <a:rPr lang="en-US" sz="1100" dirty="0">
                  <a:solidFill>
                    <a:schemeClr val="tx2"/>
                  </a:solidFill>
                  <a:latin typeface="Akkurat Light Office" panose="02000503030000020004" pitchFamily="50" charset="0"/>
                </a:rPr>
                <a:t>Combines maximum-likelihood estimation with deep learning</a:t>
              </a:r>
            </a:p>
            <a:p>
              <a:pPr>
                <a:lnSpc>
                  <a:spcPct val="100000"/>
                </a:lnSpc>
                <a:buClr>
                  <a:srgbClr val="5C9FC9"/>
                </a:buClr>
                <a:buFont typeface="Wingdings" panose="05000000000000000000" pitchFamily="2" charset="2"/>
                <a:buChar char="§"/>
              </a:pPr>
              <a:r>
                <a:rPr lang="en-US" sz="1100" dirty="0">
                  <a:solidFill>
                    <a:schemeClr val="tx2"/>
                  </a:solidFill>
                  <a:latin typeface="Akkurat Light Office" panose="02000503030000020004" pitchFamily="50" charset="0"/>
                </a:rPr>
                <a:t>Modeling of high-dimensional PDFs via generative model</a:t>
              </a:r>
            </a:p>
            <a:p>
              <a:pPr>
                <a:lnSpc>
                  <a:spcPct val="100000"/>
                </a:lnSpc>
                <a:buClr>
                  <a:srgbClr val="5C9FC9"/>
                </a:buClr>
                <a:buFont typeface="Wingdings" panose="05000000000000000000" pitchFamily="2" charset="2"/>
                <a:buChar char="§"/>
              </a:pPr>
              <a:r>
                <a:rPr lang="en-US" sz="1100" dirty="0">
                  <a:solidFill>
                    <a:schemeClr val="tx2"/>
                  </a:solidFill>
                  <a:latin typeface="Akkurat Light Office" panose="02000503030000020004" pitchFamily="50" charset="0"/>
                </a:rPr>
                <a:t>Exploits available information and symmetries</a:t>
              </a:r>
            </a:p>
            <a:p>
              <a:pPr>
                <a:lnSpc>
                  <a:spcPct val="100000"/>
                </a:lnSpc>
                <a:buClr>
                  <a:srgbClr val="5C9FC9"/>
                </a:buClr>
                <a:buFont typeface="Wingdings" panose="05000000000000000000" pitchFamily="2" charset="2"/>
                <a:buChar char="§"/>
              </a:pPr>
              <a:r>
                <a:rPr lang="en-US" sz="1100" b="1" dirty="0">
                  <a:solidFill>
                    <a:schemeClr val="tx2"/>
                  </a:solidFill>
                  <a:latin typeface="Akkurat Office" panose="02000503030000020004" pitchFamily="50" charset="0"/>
                </a:rPr>
                <a:t>Robust and interpretable Deep Learning</a:t>
              </a:r>
            </a:p>
          </p:txBody>
        </p:sp>
      </p:grpSp>
      <p:sp>
        <p:nvSpPr>
          <p:cNvPr id="475" name="Geschweifte Klammer rechts 474">
            <a:extLst>
              <a:ext uri="{FF2B5EF4-FFF2-40B4-BE49-F238E27FC236}">
                <a16:creationId xmlns:a16="http://schemas.microsoft.com/office/drawing/2014/main" id="{92E3FBA8-1026-2B3B-1B78-B99D7A1F8F64}"/>
              </a:ext>
            </a:extLst>
          </p:cNvPr>
          <p:cNvSpPr/>
          <p:nvPr/>
        </p:nvSpPr>
        <p:spPr>
          <a:xfrm>
            <a:off x="4208963" y="1266272"/>
            <a:ext cx="200723" cy="1343759"/>
          </a:xfrm>
          <a:prstGeom prst="rightBrace">
            <a:avLst>
              <a:gd name="adj1" fmla="val 8333"/>
              <a:gd name="adj2" fmla="val 28190"/>
            </a:avLst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60"/>
          </a:p>
        </p:txBody>
      </p:sp>
      <p:pic>
        <p:nvPicPr>
          <p:cNvPr id="418" name="Grafik 417" descr="Ein Bild, das Taschenrechner, Kunst enthält.&#10;&#10;Automatisch generierte Beschreibung">
            <a:extLst>
              <a:ext uri="{FF2B5EF4-FFF2-40B4-BE49-F238E27FC236}">
                <a16:creationId xmlns:a16="http://schemas.microsoft.com/office/drawing/2014/main" id="{1A7234DB-7DB6-2286-8A4E-4D9184229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147" y="3244185"/>
            <a:ext cx="2127341" cy="1673358"/>
          </a:xfrm>
          <a:prstGeom prst="rect">
            <a:avLst/>
          </a:prstGeom>
        </p:spPr>
      </p:pic>
      <p:cxnSp>
        <p:nvCxnSpPr>
          <p:cNvPr id="431" name="Gerader Verbinder 430">
            <a:extLst>
              <a:ext uri="{FF2B5EF4-FFF2-40B4-BE49-F238E27FC236}">
                <a16:creationId xmlns:a16="http://schemas.microsoft.com/office/drawing/2014/main" id="{58CB1756-2AAC-6A00-275B-F78333F525CB}"/>
              </a:ext>
            </a:extLst>
          </p:cNvPr>
          <p:cNvCxnSpPr>
            <a:cxnSpLocks/>
            <a:endCxn id="435" idx="1"/>
          </p:cNvCxnSpPr>
          <p:nvPr/>
        </p:nvCxnSpPr>
        <p:spPr>
          <a:xfrm flipV="1">
            <a:off x="2081238" y="3275893"/>
            <a:ext cx="2168548" cy="621452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2" name="Gerader Verbinder 431">
            <a:extLst>
              <a:ext uri="{FF2B5EF4-FFF2-40B4-BE49-F238E27FC236}">
                <a16:creationId xmlns:a16="http://schemas.microsoft.com/office/drawing/2014/main" id="{D90B3C94-3D92-800F-6A9B-C36A130AE82B}"/>
              </a:ext>
            </a:extLst>
          </p:cNvPr>
          <p:cNvCxnSpPr>
            <a:cxnSpLocks/>
            <a:endCxn id="592" idx="1"/>
          </p:cNvCxnSpPr>
          <p:nvPr/>
        </p:nvCxnSpPr>
        <p:spPr>
          <a:xfrm flipV="1">
            <a:off x="2815716" y="3921940"/>
            <a:ext cx="3674955" cy="26950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3" name="Gerader Verbinder 432">
            <a:extLst>
              <a:ext uri="{FF2B5EF4-FFF2-40B4-BE49-F238E27FC236}">
                <a16:creationId xmlns:a16="http://schemas.microsoft.com/office/drawing/2014/main" id="{08CC9A76-3CFA-36BD-C6E2-6D67354623AB}"/>
              </a:ext>
            </a:extLst>
          </p:cNvPr>
          <p:cNvCxnSpPr>
            <a:cxnSpLocks/>
            <a:endCxn id="533" idx="1"/>
          </p:cNvCxnSpPr>
          <p:nvPr/>
        </p:nvCxnSpPr>
        <p:spPr>
          <a:xfrm>
            <a:off x="2888752" y="4448305"/>
            <a:ext cx="1415585" cy="16862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4" name="Gruppieren 433">
            <a:extLst>
              <a:ext uri="{FF2B5EF4-FFF2-40B4-BE49-F238E27FC236}">
                <a16:creationId xmlns:a16="http://schemas.microsoft.com/office/drawing/2014/main" id="{E320A36B-FD72-8832-929A-BF555031D454}"/>
              </a:ext>
            </a:extLst>
          </p:cNvPr>
          <p:cNvGrpSpPr/>
          <p:nvPr/>
        </p:nvGrpSpPr>
        <p:grpSpPr>
          <a:xfrm>
            <a:off x="4234542" y="2751834"/>
            <a:ext cx="1475472" cy="1102678"/>
            <a:chOff x="9172272" y="1014943"/>
            <a:chExt cx="1558875" cy="1165009"/>
          </a:xfrm>
        </p:grpSpPr>
        <p:sp>
          <p:nvSpPr>
            <p:cNvPr id="435" name="Rechteck: abgerundete Ecken 434">
              <a:extLst>
                <a:ext uri="{FF2B5EF4-FFF2-40B4-BE49-F238E27FC236}">
                  <a16:creationId xmlns:a16="http://schemas.microsoft.com/office/drawing/2014/main" id="{C0A6ACE4-8A5C-8169-7EC4-78CA16AFE158}"/>
                </a:ext>
              </a:extLst>
            </p:cNvPr>
            <p:cNvSpPr/>
            <p:nvPr/>
          </p:nvSpPr>
          <p:spPr>
            <a:xfrm>
              <a:off x="9188376" y="1014943"/>
              <a:ext cx="1542771" cy="1107369"/>
            </a:xfrm>
            <a:prstGeom prst="roundRect">
              <a:avLst>
                <a:gd name="adj" fmla="val 0"/>
              </a:avLst>
            </a:prstGeom>
            <a:solidFill>
              <a:srgbClr val="FCFCFC"/>
            </a:solidFill>
            <a:ln w="3175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grpSp>
          <p:nvGrpSpPr>
            <p:cNvPr id="436" name="Gruppieren 435">
              <a:extLst>
                <a:ext uri="{FF2B5EF4-FFF2-40B4-BE49-F238E27FC236}">
                  <a16:creationId xmlns:a16="http://schemas.microsoft.com/office/drawing/2014/main" id="{E27A05FB-248A-2482-F751-6F861EB3BABC}"/>
                </a:ext>
              </a:extLst>
            </p:cNvPr>
            <p:cNvGrpSpPr/>
            <p:nvPr/>
          </p:nvGrpSpPr>
          <p:grpSpPr>
            <a:xfrm>
              <a:off x="9315534" y="1266342"/>
              <a:ext cx="1328235" cy="758617"/>
              <a:chOff x="8954477" y="316356"/>
              <a:chExt cx="926679" cy="529270"/>
            </a:xfrm>
          </p:grpSpPr>
          <p:cxnSp>
            <p:nvCxnSpPr>
              <p:cNvPr id="530" name="Gerade Verbindung mit Pfeil 529">
                <a:extLst>
                  <a:ext uri="{FF2B5EF4-FFF2-40B4-BE49-F238E27FC236}">
                    <a16:creationId xmlns:a16="http://schemas.microsoft.com/office/drawing/2014/main" id="{ECAA6707-86B6-34E2-5D04-D53B8695B3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57653" y="316356"/>
                <a:ext cx="0" cy="52096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1" name="Gerade Verbindung mit Pfeil 530">
                <a:extLst>
                  <a:ext uri="{FF2B5EF4-FFF2-40B4-BE49-F238E27FC236}">
                    <a16:creationId xmlns:a16="http://schemas.microsoft.com/office/drawing/2014/main" id="{A019E9CC-7A8B-00A1-A80A-818EE1F985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54477" y="838484"/>
                <a:ext cx="926679" cy="714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7" name="Freihandform: Form 436">
              <a:extLst>
                <a:ext uri="{FF2B5EF4-FFF2-40B4-BE49-F238E27FC236}">
                  <a16:creationId xmlns:a16="http://schemas.microsoft.com/office/drawing/2014/main" id="{E41E8C40-0DA8-5693-4135-20F968845612}"/>
                </a:ext>
              </a:extLst>
            </p:cNvPr>
            <p:cNvSpPr/>
            <p:nvPr/>
          </p:nvSpPr>
          <p:spPr>
            <a:xfrm>
              <a:off x="9386958" y="1211928"/>
              <a:ext cx="775291" cy="801128"/>
            </a:xfrm>
            <a:custGeom>
              <a:avLst/>
              <a:gdLst>
                <a:gd name="connsiteX0" fmla="*/ 0 w 850106"/>
                <a:gd name="connsiteY0" fmla="*/ 298026 h 303099"/>
                <a:gd name="connsiteX1" fmla="*/ 102394 w 850106"/>
                <a:gd name="connsiteY1" fmla="*/ 300408 h 303099"/>
                <a:gd name="connsiteX2" fmla="*/ 183356 w 850106"/>
                <a:gd name="connsiteY2" fmla="*/ 274214 h 303099"/>
                <a:gd name="connsiteX3" fmla="*/ 259556 w 850106"/>
                <a:gd name="connsiteY3" fmla="*/ 24183 h 303099"/>
                <a:gd name="connsiteX4" fmla="*/ 359569 w 850106"/>
                <a:gd name="connsiteY4" fmla="*/ 31326 h 303099"/>
                <a:gd name="connsiteX5" fmla="*/ 514350 w 850106"/>
                <a:gd name="connsiteY5" fmla="*/ 214683 h 303099"/>
                <a:gd name="connsiteX6" fmla="*/ 607219 w 850106"/>
                <a:gd name="connsiteY6" fmla="*/ 267070 h 303099"/>
                <a:gd name="connsiteX7" fmla="*/ 769144 w 850106"/>
                <a:gd name="connsiteY7" fmla="*/ 290883 h 303099"/>
                <a:gd name="connsiteX8" fmla="*/ 850106 w 850106"/>
                <a:gd name="connsiteY8" fmla="*/ 302789 h 303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0106" h="303099">
                  <a:moveTo>
                    <a:pt x="0" y="298026"/>
                  </a:moveTo>
                  <a:cubicBezTo>
                    <a:pt x="35917" y="301201"/>
                    <a:pt x="71835" y="304377"/>
                    <a:pt x="102394" y="300408"/>
                  </a:cubicBezTo>
                  <a:cubicBezTo>
                    <a:pt x="132953" y="296439"/>
                    <a:pt x="157162" y="320251"/>
                    <a:pt x="183356" y="274214"/>
                  </a:cubicBezTo>
                  <a:cubicBezTo>
                    <a:pt x="209550" y="228177"/>
                    <a:pt x="230187" y="64664"/>
                    <a:pt x="259556" y="24183"/>
                  </a:cubicBezTo>
                  <a:cubicBezTo>
                    <a:pt x="288925" y="-16298"/>
                    <a:pt x="317103" y="-424"/>
                    <a:pt x="359569" y="31326"/>
                  </a:cubicBezTo>
                  <a:cubicBezTo>
                    <a:pt x="402035" y="63076"/>
                    <a:pt x="473075" y="175392"/>
                    <a:pt x="514350" y="214683"/>
                  </a:cubicBezTo>
                  <a:cubicBezTo>
                    <a:pt x="555625" y="253974"/>
                    <a:pt x="564753" y="254370"/>
                    <a:pt x="607219" y="267070"/>
                  </a:cubicBezTo>
                  <a:cubicBezTo>
                    <a:pt x="649685" y="279770"/>
                    <a:pt x="769144" y="290883"/>
                    <a:pt x="769144" y="290883"/>
                  </a:cubicBezTo>
                  <a:lnTo>
                    <a:pt x="850106" y="302789"/>
                  </a:lnTo>
                </a:path>
              </a:pathLst>
            </a:custGeom>
            <a:noFill/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438" name="Gruppieren 437">
              <a:extLst>
                <a:ext uri="{FF2B5EF4-FFF2-40B4-BE49-F238E27FC236}">
                  <a16:creationId xmlns:a16="http://schemas.microsoft.com/office/drawing/2014/main" id="{A49EA7FD-0FEE-95E3-EBFD-AF4DE3024F9C}"/>
                </a:ext>
              </a:extLst>
            </p:cNvPr>
            <p:cNvGrpSpPr/>
            <p:nvPr/>
          </p:nvGrpSpPr>
          <p:grpSpPr>
            <a:xfrm>
              <a:off x="9498396" y="1880205"/>
              <a:ext cx="56735" cy="114742"/>
              <a:chOff x="5932861" y="1495708"/>
              <a:chExt cx="51629" cy="104416"/>
            </a:xfrm>
          </p:grpSpPr>
          <p:sp>
            <p:nvSpPr>
              <p:cNvPr id="525" name="Ellipse 524">
                <a:extLst>
                  <a:ext uri="{FF2B5EF4-FFF2-40B4-BE49-F238E27FC236}">
                    <a16:creationId xmlns:a16="http://schemas.microsoft.com/office/drawing/2014/main" id="{8503F3D9-7907-0CC1-1997-A2D50F9B1E0A}"/>
                  </a:ext>
                </a:extLst>
              </p:cNvPr>
              <p:cNvSpPr/>
              <p:nvPr/>
            </p:nvSpPr>
            <p:spPr>
              <a:xfrm>
                <a:off x="5935817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526" name="Gruppieren 525">
                <a:extLst>
                  <a:ext uri="{FF2B5EF4-FFF2-40B4-BE49-F238E27FC236}">
                    <a16:creationId xmlns:a16="http://schemas.microsoft.com/office/drawing/2014/main" id="{9FACEFA0-64F2-30B8-DAC8-1B882079AE5B}"/>
                  </a:ext>
                </a:extLst>
              </p:cNvPr>
              <p:cNvGrpSpPr/>
              <p:nvPr/>
            </p:nvGrpSpPr>
            <p:grpSpPr>
              <a:xfrm>
                <a:off x="5932861" y="1495708"/>
                <a:ext cx="51629" cy="104416"/>
                <a:chOff x="5595939" y="1319213"/>
                <a:chExt cx="55244" cy="438150"/>
              </a:xfrm>
            </p:grpSpPr>
            <p:cxnSp>
              <p:nvCxnSpPr>
                <p:cNvPr id="527" name="Gerader Verbinder 526">
                  <a:extLst>
                    <a:ext uri="{FF2B5EF4-FFF2-40B4-BE49-F238E27FC236}">
                      <a16:creationId xmlns:a16="http://schemas.microsoft.com/office/drawing/2014/main" id="{CEF58E2A-DEB6-E0AF-56C7-F49E0AFD51F4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8" name="Gerader Verbinder 527">
                  <a:extLst>
                    <a:ext uri="{FF2B5EF4-FFF2-40B4-BE49-F238E27FC236}">
                      <a16:creationId xmlns:a16="http://schemas.microsoft.com/office/drawing/2014/main" id="{B39E3D02-4CD8-3B9C-9B07-98EF355E3B1B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9" name="Gerader Verbinder 528">
                  <a:extLst>
                    <a:ext uri="{FF2B5EF4-FFF2-40B4-BE49-F238E27FC236}">
                      <a16:creationId xmlns:a16="http://schemas.microsoft.com/office/drawing/2014/main" id="{2D917ED3-B8BE-B8DE-7EB5-CA60485CC3EC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39" name="Gruppieren 438">
              <a:extLst>
                <a:ext uri="{FF2B5EF4-FFF2-40B4-BE49-F238E27FC236}">
                  <a16:creationId xmlns:a16="http://schemas.microsoft.com/office/drawing/2014/main" id="{9412D9F5-6108-7847-E364-1367D9B4E335}"/>
                </a:ext>
              </a:extLst>
            </p:cNvPr>
            <p:cNvGrpSpPr/>
            <p:nvPr/>
          </p:nvGrpSpPr>
          <p:grpSpPr>
            <a:xfrm>
              <a:off x="9532008" y="1482927"/>
              <a:ext cx="56735" cy="264297"/>
              <a:chOff x="5802434" y="1427661"/>
              <a:chExt cx="51629" cy="240511"/>
            </a:xfrm>
          </p:grpSpPr>
          <p:sp>
            <p:nvSpPr>
              <p:cNvPr id="520" name="Ellipse 519">
                <a:extLst>
                  <a:ext uri="{FF2B5EF4-FFF2-40B4-BE49-F238E27FC236}">
                    <a16:creationId xmlns:a16="http://schemas.microsoft.com/office/drawing/2014/main" id="{83CAB4D5-C866-6E83-08C8-A692F18DF1B8}"/>
                  </a:ext>
                </a:extLst>
              </p:cNvPr>
              <p:cNvSpPr/>
              <p:nvPr/>
            </p:nvSpPr>
            <p:spPr>
              <a:xfrm>
                <a:off x="5808344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521" name="Gruppieren 520">
                <a:extLst>
                  <a:ext uri="{FF2B5EF4-FFF2-40B4-BE49-F238E27FC236}">
                    <a16:creationId xmlns:a16="http://schemas.microsoft.com/office/drawing/2014/main" id="{F3770440-51EA-CF2C-8284-F52DF4C448BF}"/>
                  </a:ext>
                </a:extLst>
              </p:cNvPr>
              <p:cNvGrpSpPr/>
              <p:nvPr/>
            </p:nvGrpSpPr>
            <p:grpSpPr>
              <a:xfrm>
                <a:off x="5802434" y="1427661"/>
                <a:ext cx="51629" cy="240511"/>
                <a:chOff x="5595939" y="1319213"/>
                <a:chExt cx="55244" cy="438150"/>
              </a:xfrm>
            </p:grpSpPr>
            <p:cxnSp>
              <p:nvCxnSpPr>
                <p:cNvPr id="522" name="Gerader Verbinder 521">
                  <a:extLst>
                    <a:ext uri="{FF2B5EF4-FFF2-40B4-BE49-F238E27FC236}">
                      <a16:creationId xmlns:a16="http://schemas.microsoft.com/office/drawing/2014/main" id="{543CE56F-2A7C-42B8-19E0-D1FF2A11655F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3" name="Gerader Verbinder 522">
                  <a:extLst>
                    <a:ext uri="{FF2B5EF4-FFF2-40B4-BE49-F238E27FC236}">
                      <a16:creationId xmlns:a16="http://schemas.microsoft.com/office/drawing/2014/main" id="{209C3F9C-654A-A302-D62F-7217BC2DD417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4" name="Gerader Verbinder 523">
                  <a:extLst>
                    <a:ext uri="{FF2B5EF4-FFF2-40B4-BE49-F238E27FC236}">
                      <a16:creationId xmlns:a16="http://schemas.microsoft.com/office/drawing/2014/main" id="{C593368A-5006-ED76-D9AB-2CEAF41EE635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40" name="Gruppieren 439">
              <a:extLst>
                <a:ext uri="{FF2B5EF4-FFF2-40B4-BE49-F238E27FC236}">
                  <a16:creationId xmlns:a16="http://schemas.microsoft.com/office/drawing/2014/main" id="{908A30EE-EC54-E32B-EEBC-6DF8EAA5C287}"/>
                </a:ext>
              </a:extLst>
            </p:cNvPr>
            <p:cNvGrpSpPr/>
            <p:nvPr/>
          </p:nvGrpSpPr>
          <p:grpSpPr>
            <a:xfrm>
              <a:off x="9570649" y="1266342"/>
              <a:ext cx="56735" cy="114742"/>
              <a:chOff x="5932861" y="1495708"/>
              <a:chExt cx="51629" cy="104416"/>
            </a:xfrm>
          </p:grpSpPr>
          <p:sp>
            <p:nvSpPr>
              <p:cNvPr id="515" name="Ellipse 514">
                <a:extLst>
                  <a:ext uri="{FF2B5EF4-FFF2-40B4-BE49-F238E27FC236}">
                    <a16:creationId xmlns:a16="http://schemas.microsoft.com/office/drawing/2014/main" id="{EA148FE4-9799-7D51-30DA-41CAA90BAF1E}"/>
                  </a:ext>
                </a:extLst>
              </p:cNvPr>
              <p:cNvSpPr/>
              <p:nvPr/>
            </p:nvSpPr>
            <p:spPr>
              <a:xfrm>
                <a:off x="5935817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516" name="Gruppieren 515">
                <a:extLst>
                  <a:ext uri="{FF2B5EF4-FFF2-40B4-BE49-F238E27FC236}">
                    <a16:creationId xmlns:a16="http://schemas.microsoft.com/office/drawing/2014/main" id="{F1EB79B1-D492-FD55-7AEE-538D0B3326DF}"/>
                  </a:ext>
                </a:extLst>
              </p:cNvPr>
              <p:cNvGrpSpPr/>
              <p:nvPr/>
            </p:nvGrpSpPr>
            <p:grpSpPr>
              <a:xfrm>
                <a:off x="5932861" y="1495708"/>
                <a:ext cx="51629" cy="104416"/>
                <a:chOff x="5595939" y="1319213"/>
                <a:chExt cx="55244" cy="438150"/>
              </a:xfrm>
            </p:grpSpPr>
            <p:cxnSp>
              <p:nvCxnSpPr>
                <p:cNvPr id="517" name="Gerader Verbinder 516">
                  <a:extLst>
                    <a:ext uri="{FF2B5EF4-FFF2-40B4-BE49-F238E27FC236}">
                      <a16:creationId xmlns:a16="http://schemas.microsoft.com/office/drawing/2014/main" id="{019E5D59-337F-8A8C-5FDB-6AF663E26B1D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8" name="Gerader Verbinder 517">
                  <a:extLst>
                    <a:ext uri="{FF2B5EF4-FFF2-40B4-BE49-F238E27FC236}">
                      <a16:creationId xmlns:a16="http://schemas.microsoft.com/office/drawing/2014/main" id="{3A783B5B-A554-7ACE-31E3-836F2D7C9790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9" name="Gerader Verbinder 518">
                  <a:extLst>
                    <a:ext uri="{FF2B5EF4-FFF2-40B4-BE49-F238E27FC236}">
                      <a16:creationId xmlns:a16="http://schemas.microsoft.com/office/drawing/2014/main" id="{F91592FF-4A51-2A76-7DDF-1C49E4CD9136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41" name="Gruppieren 440">
              <a:extLst>
                <a:ext uri="{FF2B5EF4-FFF2-40B4-BE49-F238E27FC236}">
                  <a16:creationId xmlns:a16="http://schemas.microsoft.com/office/drawing/2014/main" id="{CDC7733C-54CB-9778-2FB2-72FCB0F79355}"/>
                </a:ext>
              </a:extLst>
            </p:cNvPr>
            <p:cNvGrpSpPr/>
            <p:nvPr/>
          </p:nvGrpSpPr>
          <p:grpSpPr>
            <a:xfrm>
              <a:off x="9651133" y="1048759"/>
              <a:ext cx="56735" cy="114742"/>
              <a:chOff x="5932861" y="1495708"/>
              <a:chExt cx="51629" cy="104416"/>
            </a:xfrm>
          </p:grpSpPr>
          <p:sp>
            <p:nvSpPr>
              <p:cNvPr id="510" name="Ellipse 509">
                <a:extLst>
                  <a:ext uri="{FF2B5EF4-FFF2-40B4-BE49-F238E27FC236}">
                    <a16:creationId xmlns:a16="http://schemas.microsoft.com/office/drawing/2014/main" id="{29426443-59BC-6C12-3C91-662ABB8D86BD}"/>
                  </a:ext>
                </a:extLst>
              </p:cNvPr>
              <p:cNvSpPr/>
              <p:nvPr/>
            </p:nvSpPr>
            <p:spPr>
              <a:xfrm>
                <a:off x="5935817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511" name="Gruppieren 510">
                <a:extLst>
                  <a:ext uri="{FF2B5EF4-FFF2-40B4-BE49-F238E27FC236}">
                    <a16:creationId xmlns:a16="http://schemas.microsoft.com/office/drawing/2014/main" id="{18B95265-4DE5-C3D3-13C0-F0D5712F281B}"/>
                  </a:ext>
                </a:extLst>
              </p:cNvPr>
              <p:cNvGrpSpPr/>
              <p:nvPr/>
            </p:nvGrpSpPr>
            <p:grpSpPr>
              <a:xfrm>
                <a:off x="5932861" y="1495708"/>
                <a:ext cx="51629" cy="104416"/>
                <a:chOff x="5595939" y="1319213"/>
                <a:chExt cx="55244" cy="438150"/>
              </a:xfrm>
            </p:grpSpPr>
            <p:cxnSp>
              <p:nvCxnSpPr>
                <p:cNvPr id="512" name="Gerader Verbinder 511">
                  <a:extLst>
                    <a:ext uri="{FF2B5EF4-FFF2-40B4-BE49-F238E27FC236}">
                      <a16:creationId xmlns:a16="http://schemas.microsoft.com/office/drawing/2014/main" id="{15077DCE-457E-3563-6EE7-C3C8233D51D8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3" name="Gerader Verbinder 512">
                  <a:extLst>
                    <a:ext uri="{FF2B5EF4-FFF2-40B4-BE49-F238E27FC236}">
                      <a16:creationId xmlns:a16="http://schemas.microsoft.com/office/drawing/2014/main" id="{A1A282E5-F26E-F16D-33BF-4D9E9630E7EB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4" name="Gerader Verbinder 513">
                  <a:extLst>
                    <a:ext uri="{FF2B5EF4-FFF2-40B4-BE49-F238E27FC236}">
                      <a16:creationId xmlns:a16="http://schemas.microsoft.com/office/drawing/2014/main" id="{B5B69CDA-221C-C0E3-76DC-FAEB0F861561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42" name="Gruppieren 441">
              <a:extLst>
                <a:ext uri="{FF2B5EF4-FFF2-40B4-BE49-F238E27FC236}">
                  <a16:creationId xmlns:a16="http://schemas.microsoft.com/office/drawing/2014/main" id="{2E0132B8-B568-47B9-3A48-BD850A4F16BB}"/>
                </a:ext>
              </a:extLst>
            </p:cNvPr>
            <p:cNvGrpSpPr/>
            <p:nvPr/>
          </p:nvGrpSpPr>
          <p:grpSpPr>
            <a:xfrm>
              <a:off x="9776563" y="1256207"/>
              <a:ext cx="56735" cy="114742"/>
              <a:chOff x="5932861" y="1495708"/>
              <a:chExt cx="51629" cy="104416"/>
            </a:xfrm>
          </p:grpSpPr>
          <p:sp>
            <p:nvSpPr>
              <p:cNvPr id="505" name="Ellipse 504">
                <a:extLst>
                  <a:ext uri="{FF2B5EF4-FFF2-40B4-BE49-F238E27FC236}">
                    <a16:creationId xmlns:a16="http://schemas.microsoft.com/office/drawing/2014/main" id="{B24EA64D-1E27-D10D-E69C-87C485529C5E}"/>
                  </a:ext>
                </a:extLst>
              </p:cNvPr>
              <p:cNvSpPr/>
              <p:nvPr/>
            </p:nvSpPr>
            <p:spPr>
              <a:xfrm>
                <a:off x="5935817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506" name="Gruppieren 505">
                <a:extLst>
                  <a:ext uri="{FF2B5EF4-FFF2-40B4-BE49-F238E27FC236}">
                    <a16:creationId xmlns:a16="http://schemas.microsoft.com/office/drawing/2014/main" id="{B9FE9CBF-9063-9C4D-A6EA-16879601E776}"/>
                  </a:ext>
                </a:extLst>
              </p:cNvPr>
              <p:cNvGrpSpPr/>
              <p:nvPr/>
            </p:nvGrpSpPr>
            <p:grpSpPr>
              <a:xfrm>
                <a:off x="5932861" y="1495708"/>
                <a:ext cx="51629" cy="104416"/>
                <a:chOff x="5595939" y="1319213"/>
                <a:chExt cx="55244" cy="438150"/>
              </a:xfrm>
            </p:grpSpPr>
            <p:cxnSp>
              <p:nvCxnSpPr>
                <p:cNvPr id="507" name="Gerader Verbinder 506">
                  <a:extLst>
                    <a:ext uri="{FF2B5EF4-FFF2-40B4-BE49-F238E27FC236}">
                      <a16:creationId xmlns:a16="http://schemas.microsoft.com/office/drawing/2014/main" id="{39722B3A-0476-740D-DC6A-F39151A0A251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8" name="Gerader Verbinder 507">
                  <a:extLst>
                    <a:ext uri="{FF2B5EF4-FFF2-40B4-BE49-F238E27FC236}">
                      <a16:creationId xmlns:a16="http://schemas.microsoft.com/office/drawing/2014/main" id="{6E6576AC-FF24-8131-47B9-6D9AEB54AB6A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9" name="Gerader Verbinder 508">
                  <a:extLst>
                    <a:ext uri="{FF2B5EF4-FFF2-40B4-BE49-F238E27FC236}">
                      <a16:creationId xmlns:a16="http://schemas.microsoft.com/office/drawing/2014/main" id="{6A5A1CC8-14B5-7114-70F5-C16820B200C8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43" name="Gruppieren 442">
              <a:extLst>
                <a:ext uri="{FF2B5EF4-FFF2-40B4-BE49-F238E27FC236}">
                  <a16:creationId xmlns:a16="http://schemas.microsoft.com/office/drawing/2014/main" id="{5F926E17-0A3F-6CC4-04D1-FF0F27A27694}"/>
                </a:ext>
              </a:extLst>
            </p:cNvPr>
            <p:cNvGrpSpPr/>
            <p:nvPr/>
          </p:nvGrpSpPr>
          <p:grpSpPr>
            <a:xfrm>
              <a:off x="9831175" y="1459371"/>
              <a:ext cx="56735" cy="264297"/>
              <a:chOff x="5802434" y="1427661"/>
              <a:chExt cx="51629" cy="240511"/>
            </a:xfrm>
          </p:grpSpPr>
          <p:sp>
            <p:nvSpPr>
              <p:cNvPr id="500" name="Ellipse 499">
                <a:extLst>
                  <a:ext uri="{FF2B5EF4-FFF2-40B4-BE49-F238E27FC236}">
                    <a16:creationId xmlns:a16="http://schemas.microsoft.com/office/drawing/2014/main" id="{0CEC511F-7D7F-4FB0-B0FE-52809DB9AB93}"/>
                  </a:ext>
                </a:extLst>
              </p:cNvPr>
              <p:cNvSpPr/>
              <p:nvPr/>
            </p:nvSpPr>
            <p:spPr>
              <a:xfrm>
                <a:off x="5808344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501" name="Gruppieren 500">
                <a:extLst>
                  <a:ext uri="{FF2B5EF4-FFF2-40B4-BE49-F238E27FC236}">
                    <a16:creationId xmlns:a16="http://schemas.microsoft.com/office/drawing/2014/main" id="{E13D4F86-91D4-F346-B582-AF3717282ABD}"/>
                  </a:ext>
                </a:extLst>
              </p:cNvPr>
              <p:cNvGrpSpPr/>
              <p:nvPr/>
            </p:nvGrpSpPr>
            <p:grpSpPr>
              <a:xfrm>
                <a:off x="5802434" y="1427661"/>
                <a:ext cx="51629" cy="240511"/>
                <a:chOff x="5595939" y="1319213"/>
                <a:chExt cx="55244" cy="438150"/>
              </a:xfrm>
            </p:grpSpPr>
            <p:cxnSp>
              <p:nvCxnSpPr>
                <p:cNvPr id="502" name="Gerader Verbinder 501">
                  <a:extLst>
                    <a:ext uri="{FF2B5EF4-FFF2-40B4-BE49-F238E27FC236}">
                      <a16:creationId xmlns:a16="http://schemas.microsoft.com/office/drawing/2014/main" id="{1FDBE2FF-3736-6731-04A5-531B630CC147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3" name="Gerader Verbinder 502">
                  <a:extLst>
                    <a:ext uri="{FF2B5EF4-FFF2-40B4-BE49-F238E27FC236}">
                      <a16:creationId xmlns:a16="http://schemas.microsoft.com/office/drawing/2014/main" id="{B602ABE5-94CD-03BA-7D7C-B8C31976FABF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4" name="Gerader Verbinder 503">
                  <a:extLst>
                    <a:ext uri="{FF2B5EF4-FFF2-40B4-BE49-F238E27FC236}">
                      <a16:creationId xmlns:a16="http://schemas.microsoft.com/office/drawing/2014/main" id="{783F0F58-1B9F-6362-1267-00463FDBAF3A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44" name="Gruppieren 443">
              <a:extLst>
                <a:ext uri="{FF2B5EF4-FFF2-40B4-BE49-F238E27FC236}">
                  <a16:creationId xmlns:a16="http://schemas.microsoft.com/office/drawing/2014/main" id="{49A64736-9638-107B-3916-C8FACC670065}"/>
                </a:ext>
              </a:extLst>
            </p:cNvPr>
            <p:cNvGrpSpPr/>
            <p:nvPr/>
          </p:nvGrpSpPr>
          <p:grpSpPr>
            <a:xfrm>
              <a:off x="10093194" y="1733859"/>
              <a:ext cx="56735" cy="264297"/>
              <a:chOff x="5802434" y="1427661"/>
              <a:chExt cx="51629" cy="240511"/>
            </a:xfrm>
          </p:grpSpPr>
          <p:sp>
            <p:nvSpPr>
              <p:cNvPr id="495" name="Ellipse 494">
                <a:extLst>
                  <a:ext uri="{FF2B5EF4-FFF2-40B4-BE49-F238E27FC236}">
                    <a16:creationId xmlns:a16="http://schemas.microsoft.com/office/drawing/2014/main" id="{BA6A670A-3EEB-FE7E-2FB3-E5FF87ACCAFF}"/>
                  </a:ext>
                </a:extLst>
              </p:cNvPr>
              <p:cNvSpPr/>
              <p:nvPr/>
            </p:nvSpPr>
            <p:spPr>
              <a:xfrm>
                <a:off x="5808344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496" name="Gruppieren 495">
                <a:extLst>
                  <a:ext uri="{FF2B5EF4-FFF2-40B4-BE49-F238E27FC236}">
                    <a16:creationId xmlns:a16="http://schemas.microsoft.com/office/drawing/2014/main" id="{63D3C5A3-4878-E5F9-CDFD-8691E0622FCD}"/>
                  </a:ext>
                </a:extLst>
              </p:cNvPr>
              <p:cNvGrpSpPr/>
              <p:nvPr/>
            </p:nvGrpSpPr>
            <p:grpSpPr>
              <a:xfrm>
                <a:off x="5802434" y="1427661"/>
                <a:ext cx="51629" cy="240511"/>
                <a:chOff x="5595939" y="1319213"/>
                <a:chExt cx="55244" cy="438150"/>
              </a:xfrm>
            </p:grpSpPr>
            <p:cxnSp>
              <p:nvCxnSpPr>
                <p:cNvPr id="497" name="Gerader Verbinder 496">
                  <a:extLst>
                    <a:ext uri="{FF2B5EF4-FFF2-40B4-BE49-F238E27FC236}">
                      <a16:creationId xmlns:a16="http://schemas.microsoft.com/office/drawing/2014/main" id="{BFF3B3BE-E702-0860-00D5-B9DDD9A4F14B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8" name="Gerader Verbinder 497">
                  <a:extLst>
                    <a:ext uri="{FF2B5EF4-FFF2-40B4-BE49-F238E27FC236}">
                      <a16:creationId xmlns:a16="http://schemas.microsoft.com/office/drawing/2014/main" id="{50B4B560-A9B6-997D-4E7F-758F277C3425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9" name="Gerader Verbinder 498">
                  <a:extLst>
                    <a:ext uri="{FF2B5EF4-FFF2-40B4-BE49-F238E27FC236}">
                      <a16:creationId xmlns:a16="http://schemas.microsoft.com/office/drawing/2014/main" id="{84BF7386-09D8-1F50-3501-1A1EFCA93721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45" name="Gruppieren 444">
              <a:extLst>
                <a:ext uri="{FF2B5EF4-FFF2-40B4-BE49-F238E27FC236}">
                  <a16:creationId xmlns:a16="http://schemas.microsoft.com/office/drawing/2014/main" id="{611B9C92-0476-0794-6A03-58927CB488FF}"/>
                </a:ext>
              </a:extLst>
            </p:cNvPr>
            <p:cNvGrpSpPr/>
            <p:nvPr/>
          </p:nvGrpSpPr>
          <p:grpSpPr>
            <a:xfrm>
              <a:off x="9939795" y="1803782"/>
              <a:ext cx="56735" cy="114742"/>
              <a:chOff x="5932861" y="1495708"/>
              <a:chExt cx="51629" cy="104416"/>
            </a:xfrm>
          </p:grpSpPr>
          <p:sp>
            <p:nvSpPr>
              <p:cNvPr id="490" name="Ellipse 489">
                <a:extLst>
                  <a:ext uri="{FF2B5EF4-FFF2-40B4-BE49-F238E27FC236}">
                    <a16:creationId xmlns:a16="http://schemas.microsoft.com/office/drawing/2014/main" id="{772CB1E3-2BD4-DB1E-29A4-BB36A24ADD96}"/>
                  </a:ext>
                </a:extLst>
              </p:cNvPr>
              <p:cNvSpPr/>
              <p:nvPr/>
            </p:nvSpPr>
            <p:spPr>
              <a:xfrm>
                <a:off x="5935817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491" name="Gruppieren 490">
                <a:extLst>
                  <a:ext uri="{FF2B5EF4-FFF2-40B4-BE49-F238E27FC236}">
                    <a16:creationId xmlns:a16="http://schemas.microsoft.com/office/drawing/2014/main" id="{852DFFC5-7B03-864E-9265-8A1DA7320AD9}"/>
                  </a:ext>
                </a:extLst>
              </p:cNvPr>
              <p:cNvGrpSpPr/>
              <p:nvPr/>
            </p:nvGrpSpPr>
            <p:grpSpPr>
              <a:xfrm>
                <a:off x="5932861" y="1495708"/>
                <a:ext cx="51629" cy="104416"/>
                <a:chOff x="5595939" y="1319213"/>
                <a:chExt cx="55244" cy="438150"/>
              </a:xfrm>
            </p:grpSpPr>
            <p:cxnSp>
              <p:nvCxnSpPr>
                <p:cNvPr id="492" name="Gerader Verbinder 491">
                  <a:extLst>
                    <a:ext uri="{FF2B5EF4-FFF2-40B4-BE49-F238E27FC236}">
                      <a16:creationId xmlns:a16="http://schemas.microsoft.com/office/drawing/2014/main" id="{DA796145-6D5F-825E-73F0-5A1605147EC0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3" name="Gerader Verbinder 492">
                  <a:extLst>
                    <a:ext uri="{FF2B5EF4-FFF2-40B4-BE49-F238E27FC236}">
                      <a16:creationId xmlns:a16="http://schemas.microsoft.com/office/drawing/2014/main" id="{079866E9-0FF9-24B4-A3FF-4375C3E3DC7C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4" name="Gerader Verbinder 493">
                  <a:extLst>
                    <a:ext uri="{FF2B5EF4-FFF2-40B4-BE49-F238E27FC236}">
                      <a16:creationId xmlns:a16="http://schemas.microsoft.com/office/drawing/2014/main" id="{01016DF9-8A97-14E8-B777-28ED4836AF62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46" name="Gruppieren 445">
              <a:extLst>
                <a:ext uri="{FF2B5EF4-FFF2-40B4-BE49-F238E27FC236}">
                  <a16:creationId xmlns:a16="http://schemas.microsoft.com/office/drawing/2014/main" id="{DAE32351-C1D0-37CF-7F04-A2527FDCB2CE}"/>
                </a:ext>
              </a:extLst>
            </p:cNvPr>
            <p:cNvGrpSpPr/>
            <p:nvPr/>
          </p:nvGrpSpPr>
          <p:grpSpPr>
            <a:xfrm>
              <a:off x="10145382" y="1084247"/>
              <a:ext cx="445560" cy="569124"/>
              <a:chOff x="9236731" y="108831"/>
              <a:chExt cx="405461" cy="517905"/>
            </a:xfrm>
          </p:grpSpPr>
          <p:sp>
            <p:nvSpPr>
              <p:cNvPr id="481" name="Rechteck: abgerundete Ecken 480">
                <a:extLst>
                  <a:ext uri="{FF2B5EF4-FFF2-40B4-BE49-F238E27FC236}">
                    <a16:creationId xmlns:a16="http://schemas.microsoft.com/office/drawing/2014/main" id="{7A96031F-0747-7E39-63A9-31E30A8A3A1A}"/>
                  </a:ext>
                </a:extLst>
              </p:cNvPr>
              <p:cNvSpPr/>
              <p:nvPr/>
            </p:nvSpPr>
            <p:spPr>
              <a:xfrm>
                <a:off x="9236731" y="136595"/>
                <a:ext cx="405461" cy="463675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2" name="Textfeld 481">
                    <a:extLst>
                      <a:ext uri="{FF2B5EF4-FFF2-40B4-BE49-F238E27FC236}">
                        <a16:creationId xmlns:a16="http://schemas.microsoft.com/office/drawing/2014/main" id="{818C429D-AF50-32B8-7AE2-D5C6B9BA5EFD}"/>
                      </a:ext>
                    </a:extLst>
                  </p:cNvPr>
                  <p:cNvSpPr txBox="1"/>
                  <p:nvPr/>
                </p:nvSpPr>
                <p:spPr>
                  <a:xfrm>
                    <a:off x="9366922" y="108831"/>
                    <a:ext cx="180267" cy="51790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de-DE" sz="135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35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acc>
                        </m:oMath>
                      </m:oMathPara>
                    </a14:m>
                    <a:endParaRPr lang="en-US" sz="1350" dirty="0"/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de-DE" sz="135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35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oMath>
                      </m:oMathPara>
                    </a14:m>
                    <a:endParaRPr lang="en-US" sz="1350" dirty="0"/>
                  </a:p>
                </p:txBody>
              </p:sp>
            </mc:Choice>
            <mc:Fallback xmlns="">
              <p:sp>
                <p:nvSpPr>
                  <p:cNvPr id="482" name="Textfeld 481">
                    <a:extLst>
                      <a:ext uri="{FF2B5EF4-FFF2-40B4-BE49-F238E27FC236}">
                        <a16:creationId xmlns:a16="http://schemas.microsoft.com/office/drawing/2014/main" id="{818C429D-AF50-32B8-7AE2-D5C6B9BA5EF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66922" y="108831"/>
                    <a:ext cx="180267" cy="51790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t="-7865" r="-290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483" name="Gruppieren 482">
                <a:extLst>
                  <a:ext uri="{FF2B5EF4-FFF2-40B4-BE49-F238E27FC236}">
                    <a16:creationId xmlns:a16="http://schemas.microsoft.com/office/drawing/2014/main" id="{4DABEA40-8BAD-2263-1C77-4FC58CFBCB0E}"/>
                  </a:ext>
                </a:extLst>
              </p:cNvPr>
              <p:cNvGrpSpPr/>
              <p:nvPr/>
            </p:nvGrpSpPr>
            <p:grpSpPr>
              <a:xfrm>
                <a:off x="9310703" y="390705"/>
                <a:ext cx="68031" cy="144381"/>
                <a:chOff x="5932861" y="1468672"/>
                <a:chExt cx="51629" cy="104423"/>
              </a:xfrm>
            </p:grpSpPr>
            <p:sp>
              <p:nvSpPr>
                <p:cNvPr id="485" name="Ellipse 484">
                  <a:extLst>
                    <a:ext uri="{FF2B5EF4-FFF2-40B4-BE49-F238E27FC236}">
                      <a16:creationId xmlns:a16="http://schemas.microsoft.com/office/drawing/2014/main" id="{D3F08364-5229-2672-B603-EEB8242FE45A}"/>
                    </a:ext>
                  </a:extLst>
                </p:cNvPr>
                <p:cNvSpPr/>
                <p:nvPr/>
              </p:nvSpPr>
              <p:spPr>
                <a:xfrm>
                  <a:off x="5935817" y="149945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grpSp>
              <p:nvGrpSpPr>
                <p:cNvPr id="486" name="Gruppieren 485">
                  <a:extLst>
                    <a:ext uri="{FF2B5EF4-FFF2-40B4-BE49-F238E27FC236}">
                      <a16:creationId xmlns:a16="http://schemas.microsoft.com/office/drawing/2014/main" id="{51D6B3E3-2D0C-5CCE-CBE5-4AEDB79FE4EA}"/>
                    </a:ext>
                  </a:extLst>
                </p:cNvPr>
                <p:cNvGrpSpPr/>
                <p:nvPr/>
              </p:nvGrpSpPr>
              <p:grpSpPr>
                <a:xfrm>
                  <a:off x="5932861" y="1468672"/>
                  <a:ext cx="51629" cy="104423"/>
                  <a:chOff x="5595939" y="1205795"/>
                  <a:chExt cx="55244" cy="438188"/>
                </a:xfrm>
              </p:grpSpPr>
              <p:cxnSp>
                <p:nvCxnSpPr>
                  <p:cNvPr id="487" name="Gerader Verbinder 486">
                    <a:extLst>
                      <a:ext uri="{FF2B5EF4-FFF2-40B4-BE49-F238E27FC236}">
                        <a16:creationId xmlns:a16="http://schemas.microsoft.com/office/drawing/2014/main" id="{CB0C117C-A943-CFB3-8071-A29881CBE887}"/>
                      </a:ext>
                    </a:extLst>
                  </p:cNvPr>
                  <p:cNvCxnSpPr/>
                  <p:nvPr/>
                </p:nvCxnSpPr>
                <p:spPr>
                  <a:xfrm>
                    <a:off x="5624511" y="1205795"/>
                    <a:ext cx="0" cy="43815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8" name="Gerader Verbinder 487">
                    <a:extLst>
                      <a:ext uri="{FF2B5EF4-FFF2-40B4-BE49-F238E27FC236}">
                        <a16:creationId xmlns:a16="http://schemas.microsoft.com/office/drawing/2014/main" id="{84E86FA4-BD9C-A5A6-54E9-DACDB0516952}"/>
                      </a:ext>
                    </a:extLst>
                  </p:cNvPr>
                  <p:cNvCxnSpPr/>
                  <p:nvPr/>
                </p:nvCxnSpPr>
                <p:spPr>
                  <a:xfrm>
                    <a:off x="5595939" y="1205883"/>
                    <a:ext cx="55244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9" name="Gerader Verbinder 488">
                    <a:extLst>
                      <a:ext uri="{FF2B5EF4-FFF2-40B4-BE49-F238E27FC236}">
                        <a16:creationId xmlns:a16="http://schemas.microsoft.com/office/drawing/2014/main" id="{34885913-E950-D2BF-2173-F81D33D3A2A1}"/>
                      </a:ext>
                    </a:extLst>
                  </p:cNvPr>
                  <p:cNvCxnSpPr/>
                  <p:nvPr/>
                </p:nvCxnSpPr>
                <p:spPr>
                  <a:xfrm>
                    <a:off x="5595939" y="1643983"/>
                    <a:ext cx="55244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484" name="Gerader Verbinder 483">
                <a:extLst>
                  <a:ext uri="{FF2B5EF4-FFF2-40B4-BE49-F238E27FC236}">
                    <a16:creationId xmlns:a16="http://schemas.microsoft.com/office/drawing/2014/main" id="{7C601426-A2E2-AF14-98A2-022627A6CE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65545" y="251311"/>
                <a:ext cx="139175" cy="0"/>
              </a:xfrm>
              <a:prstGeom prst="line">
                <a:avLst/>
              </a:prstGeom>
              <a:ln w="254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7" name="Textfeld 446">
              <a:extLst>
                <a:ext uri="{FF2B5EF4-FFF2-40B4-BE49-F238E27FC236}">
                  <a16:creationId xmlns:a16="http://schemas.microsoft.com/office/drawing/2014/main" id="{E9BA418A-E192-A859-8477-E7224CBED734}"/>
                </a:ext>
              </a:extLst>
            </p:cNvPr>
            <p:cNvSpPr txBox="1"/>
            <p:nvPr/>
          </p:nvSpPr>
          <p:spPr>
            <a:xfrm rot="16200000">
              <a:off x="9019998" y="1555676"/>
              <a:ext cx="499652" cy="1951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00" dirty="0"/>
                <a:t>Charge</a:t>
              </a:r>
            </a:p>
          </p:txBody>
        </p:sp>
        <p:sp>
          <p:nvSpPr>
            <p:cNvPr id="480" name="Textfeld 479">
              <a:extLst>
                <a:ext uri="{FF2B5EF4-FFF2-40B4-BE49-F238E27FC236}">
                  <a16:creationId xmlns:a16="http://schemas.microsoft.com/office/drawing/2014/main" id="{37C0A0ED-39D4-869C-03BA-038CE969C1E6}"/>
                </a:ext>
              </a:extLst>
            </p:cNvPr>
            <p:cNvSpPr txBox="1"/>
            <p:nvPr/>
          </p:nvSpPr>
          <p:spPr>
            <a:xfrm>
              <a:off x="9792864" y="1984847"/>
              <a:ext cx="499652" cy="195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00" dirty="0"/>
                <a:t>Time</a:t>
              </a:r>
            </a:p>
          </p:txBody>
        </p:sp>
      </p:grpSp>
      <p:grpSp>
        <p:nvGrpSpPr>
          <p:cNvPr id="532" name="Gruppieren 531">
            <a:extLst>
              <a:ext uri="{FF2B5EF4-FFF2-40B4-BE49-F238E27FC236}">
                <a16:creationId xmlns:a16="http://schemas.microsoft.com/office/drawing/2014/main" id="{BA34EE8B-763D-D5A1-42EF-6DA0CCA822D3}"/>
              </a:ext>
            </a:extLst>
          </p:cNvPr>
          <p:cNvGrpSpPr/>
          <p:nvPr/>
        </p:nvGrpSpPr>
        <p:grpSpPr>
          <a:xfrm>
            <a:off x="4279569" y="4185938"/>
            <a:ext cx="1403239" cy="917065"/>
            <a:chOff x="7587518" y="1569226"/>
            <a:chExt cx="1482559" cy="968905"/>
          </a:xfrm>
        </p:grpSpPr>
        <p:sp>
          <p:nvSpPr>
            <p:cNvPr id="533" name="Rechteck: abgerundete Ecken 532">
              <a:extLst>
                <a:ext uri="{FF2B5EF4-FFF2-40B4-BE49-F238E27FC236}">
                  <a16:creationId xmlns:a16="http://schemas.microsoft.com/office/drawing/2014/main" id="{2D9BA60B-F3E6-8EED-E553-6A7A85894AE4}"/>
                </a:ext>
              </a:extLst>
            </p:cNvPr>
            <p:cNvSpPr/>
            <p:nvPr/>
          </p:nvSpPr>
          <p:spPr>
            <a:xfrm>
              <a:off x="7613683" y="1569226"/>
              <a:ext cx="1456394" cy="910697"/>
            </a:xfrm>
            <a:prstGeom prst="roundRect">
              <a:avLst>
                <a:gd name="adj" fmla="val 0"/>
              </a:avLst>
            </a:prstGeom>
            <a:solidFill>
              <a:srgbClr val="FCFCFC"/>
            </a:solidFill>
            <a:ln w="3175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534" name="Gruppieren 533">
              <a:extLst>
                <a:ext uri="{FF2B5EF4-FFF2-40B4-BE49-F238E27FC236}">
                  <a16:creationId xmlns:a16="http://schemas.microsoft.com/office/drawing/2014/main" id="{A4442765-7D7E-D0B8-BF64-AF7A9910D3B9}"/>
                </a:ext>
              </a:extLst>
            </p:cNvPr>
            <p:cNvGrpSpPr/>
            <p:nvPr/>
          </p:nvGrpSpPr>
          <p:grpSpPr>
            <a:xfrm>
              <a:off x="8428066" y="2058918"/>
              <a:ext cx="56735" cy="264297"/>
              <a:chOff x="5802434" y="1427661"/>
              <a:chExt cx="51629" cy="240511"/>
            </a:xfrm>
          </p:grpSpPr>
          <p:sp>
            <p:nvSpPr>
              <p:cNvPr id="586" name="Ellipse 585">
                <a:extLst>
                  <a:ext uri="{FF2B5EF4-FFF2-40B4-BE49-F238E27FC236}">
                    <a16:creationId xmlns:a16="http://schemas.microsoft.com/office/drawing/2014/main" id="{79F70C99-F53B-3084-C917-5A1820849A8D}"/>
                  </a:ext>
                </a:extLst>
              </p:cNvPr>
              <p:cNvSpPr/>
              <p:nvPr/>
            </p:nvSpPr>
            <p:spPr>
              <a:xfrm>
                <a:off x="5808344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587" name="Gruppieren 586">
                <a:extLst>
                  <a:ext uri="{FF2B5EF4-FFF2-40B4-BE49-F238E27FC236}">
                    <a16:creationId xmlns:a16="http://schemas.microsoft.com/office/drawing/2014/main" id="{5FC4C49A-03E4-A444-1E67-F466280AD87D}"/>
                  </a:ext>
                </a:extLst>
              </p:cNvPr>
              <p:cNvGrpSpPr/>
              <p:nvPr/>
            </p:nvGrpSpPr>
            <p:grpSpPr>
              <a:xfrm>
                <a:off x="5802434" y="1427661"/>
                <a:ext cx="51629" cy="240511"/>
                <a:chOff x="5595939" y="1319213"/>
                <a:chExt cx="55244" cy="438150"/>
              </a:xfrm>
            </p:grpSpPr>
            <p:cxnSp>
              <p:nvCxnSpPr>
                <p:cNvPr id="588" name="Gerader Verbinder 587">
                  <a:extLst>
                    <a:ext uri="{FF2B5EF4-FFF2-40B4-BE49-F238E27FC236}">
                      <a16:creationId xmlns:a16="http://schemas.microsoft.com/office/drawing/2014/main" id="{EFAA7D9B-2540-6B6A-7EA2-84BE1BBA45C8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9" name="Gerader Verbinder 588">
                  <a:extLst>
                    <a:ext uri="{FF2B5EF4-FFF2-40B4-BE49-F238E27FC236}">
                      <a16:creationId xmlns:a16="http://schemas.microsoft.com/office/drawing/2014/main" id="{AAF7275C-05AC-130C-8CE0-F57C915BDF58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0" name="Gerader Verbinder 589">
                  <a:extLst>
                    <a:ext uri="{FF2B5EF4-FFF2-40B4-BE49-F238E27FC236}">
                      <a16:creationId xmlns:a16="http://schemas.microsoft.com/office/drawing/2014/main" id="{5C9FBB70-BB01-8646-4798-C232351E4683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35" name="Gruppieren 534">
              <a:extLst>
                <a:ext uri="{FF2B5EF4-FFF2-40B4-BE49-F238E27FC236}">
                  <a16:creationId xmlns:a16="http://schemas.microsoft.com/office/drawing/2014/main" id="{5681E701-CF7B-268B-36DD-0F2ABC0B2365}"/>
                </a:ext>
              </a:extLst>
            </p:cNvPr>
            <p:cNvGrpSpPr/>
            <p:nvPr/>
          </p:nvGrpSpPr>
          <p:grpSpPr>
            <a:xfrm>
              <a:off x="8130138" y="1682500"/>
              <a:ext cx="56735" cy="114742"/>
              <a:chOff x="5932861" y="1495708"/>
              <a:chExt cx="51629" cy="104416"/>
            </a:xfrm>
          </p:grpSpPr>
          <p:sp>
            <p:nvSpPr>
              <p:cNvPr id="581" name="Ellipse 580">
                <a:extLst>
                  <a:ext uri="{FF2B5EF4-FFF2-40B4-BE49-F238E27FC236}">
                    <a16:creationId xmlns:a16="http://schemas.microsoft.com/office/drawing/2014/main" id="{8C079B0D-A001-CC26-A78D-EFB7B2BD4FB6}"/>
                  </a:ext>
                </a:extLst>
              </p:cNvPr>
              <p:cNvSpPr/>
              <p:nvPr/>
            </p:nvSpPr>
            <p:spPr>
              <a:xfrm>
                <a:off x="5935817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582" name="Gruppieren 581">
                <a:extLst>
                  <a:ext uri="{FF2B5EF4-FFF2-40B4-BE49-F238E27FC236}">
                    <a16:creationId xmlns:a16="http://schemas.microsoft.com/office/drawing/2014/main" id="{3A5A2E9A-8DF1-4A9D-2017-3C08F5CA698A}"/>
                  </a:ext>
                </a:extLst>
              </p:cNvPr>
              <p:cNvGrpSpPr/>
              <p:nvPr/>
            </p:nvGrpSpPr>
            <p:grpSpPr>
              <a:xfrm>
                <a:off x="5932861" y="1495708"/>
                <a:ext cx="51629" cy="104416"/>
                <a:chOff x="5595939" y="1319213"/>
                <a:chExt cx="55244" cy="438150"/>
              </a:xfrm>
            </p:grpSpPr>
            <p:cxnSp>
              <p:nvCxnSpPr>
                <p:cNvPr id="583" name="Gerader Verbinder 582">
                  <a:extLst>
                    <a:ext uri="{FF2B5EF4-FFF2-40B4-BE49-F238E27FC236}">
                      <a16:creationId xmlns:a16="http://schemas.microsoft.com/office/drawing/2014/main" id="{81C9ECCC-AF84-BD75-B1A6-FD36CB1DECF5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4" name="Gerader Verbinder 583">
                  <a:extLst>
                    <a:ext uri="{FF2B5EF4-FFF2-40B4-BE49-F238E27FC236}">
                      <a16:creationId xmlns:a16="http://schemas.microsoft.com/office/drawing/2014/main" id="{BD6ECCB4-5467-D310-87B1-B351B5FF584A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5" name="Gerader Verbinder 584">
                  <a:extLst>
                    <a:ext uri="{FF2B5EF4-FFF2-40B4-BE49-F238E27FC236}">
                      <a16:creationId xmlns:a16="http://schemas.microsoft.com/office/drawing/2014/main" id="{70EFD1D3-81DE-41F2-B03B-AC2A1EBC2D4D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36" name="Freihandform: Form 535">
              <a:extLst>
                <a:ext uri="{FF2B5EF4-FFF2-40B4-BE49-F238E27FC236}">
                  <a16:creationId xmlns:a16="http://schemas.microsoft.com/office/drawing/2014/main" id="{B6079BDB-0F5C-B912-D5E7-622D582BAC3D}"/>
                </a:ext>
              </a:extLst>
            </p:cNvPr>
            <p:cNvSpPr/>
            <p:nvPr/>
          </p:nvSpPr>
          <p:spPr>
            <a:xfrm>
              <a:off x="7843991" y="1792891"/>
              <a:ext cx="934179" cy="583075"/>
            </a:xfrm>
            <a:custGeom>
              <a:avLst/>
              <a:gdLst>
                <a:gd name="connsiteX0" fmla="*/ 0 w 850106"/>
                <a:gd name="connsiteY0" fmla="*/ 298026 h 303099"/>
                <a:gd name="connsiteX1" fmla="*/ 102394 w 850106"/>
                <a:gd name="connsiteY1" fmla="*/ 300408 h 303099"/>
                <a:gd name="connsiteX2" fmla="*/ 183356 w 850106"/>
                <a:gd name="connsiteY2" fmla="*/ 274214 h 303099"/>
                <a:gd name="connsiteX3" fmla="*/ 259556 w 850106"/>
                <a:gd name="connsiteY3" fmla="*/ 24183 h 303099"/>
                <a:gd name="connsiteX4" fmla="*/ 359569 w 850106"/>
                <a:gd name="connsiteY4" fmla="*/ 31326 h 303099"/>
                <a:gd name="connsiteX5" fmla="*/ 514350 w 850106"/>
                <a:gd name="connsiteY5" fmla="*/ 214683 h 303099"/>
                <a:gd name="connsiteX6" fmla="*/ 607219 w 850106"/>
                <a:gd name="connsiteY6" fmla="*/ 267070 h 303099"/>
                <a:gd name="connsiteX7" fmla="*/ 769144 w 850106"/>
                <a:gd name="connsiteY7" fmla="*/ 290883 h 303099"/>
                <a:gd name="connsiteX8" fmla="*/ 850106 w 850106"/>
                <a:gd name="connsiteY8" fmla="*/ 302789 h 303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0106" h="303099">
                  <a:moveTo>
                    <a:pt x="0" y="298026"/>
                  </a:moveTo>
                  <a:cubicBezTo>
                    <a:pt x="35917" y="301201"/>
                    <a:pt x="71835" y="304377"/>
                    <a:pt x="102394" y="300408"/>
                  </a:cubicBezTo>
                  <a:cubicBezTo>
                    <a:pt x="132953" y="296439"/>
                    <a:pt x="157162" y="320251"/>
                    <a:pt x="183356" y="274214"/>
                  </a:cubicBezTo>
                  <a:cubicBezTo>
                    <a:pt x="209550" y="228177"/>
                    <a:pt x="230187" y="64664"/>
                    <a:pt x="259556" y="24183"/>
                  </a:cubicBezTo>
                  <a:cubicBezTo>
                    <a:pt x="288925" y="-16298"/>
                    <a:pt x="317103" y="-424"/>
                    <a:pt x="359569" y="31326"/>
                  </a:cubicBezTo>
                  <a:cubicBezTo>
                    <a:pt x="402035" y="63076"/>
                    <a:pt x="473075" y="175392"/>
                    <a:pt x="514350" y="214683"/>
                  </a:cubicBezTo>
                  <a:cubicBezTo>
                    <a:pt x="555625" y="253974"/>
                    <a:pt x="564753" y="254370"/>
                    <a:pt x="607219" y="267070"/>
                  </a:cubicBezTo>
                  <a:cubicBezTo>
                    <a:pt x="649685" y="279770"/>
                    <a:pt x="769144" y="290883"/>
                    <a:pt x="769144" y="290883"/>
                  </a:cubicBezTo>
                  <a:lnTo>
                    <a:pt x="850106" y="302789"/>
                  </a:lnTo>
                </a:path>
              </a:pathLst>
            </a:custGeom>
            <a:noFill/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537" name="Gruppieren 536">
              <a:extLst>
                <a:ext uri="{FF2B5EF4-FFF2-40B4-BE49-F238E27FC236}">
                  <a16:creationId xmlns:a16="http://schemas.microsoft.com/office/drawing/2014/main" id="{CCC7E68B-5AFC-4C6D-B866-077F03A5EB4B}"/>
                </a:ext>
              </a:extLst>
            </p:cNvPr>
            <p:cNvGrpSpPr/>
            <p:nvPr/>
          </p:nvGrpSpPr>
          <p:grpSpPr>
            <a:xfrm>
              <a:off x="8032713" y="2048454"/>
              <a:ext cx="56735" cy="264297"/>
              <a:chOff x="5802434" y="1427661"/>
              <a:chExt cx="51629" cy="240511"/>
            </a:xfrm>
          </p:grpSpPr>
          <p:sp>
            <p:nvSpPr>
              <p:cNvPr id="576" name="Ellipse 575">
                <a:extLst>
                  <a:ext uri="{FF2B5EF4-FFF2-40B4-BE49-F238E27FC236}">
                    <a16:creationId xmlns:a16="http://schemas.microsoft.com/office/drawing/2014/main" id="{465DC19E-2A30-2DE1-699A-4BEB43179800}"/>
                  </a:ext>
                </a:extLst>
              </p:cNvPr>
              <p:cNvSpPr/>
              <p:nvPr/>
            </p:nvSpPr>
            <p:spPr>
              <a:xfrm>
                <a:off x="5808344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577" name="Gruppieren 576">
                <a:extLst>
                  <a:ext uri="{FF2B5EF4-FFF2-40B4-BE49-F238E27FC236}">
                    <a16:creationId xmlns:a16="http://schemas.microsoft.com/office/drawing/2014/main" id="{BF46857A-9D4C-CBFA-52B4-08401DEA9601}"/>
                  </a:ext>
                </a:extLst>
              </p:cNvPr>
              <p:cNvGrpSpPr/>
              <p:nvPr/>
            </p:nvGrpSpPr>
            <p:grpSpPr>
              <a:xfrm>
                <a:off x="5802434" y="1427661"/>
                <a:ext cx="51629" cy="240511"/>
                <a:chOff x="5595939" y="1319213"/>
                <a:chExt cx="55244" cy="438150"/>
              </a:xfrm>
            </p:grpSpPr>
            <p:cxnSp>
              <p:nvCxnSpPr>
                <p:cNvPr id="578" name="Gerader Verbinder 577">
                  <a:extLst>
                    <a:ext uri="{FF2B5EF4-FFF2-40B4-BE49-F238E27FC236}">
                      <a16:creationId xmlns:a16="http://schemas.microsoft.com/office/drawing/2014/main" id="{03785B16-20A6-72AD-E680-41A2142F52C3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9" name="Gerader Verbinder 578">
                  <a:extLst>
                    <a:ext uri="{FF2B5EF4-FFF2-40B4-BE49-F238E27FC236}">
                      <a16:creationId xmlns:a16="http://schemas.microsoft.com/office/drawing/2014/main" id="{E35E836E-3572-C15A-015B-C432EE284186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0" name="Gerader Verbinder 579">
                  <a:extLst>
                    <a:ext uri="{FF2B5EF4-FFF2-40B4-BE49-F238E27FC236}">
                      <a16:creationId xmlns:a16="http://schemas.microsoft.com/office/drawing/2014/main" id="{A71EEBD5-41F0-5978-BE6B-78BE8B690777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38" name="Gruppieren 537">
              <a:extLst>
                <a:ext uri="{FF2B5EF4-FFF2-40B4-BE49-F238E27FC236}">
                  <a16:creationId xmlns:a16="http://schemas.microsoft.com/office/drawing/2014/main" id="{4E26F368-B66A-614F-2689-2B4A21BE1EAF}"/>
                </a:ext>
              </a:extLst>
            </p:cNvPr>
            <p:cNvGrpSpPr/>
            <p:nvPr/>
          </p:nvGrpSpPr>
          <p:grpSpPr>
            <a:xfrm>
              <a:off x="8064538" y="1826605"/>
              <a:ext cx="56735" cy="114742"/>
              <a:chOff x="5932861" y="1495708"/>
              <a:chExt cx="51629" cy="104416"/>
            </a:xfrm>
          </p:grpSpPr>
          <p:sp>
            <p:nvSpPr>
              <p:cNvPr id="571" name="Ellipse 570">
                <a:extLst>
                  <a:ext uri="{FF2B5EF4-FFF2-40B4-BE49-F238E27FC236}">
                    <a16:creationId xmlns:a16="http://schemas.microsoft.com/office/drawing/2014/main" id="{35FFEA08-71EA-EA95-10E7-C33A013AB51F}"/>
                  </a:ext>
                </a:extLst>
              </p:cNvPr>
              <p:cNvSpPr/>
              <p:nvPr/>
            </p:nvSpPr>
            <p:spPr>
              <a:xfrm>
                <a:off x="5935817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572" name="Gruppieren 571">
                <a:extLst>
                  <a:ext uri="{FF2B5EF4-FFF2-40B4-BE49-F238E27FC236}">
                    <a16:creationId xmlns:a16="http://schemas.microsoft.com/office/drawing/2014/main" id="{63D66494-1D5F-BA70-26EA-29633A0D2580}"/>
                  </a:ext>
                </a:extLst>
              </p:cNvPr>
              <p:cNvGrpSpPr/>
              <p:nvPr/>
            </p:nvGrpSpPr>
            <p:grpSpPr>
              <a:xfrm>
                <a:off x="5932861" y="1495708"/>
                <a:ext cx="51629" cy="104416"/>
                <a:chOff x="5595939" y="1319213"/>
                <a:chExt cx="55244" cy="438150"/>
              </a:xfrm>
            </p:grpSpPr>
            <p:cxnSp>
              <p:nvCxnSpPr>
                <p:cNvPr id="573" name="Gerader Verbinder 572">
                  <a:extLst>
                    <a:ext uri="{FF2B5EF4-FFF2-40B4-BE49-F238E27FC236}">
                      <a16:creationId xmlns:a16="http://schemas.microsoft.com/office/drawing/2014/main" id="{8B3C8094-8D01-3766-6ED6-3949FF77BD8F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4" name="Gerader Verbinder 573">
                  <a:extLst>
                    <a:ext uri="{FF2B5EF4-FFF2-40B4-BE49-F238E27FC236}">
                      <a16:creationId xmlns:a16="http://schemas.microsoft.com/office/drawing/2014/main" id="{047D1190-097A-CABB-811B-BB8CDF4638D3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5" name="Gerader Verbinder 574">
                  <a:extLst>
                    <a:ext uri="{FF2B5EF4-FFF2-40B4-BE49-F238E27FC236}">
                      <a16:creationId xmlns:a16="http://schemas.microsoft.com/office/drawing/2014/main" id="{F16CF9B8-1A13-87CD-B22A-DD9404AAD1AA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39" name="Gruppieren 538">
              <a:extLst>
                <a:ext uri="{FF2B5EF4-FFF2-40B4-BE49-F238E27FC236}">
                  <a16:creationId xmlns:a16="http://schemas.microsoft.com/office/drawing/2014/main" id="{2537B01F-C9DD-6F0B-A36C-BEE5FB2EDDB1}"/>
                </a:ext>
              </a:extLst>
            </p:cNvPr>
            <p:cNvGrpSpPr/>
            <p:nvPr/>
          </p:nvGrpSpPr>
          <p:grpSpPr>
            <a:xfrm>
              <a:off x="8278316" y="2066105"/>
              <a:ext cx="56735" cy="114742"/>
              <a:chOff x="5932861" y="1495708"/>
              <a:chExt cx="51629" cy="104416"/>
            </a:xfrm>
          </p:grpSpPr>
          <p:sp>
            <p:nvSpPr>
              <p:cNvPr id="566" name="Ellipse 565">
                <a:extLst>
                  <a:ext uri="{FF2B5EF4-FFF2-40B4-BE49-F238E27FC236}">
                    <a16:creationId xmlns:a16="http://schemas.microsoft.com/office/drawing/2014/main" id="{8AF70696-3E30-0397-5952-BEF583CDB66F}"/>
                  </a:ext>
                </a:extLst>
              </p:cNvPr>
              <p:cNvSpPr/>
              <p:nvPr/>
            </p:nvSpPr>
            <p:spPr>
              <a:xfrm>
                <a:off x="5935817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567" name="Gruppieren 566">
                <a:extLst>
                  <a:ext uri="{FF2B5EF4-FFF2-40B4-BE49-F238E27FC236}">
                    <a16:creationId xmlns:a16="http://schemas.microsoft.com/office/drawing/2014/main" id="{21A08BC0-8BAB-8CED-A0DA-A47B7FA3E108}"/>
                  </a:ext>
                </a:extLst>
              </p:cNvPr>
              <p:cNvGrpSpPr/>
              <p:nvPr/>
            </p:nvGrpSpPr>
            <p:grpSpPr>
              <a:xfrm>
                <a:off x="5932861" y="1495708"/>
                <a:ext cx="51629" cy="104416"/>
                <a:chOff x="5595939" y="1319213"/>
                <a:chExt cx="55244" cy="438150"/>
              </a:xfrm>
            </p:grpSpPr>
            <p:cxnSp>
              <p:nvCxnSpPr>
                <p:cNvPr id="568" name="Gerader Verbinder 567">
                  <a:extLst>
                    <a:ext uri="{FF2B5EF4-FFF2-40B4-BE49-F238E27FC236}">
                      <a16:creationId xmlns:a16="http://schemas.microsoft.com/office/drawing/2014/main" id="{C7F7E98F-B697-C687-555C-96B8F270B175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9" name="Gerader Verbinder 568">
                  <a:extLst>
                    <a:ext uri="{FF2B5EF4-FFF2-40B4-BE49-F238E27FC236}">
                      <a16:creationId xmlns:a16="http://schemas.microsoft.com/office/drawing/2014/main" id="{C79598D1-9965-DFFF-0D12-F515687316D0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0" name="Gerader Verbinder 569">
                  <a:extLst>
                    <a:ext uri="{FF2B5EF4-FFF2-40B4-BE49-F238E27FC236}">
                      <a16:creationId xmlns:a16="http://schemas.microsoft.com/office/drawing/2014/main" id="{9DD74759-0984-765B-ED12-53D3770AE045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40" name="Gruppieren 539">
              <a:extLst>
                <a:ext uri="{FF2B5EF4-FFF2-40B4-BE49-F238E27FC236}">
                  <a16:creationId xmlns:a16="http://schemas.microsoft.com/office/drawing/2014/main" id="{F0561ACE-BA0D-80CC-5FB3-0A56D4E0130C}"/>
                </a:ext>
              </a:extLst>
            </p:cNvPr>
            <p:cNvGrpSpPr/>
            <p:nvPr/>
          </p:nvGrpSpPr>
          <p:grpSpPr>
            <a:xfrm>
              <a:off x="8205687" y="1784157"/>
              <a:ext cx="56735" cy="264297"/>
              <a:chOff x="5802434" y="1427661"/>
              <a:chExt cx="51629" cy="240511"/>
            </a:xfrm>
          </p:grpSpPr>
          <p:sp>
            <p:nvSpPr>
              <p:cNvPr id="561" name="Ellipse 560">
                <a:extLst>
                  <a:ext uri="{FF2B5EF4-FFF2-40B4-BE49-F238E27FC236}">
                    <a16:creationId xmlns:a16="http://schemas.microsoft.com/office/drawing/2014/main" id="{59EEED82-F0F3-26DF-E8BE-41E523CA96CC}"/>
                  </a:ext>
                </a:extLst>
              </p:cNvPr>
              <p:cNvSpPr/>
              <p:nvPr/>
            </p:nvSpPr>
            <p:spPr>
              <a:xfrm>
                <a:off x="5808344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562" name="Gruppieren 561">
                <a:extLst>
                  <a:ext uri="{FF2B5EF4-FFF2-40B4-BE49-F238E27FC236}">
                    <a16:creationId xmlns:a16="http://schemas.microsoft.com/office/drawing/2014/main" id="{FABA0EC0-FA45-857C-3DA7-3D3B5DCBE99A}"/>
                  </a:ext>
                </a:extLst>
              </p:cNvPr>
              <p:cNvGrpSpPr/>
              <p:nvPr/>
            </p:nvGrpSpPr>
            <p:grpSpPr>
              <a:xfrm>
                <a:off x="5802434" y="1427661"/>
                <a:ext cx="51629" cy="240511"/>
                <a:chOff x="5595939" y="1319213"/>
                <a:chExt cx="55244" cy="438150"/>
              </a:xfrm>
            </p:grpSpPr>
            <p:cxnSp>
              <p:nvCxnSpPr>
                <p:cNvPr id="563" name="Gerader Verbinder 562">
                  <a:extLst>
                    <a:ext uri="{FF2B5EF4-FFF2-40B4-BE49-F238E27FC236}">
                      <a16:creationId xmlns:a16="http://schemas.microsoft.com/office/drawing/2014/main" id="{032DA0FF-565B-106C-B3FC-865B8DA9535D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4" name="Gerader Verbinder 563">
                  <a:extLst>
                    <a:ext uri="{FF2B5EF4-FFF2-40B4-BE49-F238E27FC236}">
                      <a16:creationId xmlns:a16="http://schemas.microsoft.com/office/drawing/2014/main" id="{51377287-0C85-8017-9882-E49DCE0CF402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5" name="Gerader Verbinder 564">
                  <a:extLst>
                    <a:ext uri="{FF2B5EF4-FFF2-40B4-BE49-F238E27FC236}">
                      <a16:creationId xmlns:a16="http://schemas.microsoft.com/office/drawing/2014/main" id="{7168DB71-4C62-615A-FB5F-AB9F4E18564E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41" name="Gruppieren 540">
              <a:extLst>
                <a:ext uri="{FF2B5EF4-FFF2-40B4-BE49-F238E27FC236}">
                  <a16:creationId xmlns:a16="http://schemas.microsoft.com/office/drawing/2014/main" id="{18B85C4B-5E8D-832D-A652-C82BC2A809E6}"/>
                </a:ext>
              </a:extLst>
            </p:cNvPr>
            <p:cNvGrpSpPr/>
            <p:nvPr/>
          </p:nvGrpSpPr>
          <p:grpSpPr>
            <a:xfrm>
              <a:off x="8588274" y="2242938"/>
              <a:ext cx="56735" cy="114742"/>
              <a:chOff x="5932861" y="1495708"/>
              <a:chExt cx="51629" cy="104416"/>
            </a:xfrm>
          </p:grpSpPr>
          <p:sp>
            <p:nvSpPr>
              <p:cNvPr id="556" name="Ellipse 555">
                <a:extLst>
                  <a:ext uri="{FF2B5EF4-FFF2-40B4-BE49-F238E27FC236}">
                    <a16:creationId xmlns:a16="http://schemas.microsoft.com/office/drawing/2014/main" id="{4CE3A19A-DAFA-B9B1-2B28-CE5A51B9221E}"/>
                  </a:ext>
                </a:extLst>
              </p:cNvPr>
              <p:cNvSpPr/>
              <p:nvPr/>
            </p:nvSpPr>
            <p:spPr>
              <a:xfrm>
                <a:off x="5935817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557" name="Gruppieren 556">
                <a:extLst>
                  <a:ext uri="{FF2B5EF4-FFF2-40B4-BE49-F238E27FC236}">
                    <a16:creationId xmlns:a16="http://schemas.microsoft.com/office/drawing/2014/main" id="{95EB0C71-7A6A-5813-FD06-7DC9F743EE35}"/>
                  </a:ext>
                </a:extLst>
              </p:cNvPr>
              <p:cNvGrpSpPr/>
              <p:nvPr/>
            </p:nvGrpSpPr>
            <p:grpSpPr>
              <a:xfrm>
                <a:off x="5932861" y="1495708"/>
                <a:ext cx="51629" cy="104416"/>
                <a:chOff x="5595939" y="1319213"/>
                <a:chExt cx="55244" cy="438150"/>
              </a:xfrm>
            </p:grpSpPr>
            <p:cxnSp>
              <p:nvCxnSpPr>
                <p:cNvPr id="558" name="Gerader Verbinder 557">
                  <a:extLst>
                    <a:ext uri="{FF2B5EF4-FFF2-40B4-BE49-F238E27FC236}">
                      <a16:creationId xmlns:a16="http://schemas.microsoft.com/office/drawing/2014/main" id="{DECEDFC1-A61A-5CDA-7E0D-E06618F8B43F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9" name="Gerader Verbinder 558">
                  <a:extLst>
                    <a:ext uri="{FF2B5EF4-FFF2-40B4-BE49-F238E27FC236}">
                      <a16:creationId xmlns:a16="http://schemas.microsoft.com/office/drawing/2014/main" id="{F98850FB-A265-60A6-424D-FC79D71CDB7D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0" name="Gerader Verbinder 559">
                  <a:extLst>
                    <a:ext uri="{FF2B5EF4-FFF2-40B4-BE49-F238E27FC236}">
                      <a16:creationId xmlns:a16="http://schemas.microsoft.com/office/drawing/2014/main" id="{2DEB470A-24DB-FE2F-FF9C-33A284987954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542" name="Gerade Verbindung mit Pfeil 541">
              <a:extLst>
                <a:ext uri="{FF2B5EF4-FFF2-40B4-BE49-F238E27FC236}">
                  <a16:creationId xmlns:a16="http://schemas.microsoft.com/office/drawing/2014/main" id="{15A9A0A3-D48D-7BA4-18D9-E5EE51123B46}"/>
                </a:ext>
              </a:extLst>
            </p:cNvPr>
            <p:cNvCxnSpPr/>
            <p:nvPr/>
          </p:nvCxnSpPr>
          <p:spPr>
            <a:xfrm flipV="1">
              <a:off x="7740517" y="1622468"/>
              <a:ext cx="0" cy="74671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3" name="Gerade Verbindung mit Pfeil 542">
              <a:extLst>
                <a:ext uri="{FF2B5EF4-FFF2-40B4-BE49-F238E27FC236}">
                  <a16:creationId xmlns:a16="http://schemas.microsoft.com/office/drawing/2014/main" id="{1196C446-4164-BE44-3C75-697E701D031C}"/>
                </a:ext>
              </a:extLst>
            </p:cNvPr>
            <p:cNvCxnSpPr>
              <a:cxnSpLocks/>
            </p:cNvCxnSpPr>
            <p:nvPr/>
          </p:nvCxnSpPr>
          <p:spPr>
            <a:xfrm>
              <a:off x="7735964" y="2370847"/>
              <a:ext cx="1328235" cy="1023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4" name="Gruppieren 543">
              <a:extLst>
                <a:ext uri="{FF2B5EF4-FFF2-40B4-BE49-F238E27FC236}">
                  <a16:creationId xmlns:a16="http://schemas.microsoft.com/office/drawing/2014/main" id="{EC837D41-104F-F7E1-E238-B0D70BE33EF3}"/>
                </a:ext>
              </a:extLst>
            </p:cNvPr>
            <p:cNvGrpSpPr/>
            <p:nvPr/>
          </p:nvGrpSpPr>
          <p:grpSpPr>
            <a:xfrm>
              <a:off x="8562117" y="1592356"/>
              <a:ext cx="445560" cy="569124"/>
              <a:chOff x="9236731" y="108831"/>
              <a:chExt cx="405461" cy="517905"/>
            </a:xfrm>
          </p:grpSpPr>
          <p:sp>
            <p:nvSpPr>
              <p:cNvPr id="547" name="Rechteck: abgerundete Ecken 546">
                <a:extLst>
                  <a:ext uri="{FF2B5EF4-FFF2-40B4-BE49-F238E27FC236}">
                    <a16:creationId xmlns:a16="http://schemas.microsoft.com/office/drawing/2014/main" id="{DF02AD9F-FA99-1742-C730-D5030E780D66}"/>
                  </a:ext>
                </a:extLst>
              </p:cNvPr>
              <p:cNvSpPr/>
              <p:nvPr/>
            </p:nvSpPr>
            <p:spPr>
              <a:xfrm>
                <a:off x="9236731" y="136595"/>
                <a:ext cx="405461" cy="463675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8" name="Textfeld 547">
                    <a:extLst>
                      <a:ext uri="{FF2B5EF4-FFF2-40B4-BE49-F238E27FC236}">
                        <a16:creationId xmlns:a16="http://schemas.microsoft.com/office/drawing/2014/main" id="{06478BEA-478B-973D-0716-5CF33688425C}"/>
                      </a:ext>
                    </a:extLst>
                  </p:cNvPr>
                  <p:cNvSpPr txBox="1"/>
                  <p:nvPr/>
                </p:nvSpPr>
                <p:spPr>
                  <a:xfrm>
                    <a:off x="9366922" y="108831"/>
                    <a:ext cx="180267" cy="51790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de-DE" sz="135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35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acc>
                        </m:oMath>
                      </m:oMathPara>
                    </a14:m>
                    <a:endParaRPr lang="en-US" sz="1350" dirty="0"/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de-DE" sz="135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35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oMath>
                      </m:oMathPara>
                    </a14:m>
                    <a:endParaRPr lang="en-US" sz="1350" dirty="0"/>
                  </a:p>
                </p:txBody>
              </p:sp>
            </mc:Choice>
            <mc:Fallback xmlns="">
              <p:sp>
                <p:nvSpPr>
                  <p:cNvPr id="548" name="Textfeld 547">
                    <a:extLst>
                      <a:ext uri="{FF2B5EF4-FFF2-40B4-BE49-F238E27FC236}">
                        <a16:creationId xmlns:a16="http://schemas.microsoft.com/office/drawing/2014/main" id="{06478BEA-478B-973D-0716-5CF33688425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66922" y="108831"/>
                    <a:ext cx="180267" cy="51790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t="-7865" r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549" name="Gruppieren 548">
                <a:extLst>
                  <a:ext uri="{FF2B5EF4-FFF2-40B4-BE49-F238E27FC236}">
                    <a16:creationId xmlns:a16="http://schemas.microsoft.com/office/drawing/2014/main" id="{C96E0CA4-09D9-FBA4-F732-7C6FFE6D5BB8}"/>
                  </a:ext>
                </a:extLst>
              </p:cNvPr>
              <p:cNvGrpSpPr/>
              <p:nvPr/>
            </p:nvGrpSpPr>
            <p:grpSpPr>
              <a:xfrm>
                <a:off x="9310703" y="390705"/>
                <a:ext cx="68031" cy="144381"/>
                <a:chOff x="5932861" y="1468672"/>
                <a:chExt cx="51629" cy="104423"/>
              </a:xfrm>
            </p:grpSpPr>
            <p:sp>
              <p:nvSpPr>
                <p:cNvPr id="551" name="Ellipse 550">
                  <a:extLst>
                    <a:ext uri="{FF2B5EF4-FFF2-40B4-BE49-F238E27FC236}">
                      <a16:creationId xmlns:a16="http://schemas.microsoft.com/office/drawing/2014/main" id="{381839D8-8FA2-6A71-DBF1-7193D386A323}"/>
                    </a:ext>
                  </a:extLst>
                </p:cNvPr>
                <p:cNvSpPr/>
                <p:nvPr/>
              </p:nvSpPr>
              <p:spPr>
                <a:xfrm>
                  <a:off x="5935817" y="149945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grpSp>
              <p:nvGrpSpPr>
                <p:cNvPr id="552" name="Gruppieren 551">
                  <a:extLst>
                    <a:ext uri="{FF2B5EF4-FFF2-40B4-BE49-F238E27FC236}">
                      <a16:creationId xmlns:a16="http://schemas.microsoft.com/office/drawing/2014/main" id="{588C5A1E-1CF2-A63B-A9CF-47BEA08D2E41}"/>
                    </a:ext>
                  </a:extLst>
                </p:cNvPr>
                <p:cNvGrpSpPr/>
                <p:nvPr/>
              </p:nvGrpSpPr>
              <p:grpSpPr>
                <a:xfrm>
                  <a:off x="5932861" y="1468672"/>
                  <a:ext cx="51629" cy="104423"/>
                  <a:chOff x="5595939" y="1205795"/>
                  <a:chExt cx="55244" cy="438188"/>
                </a:xfrm>
              </p:grpSpPr>
              <p:cxnSp>
                <p:nvCxnSpPr>
                  <p:cNvPr id="553" name="Gerader Verbinder 552">
                    <a:extLst>
                      <a:ext uri="{FF2B5EF4-FFF2-40B4-BE49-F238E27FC236}">
                        <a16:creationId xmlns:a16="http://schemas.microsoft.com/office/drawing/2014/main" id="{38BEF514-3FAE-4B03-1F0E-5AB8C756B5CA}"/>
                      </a:ext>
                    </a:extLst>
                  </p:cNvPr>
                  <p:cNvCxnSpPr/>
                  <p:nvPr/>
                </p:nvCxnSpPr>
                <p:spPr>
                  <a:xfrm>
                    <a:off x="5624511" y="1205795"/>
                    <a:ext cx="0" cy="43815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4" name="Gerader Verbinder 553">
                    <a:extLst>
                      <a:ext uri="{FF2B5EF4-FFF2-40B4-BE49-F238E27FC236}">
                        <a16:creationId xmlns:a16="http://schemas.microsoft.com/office/drawing/2014/main" id="{C9E2DC8F-6C7E-8A13-FB35-E74ED2652107}"/>
                      </a:ext>
                    </a:extLst>
                  </p:cNvPr>
                  <p:cNvCxnSpPr/>
                  <p:nvPr/>
                </p:nvCxnSpPr>
                <p:spPr>
                  <a:xfrm>
                    <a:off x="5595939" y="1205883"/>
                    <a:ext cx="55244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5" name="Gerader Verbinder 554">
                    <a:extLst>
                      <a:ext uri="{FF2B5EF4-FFF2-40B4-BE49-F238E27FC236}">
                        <a16:creationId xmlns:a16="http://schemas.microsoft.com/office/drawing/2014/main" id="{BBCD405F-FC37-A25B-CD8C-8D98A553312C}"/>
                      </a:ext>
                    </a:extLst>
                  </p:cNvPr>
                  <p:cNvCxnSpPr/>
                  <p:nvPr/>
                </p:nvCxnSpPr>
                <p:spPr>
                  <a:xfrm>
                    <a:off x="5595939" y="1643983"/>
                    <a:ext cx="55244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550" name="Gerader Verbinder 549">
                <a:extLst>
                  <a:ext uri="{FF2B5EF4-FFF2-40B4-BE49-F238E27FC236}">
                    <a16:creationId xmlns:a16="http://schemas.microsoft.com/office/drawing/2014/main" id="{2B1DE496-950A-1D49-344F-26DDAF7198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65545" y="251311"/>
                <a:ext cx="139175" cy="0"/>
              </a:xfrm>
              <a:prstGeom prst="line">
                <a:avLst/>
              </a:prstGeom>
              <a:ln w="254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5" name="Textfeld 544">
              <a:extLst>
                <a:ext uri="{FF2B5EF4-FFF2-40B4-BE49-F238E27FC236}">
                  <a16:creationId xmlns:a16="http://schemas.microsoft.com/office/drawing/2014/main" id="{9B4F4891-1F3A-350C-57F5-698F30AC900F}"/>
                </a:ext>
              </a:extLst>
            </p:cNvPr>
            <p:cNvSpPr txBox="1"/>
            <p:nvPr/>
          </p:nvSpPr>
          <p:spPr>
            <a:xfrm rot="16200000">
              <a:off x="7435244" y="1928470"/>
              <a:ext cx="499652" cy="1951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00" dirty="0"/>
                <a:t>Charge</a:t>
              </a:r>
            </a:p>
          </p:txBody>
        </p:sp>
        <p:sp>
          <p:nvSpPr>
            <p:cNvPr id="546" name="Textfeld 545">
              <a:extLst>
                <a:ext uri="{FF2B5EF4-FFF2-40B4-BE49-F238E27FC236}">
                  <a16:creationId xmlns:a16="http://schemas.microsoft.com/office/drawing/2014/main" id="{8F5A28FA-27F7-10D1-21E9-BDDB1FFCB251}"/>
                </a:ext>
              </a:extLst>
            </p:cNvPr>
            <p:cNvSpPr txBox="1"/>
            <p:nvPr/>
          </p:nvSpPr>
          <p:spPr>
            <a:xfrm>
              <a:off x="8085225" y="2343026"/>
              <a:ext cx="499654" cy="195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00" dirty="0"/>
                <a:t>Time</a:t>
              </a: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8A5F57EE-3742-A7D0-B51E-A5597DCDD019}"/>
              </a:ext>
            </a:extLst>
          </p:cNvPr>
          <p:cNvGrpSpPr/>
          <p:nvPr/>
        </p:nvGrpSpPr>
        <p:grpSpPr>
          <a:xfrm>
            <a:off x="6472970" y="3164359"/>
            <a:ext cx="2511402" cy="1574694"/>
            <a:chOff x="8630624" y="3838144"/>
            <a:chExt cx="3348536" cy="2099591"/>
          </a:xfrm>
        </p:grpSpPr>
        <p:sp>
          <p:nvSpPr>
            <p:cNvPr id="592" name="Rechteck: abgerundete Ecken 591">
              <a:extLst>
                <a:ext uri="{FF2B5EF4-FFF2-40B4-BE49-F238E27FC236}">
                  <a16:creationId xmlns:a16="http://schemas.microsoft.com/office/drawing/2014/main" id="{0DEB7FCB-5046-E85F-269C-53EA1958924A}"/>
                </a:ext>
              </a:extLst>
            </p:cNvPr>
            <p:cNvSpPr/>
            <p:nvPr/>
          </p:nvSpPr>
          <p:spPr>
            <a:xfrm>
              <a:off x="8654223" y="3838144"/>
              <a:ext cx="3324937" cy="2020219"/>
            </a:xfrm>
            <a:prstGeom prst="roundRect">
              <a:avLst>
                <a:gd name="adj" fmla="val 0"/>
              </a:avLst>
            </a:prstGeom>
            <a:solidFill>
              <a:srgbClr val="FCFCFC"/>
            </a:solidFill>
            <a:ln w="3175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93" name="Freihandform: Form 592">
              <a:extLst>
                <a:ext uri="{FF2B5EF4-FFF2-40B4-BE49-F238E27FC236}">
                  <a16:creationId xmlns:a16="http://schemas.microsoft.com/office/drawing/2014/main" id="{B7F7FE90-737B-65F9-929E-E7C80AE68686}"/>
                </a:ext>
              </a:extLst>
            </p:cNvPr>
            <p:cNvSpPr/>
            <p:nvPr/>
          </p:nvSpPr>
          <p:spPr>
            <a:xfrm>
              <a:off x="9110300" y="4931680"/>
              <a:ext cx="2092122" cy="679753"/>
            </a:xfrm>
            <a:custGeom>
              <a:avLst/>
              <a:gdLst>
                <a:gd name="connsiteX0" fmla="*/ 0 w 850106"/>
                <a:gd name="connsiteY0" fmla="*/ 298026 h 303099"/>
                <a:gd name="connsiteX1" fmla="*/ 102394 w 850106"/>
                <a:gd name="connsiteY1" fmla="*/ 300408 h 303099"/>
                <a:gd name="connsiteX2" fmla="*/ 183356 w 850106"/>
                <a:gd name="connsiteY2" fmla="*/ 274214 h 303099"/>
                <a:gd name="connsiteX3" fmla="*/ 259556 w 850106"/>
                <a:gd name="connsiteY3" fmla="*/ 24183 h 303099"/>
                <a:gd name="connsiteX4" fmla="*/ 359569 w 850106"/>
                <a:gd name="connsiteY4" fmla="*/ 31326 h 303099"/>
                <a:gd name="connsiteX5" fmla="*/ 514350 w 850106"/>
                <a:gd name="connsiteY5" fmla="*/ 214683 h 303099"/>
                <a:gd name="connsiteX6" fmla="*/ 607219 w 850106"/>
                <a:gd name="connsiteY6" fmla="*/ 267070 h 303099"/>
                <a:gd name="connsiteX7" fmla="*/ 769144 w 850106"/>
                <a:gd name="connsiteY7" fmla="*/ 290883 h 303099"/>
                <a:gd name="connsiteX8" fmla="*/ 850106 w 850106"/>
                <a:gd name="connsiteY8" fmla="*/ 302789 h 303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0106" h="303099">
                  <a:moveTo>
                    <a:pt x="0" y="298026"/>
                  </a:moveTo>
                  <a:cubicBezTo>
                    <a:pt x="35917" y="301201"/>
                    <a:pt x="71835" y="304377"/>
                    <a:pt x="102394" y="300408"/>
                  </a:cubicBezTo>
                  <a:cubicBezTo>
                    <a:pt x="132953" y="296439"/>
                    <a:pt x="157162" y="320251"/>
                    <a:pt x="183356" y="274214"/>
                  </a:cubicBezTo>
                  <a:cubicBezTo>
                    <a:pt x="209550" y="228177"/>
                    <a:pt x="230187" y="64664"/>
                    <a:pt x="259556" y="24183"/>
                  </a:cubicBezTo>
                  <a:cubicBezTo>
                    <a:pt x="288925" y="-16298"/>
                    <a:pt x="317103" y="-424"/>
                    <a:pt x="359569" y="31326"/>
                  </a:cubicBezTo>
                  <a:cubicBezTo>
                    <a:pt x="402035" y="63076"/>
                    <a:pt x="473075" y="175392"/>
                    <a:pt x="514350" y="214683"/>
                  </a:cubicBezTo>
                  <a:cubicBezTo>
                    <a:pt x="555625" y="253974"/>
                    <a:pt x="564753" y="254370"/>
                    <a:pt x="607219" y="267070"/>
                  </a:cubicBezTo>
                  <a:cubicBezTo>
                    <a:pt x="649685" y="279770"/>
                    <a:pt x="769144" y="290883"/>
                    <a:pt x="769144" y="290883"/>
                  </a:cubicBezTo>
                  <a:lnTo>
                    <a:pt x="850106" y="302789"/>
                  </a:lnTo>
                </a:path>
              </a:pathLst>
            </a:custGeom>
            <a:noFill/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601" name="Gruppieren 600">
              <a:extLst>
                <a:ext uri="{FF2B5EF4-FFF2-40B4-BE49-F238E27FC236}">
                  <a16:creationId xmlns:a16="http://schemas.microsoft.com/office/drawing/2014/main" id="{987C28ED-6996-0961-604D-3ACBABE03BE6}"/>
                </a:ext>
              </a:extLst>
            </p:cNvPr>
            <p:cNvGrpSpPr/>
            <p:nvPr/>
          </p:nvGrpSpPr>
          <p:grpSpPr>
            <a:xfrm>
              <a:off x="8969821" y="3946533"/>
              <a:ext cx="2974629" cy="1698950"/>
              <a:chOff x="8954477" y="316356"/>
              <a:chExt cx="926679" cy="529270"/>
            </a:xfrm>
          </p:grpSpPr>
          <p:cxnSp>
            <p:nvCxnSpPr>
              <p:cNvPr id="614" name="Gerade Verbindung mit Pfeil 613">
                <a:extLst>
                  <a:ext uri="{FF2B5EF4-FFF2-40B4-BE49-F238E27FC236}">
                    <a16:creationId xmlns:a16="http://schemas.microsoft.com/office/drawing/2014/main" id="{75F2B24E-5975-0749-E581-24F860AF8CA0}"/>
                  </a:ext>
                </a:extLst>
              </p:cNvPr>
              <p:cNvCxnSpPr/>
              <p:nvPr/>
            </p:nvCxnSpPr>
            <p:spPr>
              <a:xfrm flipV="1">
                <a:off x="8957653" y="316356"/>
                <a:ext cx="0" cy="52096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5" name="Gerade Verbindung mit Pfeil 614">
                <a:extLst>
                  <a:ext uri="{FF2B5EF4-FFF2-40B4-BE49-F238E27FC236}">
                    <a16:creationId xmlns:a16="http://schemas.microsoft.com/office/drawing/2014/main" id="{CD869FE3-CB44-B7D1-C140-01F2E1B54F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54477" y="838484"/>
                <a:ext cx="926679" cy="714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2" name="Gruppieren 601">
              <a:extLst>
                <a:ext uri="{FF2B5EF4-FFF2-40B4-BE49-F238E27FC236}">
                  <a16:creationId xmlns:a16="http://schemas.microsoft.com/office/drawing/2014/main" id="{CFCD2F00-2AF0-CF72-9064-2063744F5E51}"/>
                </a:ext>
              </a:extLst>
            </p:cNvPr>
            <p:cNvGrpSpPr/>
            <p:nvPr/>
          </p:nvGrpSpPr>
          <p:grpSpPr>
            <a:xfrm>
              <a:off x="10867464" y="3896735"/>
              <a:ext cx="997847" cy="1209441"/>
              <a:chOff x="9236731" y="108831"/>
              <a:chExt cx="405461" cy="491439"/>
            </a:xfrm>
          </p:grpSpPr>
          <p:sp>
            <p:nvSpPr>
              <p:cNvPr id="605" name="Rechteck: abgerundete Ecken 604">
                <a:extLst>
                  <a:ext uri="{FF2B5EF4-FFF2-40B4-BE49-F238E27FC236}">
                    <a16:creationId xmlns:a16="http://schemas.microsoft.com/office/drawing/2014/main" id="{EE8B548D-B102-5D9C-A1BD-C735637BA17C}"/>
                  </a:ext>
                </a:extLst>
              </p:cNvPr>
              <p:cNvSpPr/>
              <p:nvPr/>
            </p:nvSpPr>
            <p:spPr>
              <a:xfrm>
                <a:off x="9236731" y="136595"/>
                <a:ext cx="405461" cy="463675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6" name="Textfeld 605">
                    <a:extLst>
                      <a:ext uri="{FF2B5EF4-FFF2-40B4-BE49-F238E27FC236}">
                        <a16:creationId xmlns:a16="http://schemas.microsoft.com/office/drawing/2014/main" id="{8521B4E1-60C8-BA5A-282D-0E18565A5C5C}"/>
                      </a:ext>
                    </a:extLst>
                  </p:cNvPr>
                  <p:cNvSpPr txBox="1"/>
                  <p:nvPr/>
                </p:nvSpPr>
                <p:spPr>
                  <a:xfrm>
                    <a:off x="9366922" y="108831"/>
                    <a:ext cx="180267" cy="47985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acc>
                        </m:oMath>
                      </m:oMathPara>
                    </a14:m>
                    <a:endParaRPr lang="en-US" sz="2400" dirty="0"/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606" name="Textfeld 605">
                    <a:extLst>
                      <a:ext uri="{FF2B5EF4-FFF2-40B4-BE49-F238E27FC236}">
                        <a16:creationId xmlns:a16="http://schemas.microsoft.com/office/drawing/2014/main" id="{8521B4E1-60C8-BA5A-282D-0E18565A5C5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66922" y="108831"/>
                    <a:ext cx="180267" cy="479851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818" r="-3090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607" name="Gruppieren 606">
                <a:extLst>
                  <a:ext uri="{FF2B5EF4-FFF2-40B4-BE49-F238E27FC236}">
                    <a16:creationId xmlns:a16="http://schemas.microsoft.com/office/drawing/2014/main" id="{241402A3-C546-2D13-EB9D-367ABD75F493}"/>
                  </a:ext>
                </a:extLst>
              </p:cNvPr>
              <p:cNvGrpSpPr/>
              <p:nvPr/>
            </p:nvGrpSpPr>
            <p:grpSpPr>
              <a:xfrm>
                <a:off x="9310703" y="390705"/>
                <a:ext cx="68031" cy="144381"/>
                <a:chOff x="5932861" y="1468672"/>
                <a:chExt cx="51629" cy="104423"/>
              </a:xfrm>
            </p:grpSpPr>
            <p:sp>
              <p:nvSpPr>
                <p:cNvPr id="609" name="Ellipse 608">
                  <a:extLst>
                    <a:ext uri="{FF2B5EF4-FFF2-40B4-BE49-F238E27FC236}">
                      <a16:creationId xmlns:a16="http://schemas.microsoft.com/office/drawing/2014/main" id="{650FFDA3-DCD0-FB63-1347-05F723F33788}"/>
                    </a:ext>
                  </a:extLst>
                </p:cNvPr>
                <p:cNvSpPr/>
                <p:nvPr/>
              </p:nvSpPr>
              <p:spPr>
                <a:xfrm>
                  <a:off x="5935817" y="149945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grpSp>
              <p:nvGrpSpPr>
                <p:cNvPr id="610" name="Gruppieren 609">
                  <a:extLst>
                    <a:ext uri="{FF2B5EF4-FFF2-40B4-BE49-F238E27FC236}">
                      <a16:creationId xmlns:a16="http://schemas.microsoft.com/office/drawing/2014/main" id="{5EB5AC13-D4DD-EB01-33D0-F0B786E2DC40}"/>
                    </a:ext>
                  </a:extLst>
                </p:cNvPr>
                <p:cNvGrpSpPr/>
                <p:nvPr/>
              </p:nvGrpSpPr>
              <p:grpSpPr>
                <a:xfrm>
                  <a:off x="5932861" y="1468672"/>
                  <a:ext cx="51629" cy="104423"/>
                  <a:chOff x="5595939" y="1205795"/>
                  <a:chExt cx="55244" cy="438188"/>
                </a:xfrm>
              </p:grpSpPr>
              <p:cxnSp>
                <p:nvCxnSpPr>
                  <p:cNvPr id="611" name="Gerader Verbinder 610">
                    <a:extLst>
                      <a:ext uri="{FF2B5EF4-FFF2-40B4-BE49-F238E27FC236}">
                        <a16:creationId xmlns:a16="http://schemas.microsoft.com/office/drawing/2014/main" id="{F88E56E9-43C9-5DEA-ACD3-5510517359FB}"/>
                      </a:ext>
                    </a:extLst>
                  </p:cNvPr>
                  <p:cNvCxnSpPr/>
                  <p:nvPr/>
                </p:nvCxnSpPr>
                <p:spPr>
                  <a:xfrm>
                    <a:off x="5624511" y="1205795"/>
                    <a:ext cx="0" cy="43815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2" name="Gerader Verbinder 611">
                    <a:extLst>
                      <a:ext uri="{FF2B5EF4-FFF2-40B4-BE49-F238E27FC236}">
                        <a16:creationId xmlns:a16="http://schemas.microsoft.com/office/drawing/2014/main" id="{0661813A-9565-F9B1-7D78-0AEC16D3C300}"/>
                      </a:ext>
                    </a:extLst>
                  </p:cNvPr>
                  <p:cNvCxnSpPr/>
                  <p:nvPr/>
                </p:nvCxnSpPr>
                <p:spPr>
                  <a:xfrm>
                    <a:off x="5595939" y="1205883"/>
                    <a:ext cx="55244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3" name="Gerader Verbinder 612">
                    <a:extLst>
                      <a:ext uri="{FF2B5EF4-FFF2-40B4-BE49-F238E27FC236}">
                        <a16:creationId xmlns:a16="http://schemas.microsoft.com/office/drawing/2014/main" id="{6D9B97E6-2514-8910-DE29-2688B52D004E}"/>
                      </a:ext>
                    </a:extLst>
                  </p:cNvPr>
                  <p:cNvCxnSpPr/>
                  <p:nvPr/>
                </p:nvCxnSpPr>
                <p:spPr>
                  <a:xfrm>
                    <a:off x="5595939" y="1643983"/>
                    <a:ext cx="55244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608" name="Gerader Verbinder 607">
                <a:extLst>
                  <a:ext uri="{FF2B5EF4-FFF2-40B4-BE49-F238E27FC236}">
                    <a16:creationId xmlns:a16="http://schemas.microsoft.com/office/drawing/2014/main" id="{4DEC11CA-1F63-FE83-AF66-685CAE9326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65545" y="251311"/>
                <a:ext cx="139175" cy="0"/>
              </a:xfrm>
              <a:prstGeom prst="line">
                <a:avLst/>
              </a:prstGeom>
              <a:ln w="254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3" name="Textfeld 602">
              <a:extLst>
                <a:ext uri="{FF2B5EF4-FFF2-40B4-BE49-F238E27FC236}">
                  <a16:creationId xmlns:a16="http://schemas.microsoft.com/office/drawing/2014/main" id="{46A3C9EF-03BF-FC3F-88D4-80E0D1781D99}"/>
                </a:ext>
              </a:extLst>
            </p:cNvPr>
            <p:cNvSpPr txBox="1"/>
            <p:nvPr/>
          </p:nvSpPr>
          <p:spPr>
            <a:xfrm rot="16200000">
              <a:off x="8255795" y="4587073"/>
              <a:ext cx="111899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Charge</a:t>
              </a:r>
            </a:p>
          </p:txBody>
        </p:sp>
        <p:sp>
          <p:nvSpPr>
            <p:cNvPr id="604" name="Textfeld 603">
              <a:extLst>
                <a:ext uri="{FF2B5EF4-FFF2-40B4-BE49-F238E27FC236}">
                  <a16:creationId xmlns:a16="http://schemas.microsoft.com/office/drawing/2014/main" id="{D9C7B363-7E54-D11B-167B-075103BAD65F}"/>
                </a:ext>
              </a:extLst>
            </p:cNvPr>
            <p:cNvSpPr txBox="1"/>
            <p:nvPr/>
          </p:nvSpPr>
          <p:spPr>
            <a:xfrm>
              <a:off x="9889555" y="5568403"/>
              <a:ext cx="111898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Time</a:t>
              </a:r>
            </a:p>
          </p:txBody>
        </p:sp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A8555253-AE18-B946-A7C7-22FAD9797484}"/>
                </a:ext>
              </a:extLst>
            </p:cNvPr>
            <p:cNvSpPr/>
            <p:nvPr/>
          </p:nvSpPr>
          <p:spPr>
            <a:xfrm>
              <a:off x="9131300" y="4469790"/>
              <a:ext cx="2724150" cy="1156310"/>
            </a:xfrm>
            <a:custGeom>
              <a:avLst/>
              <a:gdLst>
                <a:gd name="connsiteX0" fmla="*/ 0 w 2724150"/>
                <a:gd name="connsiteY0" fmla="*/ 1130910 h 1156310"/>
                <a:gd name="connsiteX1" fmla="*/ 279400 w 2724150"/>
                <a:gd name="connsiteY1" fmla="*/ 1111860 h 1156310"/>
                <a:gd name="connsiteX2" fmla="*/ 374650 w 2724150"/>
                <a:gd name="connsiteY2" fmla="*/ 1111860 h 1156310"/>
                <a:gd name="connsiteX3" fmla="*/ 469900 w 2724150"/>
                <a:gd name="connsiteY3" fmla="*/ 1016610 h 1156310"/>
                <a:gd name="connsiteX4" fmla="*/ 762000 w 2724150"/>
                <a:gd name="connsiteY4" fmla="*/ 413360 h 1156310"/>
                <a:gd name="connsiteX5" fmla="*/ 965200 w 2724150"/>
                <a:gd name="connsiteY5" fmla="*/ 610 h 1156310"/>
                <a:gd name="connsiteX6" fmla="*/ 1270000 w 2724150"/>
                <a:gd name="connsiteY6" fmla="*/ 502260 h 1156310"/>
                <a:gd name="connsiteX7" fmla="*/ 1644650 w 2724150"/>
                <a:gd name="connsiteY7" fmla="*/ 915010 h 1156310"/>
                <a:gd name="connsiteX8" fmla="*/ 2070100 w 2724150"/>
                <a:gd name="connsiteY8" fmla="*/ 1067410 h 1156310"/>
                <a:gd name="connsiteX9" fmla="*/ 2349500 w 2724150"/>
                <a:gd name="connsiteY9" fmla="*/ 1137260 h 1156310"/>
                <a:gd name="connsiteX10" fmla="*/ 2724150 w 2724150"/>
                <a:gd name="connsiteY10" fmla="*/ 1156310 h 115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24150" h="1156310">
                  <a:moveTo>
                    <a:pt x="0" y="1130910"/>
                  </a:moveTo>
                  <a:lnTo>
                    <a:pt x="279400" y="1111860"/>
                  </a:lnTo>
                  <a:cubicBezTo>
                    <a:pt x="341842" y="1108685"/>
                    <a:pt x="342900" y="1127735"/>
                    <a:pt x="374650" y="1111860"/>
                  </a:cubicBezTo>
                  <a:cubicBezTo>
                    <a:pt x="406400" y="1095985"/>
                    <a:pt x="405342" y="1133027"/>
                    <a:pt x="469900" y="1016610"/>
                  </a:cubicBezTo>
                  <a:cubicBezTo>
                    <a:pt x="534458" y="900193"/>
                    <a:pt x="679450" y="582693"/>
                    <a:pt x="762000" y="413360"/>
                  </a:cubicBezTo>
                  <a:cubicBezTo>
                    <a:pt x="844550" y="244027"/>
                    <a:pt x="880533" y="-14207"/>
                    <a:pt x="965200" y="610"/>
                  </a:cubicBezTo>
                  <a:cubicBezTo>
                    <a:pt x="1049867" y="15427"/>
                    <a:pt x="1156758" y="349860"/>
                    <a:pt x="1270000" y="502260"/>
                  </a:cubicBezTo>
                  <a:cubicBezTo>
                    <a:pt x="1383242" y="654660"/>
                    <a:pt x="1511300" y="820818"/>
                    <a:pt x="1644650" y="915010"/>
                  </a:cubicBezTo>
                  <a:cubicBezTo>
                    <a:pt x="1778000" y="1009202"/>
                    <a:pt x="1952625" y="1030368"/>
                    <a:pt x="2070100" y="1067410"/>
                  </a:cubicBezTo>
                  <a:cubicBezTo>
                    <a:pt x="2187575" y="1104452"/>
                    <a:pt x="2240492" y="1122443"/>
                    <a:pt x="2349500" y="1137260"/>
                  </a:cubicBezTo>
                  <a:cubicBezTo>
                    <a:pt x="2458508" y="1152077"/>
                    <a:pt x="2591329" y="1154193"/>
                    <a:pt x="2724150" y="1156310"/>
                  </a:cubicBez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594" name="Gruppieren 593">
              <a:extLst>
                <a:ext uri="{FF2B5EF4-FFF2-40B4-BE49-F238E27FC236}">
                  <a16:creationId xmlns:a16="http://schemas.microsoft.com/office/drawing/2014/main" id="{00CDD74E-5B09-971E-1C37-283CC34C1C4A}"/>
                </a:ext>
              </a:extLst>
            </p:cNvPr>
            <p:cNvGrpSpPr/>
            <p:nvPr/>
          </p:nvGrpSpPr>
          <p:grpSpPr>
            <a:xfrm>
              <a:off x="10525785" y="4894361"/>
              <a:ext cx="127060" cy="591903"/>
              <a:chOff x="5802434" y="1427661"/>
              <a:chExt cx="51629" cy="240511"/>
            </a:xfrm>
          </p:grpSpPr>
          <p:sp>
            <p:nvSpPr>
              <p:cNvPr id="646" name="Ellipse 645">
                <a:extLst>
                  <a:ext uri="{FF2B5EF4-FFF2-40B4-BE49-F238E27FC236}">
                    <a16:creationId xmlns:a16="http://schemas.microsoft.com/office/drawing/2014/main" id="{832A2C4D-9F71-3179-4239-49AF2BC2CCCA}"/>
                  </a:ext>
                </a:extLst>
              </p:cNvPr>
              <p:cNvSpPr/>
              <p:nvPr/>
            </p:nvSpPr>
            <p:spPr>
              <a:xfrm>
                <a:off x="5808344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647" name="Gruppieren 646">
                <a:extLst>
                  <a:ext uri="{FF2B5EF4-FFF2-40B4-BE49-F238E27FC236}">
                    <a16:creationId xmlns:a16="http://schemas.microsoft.com/office/drawing/2014/main" id="{0E27BF34-7C0A-7202-0A89-746D5F5281B2}"/>
                  </a:ext>
                </a:extLst>
              </p:cNvPr>
              <p:cNvGrpSpPr/>
              <p:nvPr/>
            </p:nvGrpSpPr>
            <p:grpSpPr>
              <a:xfrm>
                <a:off x="5802434" y="1427661"/>
                <a:ext cx="51629" cy="240511"/>
                <a:chOff x="5595939" y="1319213"/>
                <a:chExt cx="55244" cy="438150"/>
              </a:xfrm>
            </p:grpSpPr>
            <p:cxnSp>
              <p:nvCxnSpPr>
                <p:cNvPr id="648" name="Gerader Verbinder 647">
                  <a:extLst>
                    <a:ext uri="{FF2B5EF4-FFF2-40B4-BE49-F238E27FC236}">
                      <a16:creationId xmlns:a16="http://schemas.microsoft.com/office/drawing/2014/main" id="{E226DC1A-8AAA-5966-0542-8508625698E1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9" name="Gerader Verbinder 648">
                  <a:extLst>
                    <a:ext uri="{FF2B5EF4-FFF2-40B4-BE49-F238E27FC236}">
                      <a16:creationId xmlns:a16="http://schemas.microsoft.com/office/drawing/2014/main" id="{27EC2C97-410A-2F16-45B3-FB49A16BB2CB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0" name="Gerader Verbinder 649">
                  <a:extLst>
                    <a:ext uri="{FF2B5EF4-FFF2-40B4-BE49-F238E27FC236}">
                      <a16:creationId xmlns:a16="http://schemas.microsoft.com/office/drawing/2014/main" id="{5D56A92D-580B-94C7-A7C8-5E657332B5AE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95" name="Gruppieren 594">
              <a:extLst>
                <a:ext uri="{FF2B5EF4-FFF2-40B4-BE49-F238E27FC236}">
                  <a16:creationId xmlns:a16="http://schemas.microsoft.com/office/drawing/2014/main" id="{D30BC30A-C813-400D-E92D-C627D331C0D6}"/>
                </a:ext>
              </a:extLst>
            </p:cNvPr>
            <p:cNvGrpSpPr/>
            <p:nvPr/>
          </p:nvGrpSpPr>
          <p:grpSpPr>
            <a:xfrm>
              <a:off x="10115551" y="4308879"/>
              <a:ext cx="127060" cy="256969"/>
              <a:chOff x="5932861" y="1495708"/>
              <a:chExt cx="51629" cy="104416"/>
            </a:xfrm>
          </p:grpSpPr>
          <p:sp>
            <p:nvSpPr>
              <p:cNvPr id="641" name="Ellipse 640">
                <a:extLst>
                  <a:ext uri="{FF2B5EF4-FFF2-40B4-BE49-F238E27FC236}">
                    <a16:creationId xmlns:a16="http://schemas.microsoft.com/office/drawing/2014/main" id="{C28A621E-73F0-F8A2-B5F7-A7FA6E370A52}"/>
                  </a:ext>
                </a:extLst>
              </p:cNvPr>
              <p:cNvSpPr/>
              <p:nvPr/>
            </p:nvSpPr>
            <p:spPr>
              <a:xfrm>
                <a:off x="5935817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642" name="Gruppieren 641">
                <a:extLst>
                  <a:ext uri="{FF2B5EF4-FFF2-40B4-BE49-F238E27FC236}">
                    <a16:creationId xmlns:a16="http://schemas.microsoft.com/office/drawing/2014/main" id="{1866E999-E694-8B64-60F2-AA627CF69375}"/>
                  </a:ext>
                </a:extLst>
              </p:cNvPr>
              <p:cNvGrpSpPr/>
              <p:nvPr/>
            </p:nvGrpSpPr>
            <p:grpSpPr>
              <a:xfrm>
                <a:off x="5932861" y="1495708"/>
                <a:ext cx="51629" cy="104416"/>
                <a:chOff x="5595939" y="1319213"/>
                <a:chExt cx="55244" cy="438150"/>
              </a:xfrm>
            </p:grpSpPr>
            <p:cxnSp>
              <p:nvCxnSpPr>
                <p:cNvPr id="643" name="Gerader Verbinder 642">
                  <a:extLst>
                    <a:ext uri="{FF2B5EF4-FFF2-40B4-BE49-F238E27FC236}">
                      <a16:creationId xmlns:a16="http://schemas.microsoft.com/office/drawing/2014/main" id="{B7BABF18-0A9F-5984-7D5D-A92C0A5737FB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4" name="Gerader Verbinder 643">
                  <a:extLst>
                    <a:ext uri="{FF2B5EF4-FFF2-40B4-BE49-F238E27FC236}">
                      <a16:creationId xmlns:a16="http://schemas.microsoft.com/office/drawing/2014/main" id="{87581C8B-250E-E2AA-83F5-725DF9A58E98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5" name="Gerader Verbinder 644">
                  <a:extLst>
                    <a:ext uri="{FF2B5EF4-FFF2-40B4-BE49-F238E27FC236}">
                      <a16:creationId xmlns:a16="http://schemas.microsoft.com/office/drawing/2014/main" id="{F7571DF7-1917-1C47-C89F-E4E0D5B3C865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96" name="Gruppieren 595">
              <a:extLst>
                <a:ext uri="{FF2B5EF4-FFF2-40B4-BE49-F238E27FC236}">
                  <a16:creationId xmlns:a16="http://schemas.microsoft.com/office/drawing/2014/main" id="{E74BFD7C-3324-F1C3-5739-A88848D5A660}"/>
                </a:ext>
              </a:extLst>
            </p:cNvPr>
            <p:cNvGrpSpPr/>
            <p:nvPr/>
          </p:nvGrpSpPr>
          <p:grpSpPr>
            <a:xfrm>
              <a:off x="9629207" y="4965444"/>
              <a:ext cx="127060" cy="591903"/>
              <a:chOff x="5802434" y="1427661"/>
              <a:chExt cx="51629" cy="240511"/>
            </a:xfrm>
          </p:grpSpPr>
          <p:sp>
            <p:nvSpPr>
              <p:cNvPr id="636" name="Ellipse 635">
                <a:extLst>
                  <a:ext uri="{FF2B5EF4-FFF2-40B4-BE49-F238E27FC236}">
                    <a16:creationId xmlns:a16="http://schemas.microsoft.com/office/drawing/2014/main" id="{8E0A27B4-3AAF-BAB5-0A3C-2D40E4D1BE99}"/>
                  </a:ext>
                </a:extLst>
              </p:cNvPr>
              <p:cNvSpPr/>
              <p:nvPr/>
            </p:nvSpPr>
            <p:spPr>
              <a:xfrm>
                <a:off x="5808344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637" name="Gruppieren 636">
                <a:extLst>
                  <a:ext uri="{FF2B5EF4-FFF2-40B4-BE49-F238E27FC236}">
                    <a16:creationId xmlns:a16="http://schemas.microsoft.com/office/drawing/2014/main" id="{4AAF1A42-9129-C6F1-3ACF-821B214125F3}"/>
                  </a:ext>
                </a:extLst>
              </p:cNvPr>
              <p:cNvGrpSpPr/>
              <p:nvPr/>
            </p:nvGrpSpPr>
            <p:grpSpPr>
              <a:xfrm>
                <a:off x="5802434" y="1427661"/>
                <a:ext cx="51629" cy="240511"/>
                <a:chOff x="5595939" y="1319213"/>
                <a:chExt cx="55244" cy="438150"/>
              </a:xfrm>
            </p:grpSpPr>
            <p:cxnSp>
              <p:nvCxnSpPr>
                <p:cNvPr id="638" name="Gerader Verbinder 637">
                  <a:extLst>
                    <a:ext uri="{FF2B5EF4-FFF2-40B4-BE49-F238E27FC236}">
                      <a16:creationId xmlns:a16="http://schemas.microsoft.com/office/drawing/2014/main" id="{26660466-C383-9F43-7DFD-C5E879462C9F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9" name="Gerader Verbinder 638">
                  <a:extLst>
                    <a:ext uri="{FF2B5EF4-FFF2-40B4-BE49-F238E27FC236}">
                      <a16:creationId xmlns:a16="http://schemas.microsoft.com/office/drawing/2014/main" id="{865C7C2C-9E2F-7330-3DAB-293A541BF79A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0" name="Gerader Verbinder 639">
                  <a:extLst>
                    <a:ext uri="{FF2B5EF4-FFF2-40B4-BE49-F238E27FC236}">
                      <a16:creationId xmlns:a16="http://schemas.microsoft.com/office/drawing/2014/main" id="{2E86412A-26D1-8B11-5857-4BF91014AF47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97" name="Gruppieren 596">
              <a:extLst>
                <a:ext uri="{FF2B5EF4-FFF2-40B4-BE49-F238E27FC236}">
                  <a16:creationId xmlns:a16="http://schemas.microsoft.com/office/drawing/2014/main" id="{FC5A39CF-385B-AF3B-0FAA-93DBEADA0604}"/>
                </a:ext>
              </a:extLst>
            </p:cNvPr>
            <p:cNvGrpSpPr/>
            <p:nvPr/>
          </p:nvGrpSpPr>
          <p:grpSpPr>
            <a:xfrm>
              <a:off x="9849907" y="4669151"/>
              <a:ext cx="127060" cy="256969"/>
              <a:chOff x="5932861" y="1495708"/>
              <a:chExt cx="51629" cy="104416"/>
            </a:xfrm>
          </p:grpSpPr>
          <p:sp>
            <p:nvSpPr>
              <p:cNvPr id="631" name="Ellipse 630">
                <a:extLst>
                  <a:ext uri="{FF2B5EF4-FFF2-40B4-BE49-F238E27FC236}">
                    <a16:creationId xmlns:a16="http://schemas.microsoft.com/office/drawing/2014/main" id="{A75BB2F5-65AA-2104-004B-F2FE212CDD52}"/>
                  </a:ext>
                </a:extLst>
              </p:cNvPr>
              <p:cNvSpPr/>
              <p:nvPr/>
            </p:nvSpPr>
            <p:spPr>
              <a:xfrm>
                <a:off x="5935817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632" name="Gruppieren 631">
                <a:extLst>
                  <a:ext uri="{FF2B5EF4-FFF2-40B4-BE49-F238E27FC236}">
                    <a16:creationId xmlns:a16="http://schemas.microsoft.com/office/drawing/2014/main" id="{8C1BE49C-2A5C-3DFC-A931-E75E2B740FC2}"/>
                  </a:ext>
                </a:extLst>
              </p:cNvPr>
              <p:cNvGrpSpPr/>
              <p:nvPr/>
            </p:nvGrpSpPr>
            <p:grpSpPr>
              <a:xfrm>
                <a:off x="5932861" y="1495708"/>
                <a:ext cx="51629" cy="104416"/>
                <a:chOff x="5595939" y="1319213"/>
                <a:chExt cx="55244" cy="438150"/>
              </a:xfrm>
            </p:grpSpPr>
            <p:cxnSp>
              <p:nvCxnSpPr>
                <p:cNvPr id="633" name="Gerader Verbinder 632">
                  <a:extLst>
                    <a:ext uri="{FF2B5EF4-FFF2-40B4-BE49-F238E27FC236}">
                      <a16:creationId xmlns:a16="http://schemas.microsoft.com/office/drawing/2014/main" id="{25847E2B-1D60-7919-C5E2-484C9199D8EB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4" name="Gerader Verbinder 633">
                  <a:extLst>
                    <a:ext uri="{FF2B5EF4-FFF2-40B4-BE49-F238E27FC236}">
                      <a16:creationId xmlns:a16="http://schemas.microsoft.com/office/drawing/2014/main" id="{78C111DD-DEB5-2B30-DD1A-67BC65471A56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5" name="Gerader Verbinder 634">
                  <a:extLst>
                    <a:ext uri="{FF2B5EF4-FFF2-40B4-BE49-F238E27FC236}">
                      <a16:creationId xmlns:a16="http://schemas.microsoft.com/office/drawing/2014/main" id="{13630126-EFF7-AF30-F42A-1BADC7DE1785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98" name="Gruppieren 597">
              <a:extLst>
                <a:ext uri="{FF2B5EF4-FFF2-40B4-BE49-F238E27FC236}">
                  <a16:creationId xmlns:a16="http://schemas.microsoft.com/office/drawing/2014/main" id="{87764291-5510-0520-EDB2-8850B2438CB3}"/>
                </a:ext>
              </a:extLst>
            </p:cNvPr>
            <p:cNvGrpSpPr/>
            <p:nvPr/>
          </p:nvGrpSpPr>
          <p:grpSpPr>
            <a:xfrm>
              <a:off x="10794746" y="5233339"/>
              <a:ext cx="127060" cy="256969"/>
              <a:chOff x="5932861" y="1495708"/>
              <a:chExt cx="51629" cy="104416"/>
            </a:xfrm>
          </p:grpSpPr>
          <p:sp>
            <p:nvSpPr>
              <p:cNvPr id="626" name="Ellipse 625">
                <a:extLst>
                  <a:ext uri="{FF2B5EF4-FFF2-40B4-BE49-F238E27FC236}">
                    <a16:creationId xmlns:a16="http://schemas.microsoft.com/office/drawing/2014/main" id="{9CAF84E7-E6ED-0A51-91D6-CCAB5AC8D588}"/>
                  </a:ext>
                </a:extLst>
              </p:cNvPr>
              <p:cNvSpPr/>
              <p:nvPr/>
            </p:nvSpPr>
            <p:spPr>
              <a:xfrm>
                <a:off x="5935817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627" name="Gruppieren 626">
                <a:extLst>
                  <a:ext uri="{FF2B5EF4-FFF2-40B4-BE49-F238E27FC236}">
                    <a16:creationId xmlns:a16="http://schemas.microsoft.com/office/drawing/2014/main" id="{D327B98A-EDEC-1646-0E2D-31CC554138B4}"/>
                  </a:ext>
                </a:extLst>
              </p:cNvPr>
              <p:cNvGrpSpPr/>
              <p:nvPr/>
            </p:nvGrpSpPr>
            <p:grpSpPr>
              <a:xfrm>
                <a:off x="5932861" y="1495708"/>
                <a:ext cx="51629" cy="104416"/>
                <a:chOff x="5595939" y="1319213"/>
                <a:chExt cx="55244" cy="438150"/>
              </a:xfrm>
            </p:grpSpPr>
            <p:cxnSp>
              <p:nvCxnSpPr>
                <p:cNvPr id="628" name="Gerader Verbinder 627">
                  <a:extLst>
                    <a:ext uri="{FF2B5EF4-FFF2-40B4-BE49-F238E27FC236}">
                      <a16:creationId xmlns:a16="http://schemas.microsoft.com/office/drawing/2014/main" id="{A8D764BF-26F7-5AAB-4D88-6D784FF33E7D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9" name="Gerader Verbinder 628">
                  <a:extLst>
                    <a:ext uri="{FF2B5EF4-FFF2-40B4-BE49-F238E27FC236}">
                      <a16:creationId xmlns:a16="http://schemas.microsoft.com/office/drawing/2014/main" id="{E6A0C044-98E7-D3FD-077B-A78C128FA048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0" name="Gerader Verbinder 629">
                  <a:extLst>
                    <a:ext uri="{FF2B5EF4-FFF2-40B4-BE49-F238E27FC236}">
                      <a16:creationId xmlns:a16="http://schemas.microsoft.com/office/drawing/2014/main" id="{64FFBEC5-1387-BB89-6CDE-FA152E21A509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99" name="Gruppieren 598">
              <a:extLst>
                <a:ext uri="{FF2B5EF4-FFF2-40B4-BE49-F238E27FC236}">
                  <a16:creationId xmlns:a16="http://schemas.microsoft.com/office/drawing/2014/main" id="{6DAF550A-FC5F-B8AF-7228-97DAB7211552}"/>
                </a:ext>
              </a:extLst>
            </p:cNvPr>
            <p:cNvGrpSpPr/>
            <p:nvPr/>
          </p:nvGrpSpPr>
          <p:grpSpPr>
            <a:xfrm>
              <a:off x="10287133" y="4592200"/>
              <a:ext cx="140401" cy="654050"/>
              <a:chOff x="5802434" y="1427661"/>
              <a:chExt cx="51629" cy="240511"/>
            </a:xfrm>
          </p:grpSpPr>
          <p:sp>
            <p:nvSpPr>
              <p:cNvPr id="621" name="Ellipse 620">
                <a:extLst>
                  <a:ext uri="{FF2B5EF4-FFF2-40B4-BE49-F238E27FC236}">
                    <a16:creationId xmlns:a16="http://schemas.microsoft.com/office/drawing/2014/main" id="{572A6D21-A2E3-BF09-3DC8-229CC95D45AA}"/>
                  </a:ext>
                </a:extLst>
              </p:cNvPr>
              <p:cNvSpPr/>
              <p:nvPr/>
            </p:nvSpPr>
            <p:spPr>
              <a:xfrm>
                <a:off x="5808344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622" name="Gruppieren 621">
                <a:extLst>
                  <a:ext uri="{FF2B5EF4-FFF2-40B4-BE49-F238E27FC236}">
                    <a16:creationId xmlns:a16="http://schemas.microsoft.com/office/drawing/2014/main" id="{B552F0C5-29A6-9043-422C-6CFEBCCD56A5}"/>
                  </a:ext>
                </a:extLst>
              </p:cNvPr>
              <p:cNvGrpSpPr/>
              <p:nvPr/>
            </p:nvGrpSpPr>
            <p:grpSpPr>
              <a:xfrm>
                <a:off x="5802434" y="1427661"/>
                <a:ext cx="51629" cy="240511"/>
                <a:chOff x="5595939" y="1319213"/>
                <a:chExt cx="55244" cy="438150"/>
              </a:xfrm>
            </p:grpSpPr>
            <p:cxnSp>
              <p:nvCxnSpPr>
                <p:cNvPr id="623" name="Gerader Verbinder 622">
                  <a:extLst>
                    <a:ext uri="{FF2B5EF4-FFF2-40B4-BE49-F238E27FC236}">
                      <a16:creationId xmlns:a16="http://schemas.microsoft.com/office/drawing/2014/main" id="{A6690977-3E92-7777-B792-DC5DBC097CD7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4" name="Gerader Verbinder 623">
                  <a:extLst>
                    <a:ext uri="{FF2B5EF4-FFF2-40B4-BE49-F238E27FC236}">
                      <a16:creationId xmlns:a16="http://schemas.microsoft.com/office/drawing/2014/main" id="{E85D5292-D8BD-0FB9-40CE-C1B7E07F14E3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5" name="Gerader Verbinder 624">
                  <a:extLst>
                    <a:ext uri="{FF2B5EF4-FFF2-40B4-BE49-F238E27FC236}">
                      <a16:creationId xmlns:a16="http://schemas.microsoft.com/office/drawing/2014/main" id="{CEF9EEF3-2D4E-8BAB-B145-2D56B0D6F5BF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00" name="Gruppieren 599">
              <a:extLst>
                <a:ext uri="{FF2B5EF4-FFF2-40B4-BE49-F238E27FC236}">
                  <a16:creationId xmlns:a16="http://schemas.microsoft.com/office/drawing/2014/main" id="{55372239-E91A-76C8-2A58-EE5ACD47B65D}"/>
                </a:ext>
              </a:extLst>
            </p:cNvPr>
            <p:cNvGrpSpPr/>
            <p:nvPr/>
          </p:nvGrpSpPr>
          <p:grpSpPr>
            <a:xfrm>
              <a:off x="11100514" y="5361824"/>
              <a:ext cx="127060" cy="256969"/>
              <a:chOff x="5932861" y="1495708"/>
              <a:chExt cx="51629" cy="104416"/>
            </a:xfrm>
          </p:grpSpPr>
          <p:sp>
            <p:nvSpPr>
              <p:cNvPr id="616" name="Ellipse 615">
                <a:extLst>
                  <a:ext uri="{FF2B5EF4-FFF2-40B4-BE49-F238E27FC236}">
                    <a16:creationId xmlns:a16="http://schemas.microsoft.com/office/drawing/2014/main" id="{7F479EF9-2318-A026-1492-AB80837638D7}"/>
                  </a:ext>
                </a:extLst>
              </p:cNvPr>
              <p:cNvSpPr/>
              <p:nvPr/>
            </p:nvSpPr>
            <p:spPr>
              <a:xfrm>
                <a:off x="5935817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617" name="Gruppieren 616">
                <a:extLst>
                  <a:ext uri="{FF2B5EF4-FFF2-40B4-BE49-F238E27FC236}">
                    <a16:creationId xmlns:a16="http://schemas.microsoft.com/office/drawing/2014/main" id="{456581C4-3D17-0BAB-38D0-9E65421C7064}"/>
                  </a:ext>
                </a:extLst>
              </p:cNvPr>
              <p:cNvGrpSpPr/>
              <p:nvPr/>
            </p:nvGrpSpPr>
            <p:grpSpPr>
              <a:xfrm>
                <a:off x="5932861" y="1495708"/>
                <a:ext cx="51629" cy="104416"/>
                <a:chOff x="5595939" y="1319213"/>
                <a:chExt cx="55244" cy="438150"/>
              </a:xfrm>
            </p:grpSpPr>
            <p:cxnSp>
              <p:nvCxnSpPr>
                <p:cNvPr id="618" name="Gerader Verbinder 617">
                  <a:extLst>
                    <a:ext uri="{FF2B5EF4-FFF2-40B4-BE49-F238E27FC236}">
                      <a16:creationId xmlns:a16="http://schemas.microsoft.com/office/drawing/2014/main" id="{1AFC9631-52E4-690A-273F-7BAABFD667D1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9" name="Gerader Verbinder 618">
                  <a:extLst>
                    <a:ext uri="{FF2B5EF4-FFF2-40B4-BE49-F238E27FC236}">
                      <a16:creationId xmlns:a16="http://schemas.microsoft.com/office/drawing/2014/main" id="{94D70FD3-6887-8E86-E714-ED996800FFB5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0" name="Gerader Verbinder 619">
                  <a:extLst>
                    <a:ext uri="{FF2B5EF4-FFF2-40B4-BE49-F238E27FC236}">
                      <a16:creationId xmlns:a16="http://schemas.microsoft.com/office/drawing/2014/main" id="{9D2262FD-8260-31EE-8DA8-2C13B4F1845B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B9F08C2B-2C15-0C74-C4CF-47410E371779}"/>
              </a:ext>
            </a:extLst>
          </p:cNvPr>
          <p:cNvGrpSpPr/>
          <p:nvPr/>
        </p:nvGrpSpPr>
        <p:grpSpPr>
          <a:xfrm>
            <a:off x="331105" y="1341124"/>
            <a:ext cx="3717821" cy="1257503"/>
            <a:chOff x="331105" y="1341124"/>
            <a:chExt cx="3717821" cy="1257503"/>
          </a:xfrm>
        </p:grpSpPr>
        <p:sp>
          <p:nvSpPr>
            <p:cNvPr id="2" name="Rounded Rectangle 10 1 1 1">
              <a:extLst>
                <a:ext uri="{FF2B5EF4-FFF2-40B4-BE49-F238E27FC236}">
                  <a16:creationId xmlns:a16="http://schemas.microsoft.com/office/drawing/2014/main" id="{255BA3D6-87FA-BF03-895D-60BAF8CD46BA}"/>
                </a:ext>
              </a:extLst>
            </p:cNvPr>
            <p:cNvSpPr/>
            <p:nvPr/>
          </p:nvSpPr>
          <p:spPr>
            <a:xfrm>
              <a:off x="1759338" y="1343400"/>
              <a:ext cx="1582121" cy="311165"/>
            </a:xfrm>
            <a:prstGeom prst="roundRect">
              <a:avLst/>
            </a:prstGeom>
            <a:solidFill>
              <a:srgbClr val="D9F3FD"/>
            </a:solidFill>
            <a:ln w="19050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40" dirty="0">
                  <a:solidFill>
                    <a:schemeClr val="tx1"/>
                  </a:solidFill>
                  <a:latin typeface="Akkurat Light Office" charset="0"/>
                  <a:ea typeface="Akkurat Light Office" charset="0"/>
                  <a:cs typeface="Akkurat Light Office" charset="0"/>
                </a:rPr>
                <a:t>PDF</a:t>
              </a:r>
            </a:p>
          </p:txBody>
        </p:sp>
        <p:sp>
          <p:nvSpPr>
            <p:cNvPr id="5" name="Rounded Rectangle 7 1">
              <a:extLst>
                <a:ext uri="{FF2B5EF4-FFF2-40B4-BE49-F238E27FC236}">
                  <a16:creationId xmlns:a16="http://schemas.microsoft.com/office/drawing/2014/main" id="{3F25B6FA-DF4F-8730-903C-643FE287E8CB}"/>
                </a:ext>
              </a:extLst>
            </p:cNvPr>
            <p:cNvSpPr/>
            <p:nvPr/>
          </p:nvSpPr>
          <p:spPr>
            <a:xfrm>
              <a:off x="331105" y="1341124"/>
              <a:ext cx="1159629" cy="311165"/>
            </a:xfrm>
            <a:prstGeom prst="roundRect">
              <a:avLst/>
            </a:prstGeom>
            <a:noFill/>
            <a:ln w="19050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40" dirty="0">
                  <a:solidFill>
                    <a:schemeClr val="tx1"/>
                  </a:solidFill>
                  <a:latin typeface="Akkurat Light Office" charset="0"/>
                  <a:ea typeface="Akkurat Light Office" charset="0"/>
                  <a:cs typeface="Akkurat Light Office" charset="0"/>
                </a:rPr>
                <a:t>Hypothesis</a:t>
              </a:r>
            </a:p>
          </p:txBody>
        </p:sp>
        <p:cxnSp>
          <p:nvCxnSpPr>
            <p:cNvPr id="8" name="Straight Arrow Connector 14 1">
              <a:extLst>
                <a:ext uri="{FF2B5EF4-FFF2-40B4-BE49-F238E27FC236}">
                  <a16:creationId xmlns:a16="http://schemas.microsoft.com/office/drawing/2014/main" id="{19E85944-C4CF-18AA-2B5C-70C091FE3426}"/>
                </a:ext>
              </a:extLst>
            </p:cNvPr>
            <p:cNvCxnSpPr>
              <a:cxnSpLocks/>
              <a:stCxn id="5" idx="3"/>
              <a:endCxn id="2" idx="1"/>
            </p:cNvCxnSpPr>
            <p:nvPr/>
          </p:nvCxnSpPr>
          <p:spPr>
            <a:xfrm>
              <a:off x="1490734" y="1496706"/>
              <a:ext cx="268604" cy="2276"/>
            </a:xfrm>
            <a:prstGeom prst="straightConnector1">
              <a:avLst/>
            </a:prstGeom>
            <a:ln w="25400">
              <a:solidFill>
                <a:srgbClr val="7F7F7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8" name="Rounded Rectangle 10 3 1">
              <a:extLst>
                <a:ext uri="{FF2B5EF4-FFF2-40B4-BE49-F238E27FC236}">
                  <a16:creationId xmlns:a16="http://schemas.microsoft.com/office/drawing/2014/main" id="{77C2097B-BE0B-8227-3832-ABB293CF0E40}"/>
                </a:ext>
              </a:extLst>
            </p:cNvPr>
            <p:cNvSpPr/>
            <p:nvPr/>
          </p:nvSpPr>
          <p:spPr>
            <a:xfrm>
              <a:off x="1980723" y="2353248"/>
              <a:ext cx="1139362" cy="235146"/>
            </a:xfrm>
            <a:prstGeom prst="roundRect">
              <a:avLst/>
            </a:prstGeom>
            <a:solidFill>
              <a:srgbClr val="FFFFFF"/>
            </a:solidFill>
            <a:ln w="19050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err="1">
                  <a:solidFill>
                    <a:schemeClr val="tx1"/>
                  </a:solidFill>
                  <a:latin typeface="Akkurat Light Office" charset="0"/>
                  <a:ea typeface="Akkurat Light Office" charset="0"/>
                  <a:cs typeface="Akkurat Light Office" charset="0"/>
                </a:rPr>
                <a:t>Likelihood</a:t>
              </a:r>
              <a:endParaRPr lang="de-DE" sz="1400" dirty="0">
                <a:solidFill>
                  <a:schemeClr val="tx1"/>
                </a:solidFill>
                <a:latin typeface="Akkurat Light Office" charset="0"/>
                <a:ea typeface="Akkurat Light Office" charset="0"/>
                <a:cs typeface="Akkurat Light Office" charset="0"/>
              </a:endParaRPr>
            </a:p>
          </p:txBody>
        </p:sp>
        <p:cxnSp>
          <p:nvCxnSpPr>
            <p:cNvPr id="449" name="Straight Arrow Connector 14 2">
              <a:extLst>
                <a:ext uri="{FF2B5EF4-FFF2-40B4-BE49-F238E27FC236}">
                  <a16:creationId xmlns:a16="http://schemas.microsoft.com/office/drawing/2014/main" id="{9A7F6FE3-75E9-D554-4487-95BCA4699707}"/>
                </a:ext>
              </a:extLst>
            </p:cNvPr>
            <p:cNvCxnSpPr>
              <a:cxnSpLocks/>
              <a:stCxn id="2" idx="2"/>
              <a:endCxn id="453" idx="0"/>
            </p:cNvCxnSpPr>
            <p:nvPr/>
          </p:nvCxnSpPr>
          <p:spPr>
            <a:xfrm>
              <a:off x="2550400" y="1654564"/>
              <a:ext cx="5" cy="234762"/>
            </a:xfrm>
            <a:prstGeom prst="straightConnector1">
              <a:avLst/>
            </a:prstGeom>
            <a:ln w="25400">
              <a:solidFill>
                <a:srgbClr val="7F7F7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Arrow Connector 14 3 1">
              <a:extLst>
                <a:ext uri="{FF2B5EF4-FFF2-40B4-BE49-F238E27FC236}">
                  <a16:creationId xmlns:a16="http://schemas.microsoft.com/office/drawing/2014/main" id="{B300E0CB-09A0-1412-F994-566D1AE317C6}"/>
                </a:ext>
              </a:extLst>
            </p:cNvPr>
            <p:cNvCxnSpPr>
              <a:cxnSpLocks/>
              <a:stCxn id="453" idx="2"/>
              <a:endCxn id="448" idx="0"/>
            </p:cNvCxnSpPr>
            <p:nvPr/>
          </p:nvCxnSpPr>
          <p:spPr>
            <a:xfrm>
              <a:off x="2550403" y="2169159"/>
              <a:ext cx="0" cy="184088"/>
            </a:xfrm>
            <a:prstGeom prst="straightConnector1">
              <a:avLst/>
            </a:prstGeom>
            <a:ln w="25400">
              <a:solidFill>
                <a:srgbClr val="7F7F7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1" name="Straight Arrow Connector 14 4">
              <a:extLst>
                <a:ext uri="{FF2B5EF4-FFF2-40B4-BE49-F238E27FC236}">
                  <a16:creationId xmlns:a16="http://schemas.microsoft.com/office/drawing/2014/main" id="{638B85C3-AF4E-27A4-A2D7-81C9B891047B}"/>
                </a:ext>
              </a:extLst>
            </p:cNvPr>
            <p:cNvCxnSpPr>
              <a:cxnSpLocks/>
              <a:stCxn id="448" idx="1"/>
              <a:endCxn id="5" idx="2"/>
            </p:cNvCxnSpPr>
            <p:nvPr/>
          </p:nvCxnSpPr>
          <p:spPr>
            <a:xfrm rot="10800000">
              <a:off x="910921" y="1652291"/>
              <a:ext cx="1069802" cy="818532"/>
            </a:xfrm>
            <a:prstGeom prst="bentConnector2">
              <a:avLst/>
            </a:prstGeom>
            <a:ln w="254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2" name="Rechteck 451">
              <a:extLst>
                <a:ext uri="{FF2B5EF4-FFF2-40B4-BE49-F238E27FC236}">
                  <a16:creationId xmlns:a16="http://schemas.microsoft.com/office/drawing/2014/main" id="{FBACFBDB-067A-11E3-1E53-C72BA1869755}"/>
                </a:ext>
              </a:extLst>
            </p:cNvPr>
            <p:cNvSpPr/>
            <p:nvPr/>
          </p:nvSpPr>
          <p:spPr>
            <a:xfrm>
              <a:off x="870759" y="2103358"/>
              <a:ext cx="876177" cy="3970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990" dirty="0">
                  <a:solidFill>
                    <a:schemeClr val="accent2"/>
                  </a:solidFill>
                  <a:latin typeface="Akkurat Light Office" panose="02000503030000020004" pitchFamily="50" charset="0"/>
                </a:rPr>
                <a:t>Update </a:t>
              </a:r>
              <a:r>
                <a:rPr lang="de-DE" sz="990" dirty="0" err="1">
                  <a:solidFill>
                    <a:schemeClr val="accent2"/>
                  </a:solidFill>
                  <a:latin typeface="Akkurat Light Office" panose="02000503030000020004" pitchFamily="50" charset="0"/>
                </a:rPr>
                <a:t>hypothesis</a:t>
              </a:r>
              <a:endParaRPr lang="de-DE" sz="990" dirty="0">
                <a:solidFill>
                  <a:schemeClr val="accent2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3" name="Rounded Rectangle 10 2 1">
                  <a:extLst>
                    <a:ext uri="{FF2B5EF4-FFF2-40B4-BE49-F238E27FC236}">
                      <a16:creationId xmlns:a16="http://schemas.microsoft.com/office/drawing/2014/main" id="{F13A058F-1C6D-8832-6805-8CECE359B1F8}"/>
                    </a:ext>
                  </a:extLst>
                </p:cNvPr>
                <p:cNvSpPr/>
                <p:nvPr/>
              </p:nvSpPr>
              <p:spPr>
                <a:xfrm>
                  <a:off x="1897176" y="1889327"/>
                  <a:ext cx="1306456" cy="279833"/>
                </a:xfrm>
                <a:prstGeom prst="roundRect">
                  <a:avLst/>
                </a:prstGeom>
                <a:solidFill>
                  <a:srgbClr val="FFFFFF"/>
                </a:solidFill>
                <a:ln w="1905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de-DE" sz="1400" dirty="0">
                      <a:solidFill>
                        <a:schemeClr val="tx1"/>
                      </a:solidFill>
                      <a:latin typeface="Akkurat Light Office" charset="0"/>
                      <a:ea typeface="Akkurat Light Office" charset="0"/>
                      <a:cs typeface="Akkurat Light Office" charset="0"/>
                    </a:rPr>
                    <a:t>Expectation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acc>
                    </m:oMath>
                  </a14:m>
                  <a:endParaRPr lang="de-DE" sz="1400" dirty="0">
                    <a:solidFill>
                      <a:schemeClr val="tx1"/>
                    </a:solidFill>
                    <a:latin typeface="Akkurat Light Office" charset="0"/>
                    <a:ea typeface="Akkurat Light Office" charset="0"/>
                    <a:cs typeface="Akkurat Light Office" charset="0"/>
                  </a:endParaRPr>
                </a:p>
              </p:txBody>
            </p:sp>
          </mc:Choice>
          <mc:Fallback xmlns="">
            <p:sp>
              <p:nvSpPr>
                <p:cNvPr id="453" name="Rounded Rectangle 10 2 1">
                  <a:extLst>
                    <a:ext uri="{FF2B5EF4-FFF2-40B4-BE49-F238E27FC236}">
                      <a16:creationId xmlns:a16="http://schemas.microsoft.com/office/drawing/2014/main" id="{F13A058F-1C6D-8832-6805-8CECE359B1F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7176" y="1889327"/>
                  <a:ext cx="1306456" cy="279833"/>
                </a:xfrm>
                <a:prstGeom prst="roundRect">
                  <a:avLst/>
                </a:prstGeom>
                <a:blipFill>
                  <a:blip r:embed="rId8"/>
                  <a:stretch>
                    <a:fillRect t="-22449" r="-12844" b="-26531"/>
                  </a:stretch>
                </a:blipFill>
                <a:ln w="19050">
                  <a:solidFill>
                    <a:srgbClr val="7F7F7F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67" name="Straight Arrow Connector 14 3 2">
              <a:extLst>
                <a:ext uri="{FF2B5EF4-FFF2-40B4-BE49-F238E27FC236}">
                  <a16:creationId xmlns:a16="http://schemas.microsoft.com/office/drawing/2014/main" id="{31DFD336-D2C4-DF89-5485-CBF07472868A}"/>
                </a:ext>
              </a:extLst>
            </p:cNvPr>
            <p:cNvCxnSpPr>
              <a:cxnSpLocks/>
              <a:stCxn id="15" idx="1"/>
              <a:endCxn id="448" idx="3"/>
            </p:cNvCxnSpPr>
            <p:nvPr/>
          </p:nvCxnSpPr>
          <p:spPr>
            <a:xfrm flipH="1" flipV="1">
              <a:off x="3120085" y="2470821"/>
              <a:ext cx="150239" cy="4293"/>
            </a:xfrm>
            <a:prstGeom prst="straightConnector1">
              <a:avLst/>
            </a:prstGeom>
            <a:ln w="25400">
              <a:solidFill>
                <a:srgbClr val="7F7F7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ounded Rectangle 10 2 2">
                  <a:extLst>
                    <a:ext uri="{FF2B5EF4-FFF2-40B4-BE49-F238E27FC236}">
                      <a16:creationId xmlns:a16="http://schemas.microsoft.com/office/drawing/2014/main" id="{87C0FB74-3006-AE36-7CF2-CD28C3039C23}"/>
                    </a:ext>
                  </a:extLst>
                </p:cNvPr>
                <p:cNvSpPr/>
                <p:nvPr/>
              </p:nvSpPr>
              <p:spPr>
                <a:xfrm>
                  <a:off x="3270324" y="2351600"/>
                  <a:ext cx="778602" cy="247027"/>
                </a:xfrm>
                <a:prstGeom prst="roundRect">
                  <a:avLst/>
                </a:prstGeom>
                <a:solidFill>
                  <a:srgbClr val="FFFFFF"/>
                </a:solidFill>
                <a:ln w="1905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de-DE" sz="1400" dirty="0">
                      <a:solidFill>
                        <a:schemeClr val="tx1"/>
                      </a:solidFill>
                      <a:latin typeface="Akkurat Light Office" charset="0"/>
                      <a:ea typeface="Akkurat Light Office" charset="0"/>
                      <a:cs typeface="Akkurat Light Office" charset="0"/>
                    </a:rPr>
                    <a:t>Data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a14:m>
                  <a:endParaRPr lang="de-DE" sz="1400" dirty="0">
                    <a:solidFill>
                      <a:schemeClr val="tx1"/>
                    </a:solidFill>
                    <a:latin typeface="Akkurat Light Office" charset="0"/>
                    <a:ea typeface="Akkurat Light Office" charset="0"/>
                    <a:cs typeface="Akkurat Light Office" charset="0"/>
                  </a:endParaRPr>
                </a:p>
              </p:txBody>
            </p:sp>
          </mc:Choice>
          <mc:Fallback xmlns="">
            <p:sp>
              <p:nvSpPr>
                <p:cNvPr id="15" name="Rounded Rectangle 10 2 2">
                  <a:extLst>
                    <a:ext uri="{FF2B5EF4-FFF2-40B4-BE49-F238E27FC236}">
                      <a16:creationId xmlns:a16="http://schemas.microsoft.com/office/drawing/2014/main" id="{87C0FB74-3006-AE36-7CF2-CD28C3039C2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0324" y="2351600"/>
                  <a:ext cx="778602" cy="247027"/>
                </a:xfrm>
                <a:prstGeom prst="roundRect">
                  <a:avLst/>
                </a:prstGeom>
                <a:blipFill>
                  <a:blip r:embed="rId6"/>
                  <a:stretch>
                    <a:fillRect t="-23256" r="-14504" b="-32558"/>
                  </a:stretch>
                </a:blipFill>
                <a:ln w="19050">
                  <a:solidFill>
                    <a:srgbClr val="7F7F7F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Foliennummernplatzhalter 1">
            <a:extLst>
              <a:ext uri="{FF2B5EF4-FFF2-40B4-BE49-F238E27FC236}">
                <a16:creationId xmlns:a16="http://schemas.microsoft.com/office/drawing/2014/main" id="{E5BD7A66-3E65-EB0C-588F-15B1B08E22E2}"/>
              </a:ext>
            </a:extLst>
          </p:cNvPr>
          <p:cNvSpPr txBox="1">
            <a:spLocks/>
          </p:cNvSpPr>
          <p:nvPr/>
        </p:nvSpPr>
        <p:spPr>
          <a:xfrm>
            <a:off x="6564600" y="5319501"/>
            <a:ext cx="2057400" cy="27690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675" tIns="45675" rIns="45675" bIns="45675" rtlCol="0" anchor="ctr" anchorCtr="0">
            <a:spAutoFit/>
          </a:bodyPr>
          <a:lstStyle>
            <a:defPPr>
              <a:defRPr lang="en-US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200" b="0" i="0" u="none" strike="noStrike" kern="120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200" b="0" i="0" u="none" strike="noStrike" kern="120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200" b="0" i="0" u="none" strike="noStrike" kern="120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200" b="0" i="0" u="none" strike="noStrike" kern="120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200" b="0" i="0" u="none" strike="noStrike" kern="120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200" b="0" i="0" u="none" strike="noStrike" kern="120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200" b="0" i="0" u="none" strike="noStrike" kern="120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200" b="0" i="0" u="none" strike="noStrike" kern="120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200" b="0" i="0" u="none" strike="noStrike" kern="120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F03FB4BF-9C30-A94B-8CCB-3BFBA1A832FD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19" name="Titel 2">
            <a:extLst>
              <a:ext uri="{FF2B5EF4-FFF2-40B4-BE49-F238E27FC236}">
                <a16:creationId xmlns:a16="http://schemas.microsoft.com/office/drawing/2014/main" id="{96045DB7-00BA-1462-9011-E6FE1C4D0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Event-Generator: Combining Maximum-Likelihood with DL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632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9" name="Gruppieren 1118">
            <a:extLst>
              <a:ext uri="{FF2B5EF4-FFF2-40B4-BE49-F238E27FC236}">
                <a16:creationId xmlns:a16="http://schemas.microsoft.com/office/drawing/2014/main" id="{7AAF4F18-99C0-F665-0879-1B5834CDD2D8}"/>
              </a:ext>
            </a:extLst>
          </p:cNvPr>
          <p:cNvGrpSpPr/>
          <p:nvPr/>
        </p:nvGrpSpPr>
        <p:grpSpPr>
          <a:xfrm>
            <a:off x="2975714" y="950936"/>
            <a:ext cx="949311" cy="903372"/>
            <a:chOff x="11700972" y="2955370"/>
            <a:chExt cx="1666307" cy="1585670"/>
          </a:xfrm>
        </p:grpSpPr>
        <p:grpSp>
          <p:nvGrpSpPr>
            <p:cNvPr id="1120" name="Gruppieren 1119">
              <a:extLst>
                <a:ext uri="{FF2B5EF4-FFF2-40B4-BE49-F238E27FC236}">
                  <a16:creationId xmlns:a16="http://schemas.microsoft.com/office/drawing/2014/main" id="{49BBF271-599B-5DF4-B25C-3B0A31ABE547}"/>
                </a:ext>
              </a:extLst>
            </p:cNvPr>
            <p:cNvGrpSpPr/>
            <p:nvPr/>
          </p:nvGrpSpPr>
          <p:grpSpPr>
            <a:xfrm>
              <a:off x="11700972" y="3166446"/>
              <a:ext cx="1666307" cy="1169377"/>
              <a:chOff x="-597372" y="1039514"/>
              <a:chExt cx="7480006" cy="5249303"/>
            </a:xfrm>
          </p:grpSpPr>
          <p:sp>
            <p:nvSpPr>
              <p:cNvPr id="1184" name="Rechteck 1183">
                <a:extLst>
                  <a:ext uri="{FF2B5EF4-FFF2-40B4-BE49-F238E27FC236}">
                    <a16:creationId xmlns:a16="http://schemas.microsoft.com/office/drawing/2014/main" id="{094A75E5-A543-B40D-08EA-7BA5C3C197AC}"/>
                  </a:ext>
                </a:extLst>
              </p:cNvPr>
              <p:cNvSpPr/>
              <p:nvPr/>
            </p:nvSpPr>
            <p:spPr>
              <a:xfrm>
                <a:off x="558087" y="5009960"/>
                <a:ext cx="637864" cy="1270492"/>
              </a:xfrm>
              <a:prstGeom prst="rect">
                <a:avLst/>
              </a:prstGeom>
              <a:solidFill>
                <a:srgbClr val="F2F2F2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endParaRPr lang="en-US" sz="8502"/>
              </a:p>
            </p:txBody>
          </p:sp>
          <p:sp>
            <p:nvSpPr>
              <p:cNvPr id="1185" name="Rechteck 1184">
                <a:extLst>
                  <a:ext uri="{FF2B5EF4-FFF2-40B4-BE49-F238E27FC236}">
                    <a16:creationId xmlns:a16="http://schemas.microsoft.com/office/drawing/2014/main" id="{C299C8D3-0CD8-FBFF-3FC6-71578DA9AE6A}"/>
                  </a:ext>
                </a:extLst>
              </p:cNvPr>
              <p:cNvSpPr/>
              <p:nvPr/>
            </p:nvSpPr>
            <p:spPr>
              <a:xfrm>
                <a:off x="1195954" y="1313486"/>
                <a:ext cx="611723" cy="4966970"/>
              </a:xfrm>
              <a:prstGeom prst="rect">
                <a:avLst/>
              </a:prstGeom>
              <a:solidFill>
                <a:srgbClr val="F2F2F2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47500" lnSpcReduction="20000"/>
              </a:bodyPr>
              <a:lstStyle/>
              <a:p>
                <a:pPr algn="ctr"/>
                <a:endParaRPr lang="en-US" sz="8502"/>
              </a:p>
            </p:txBody>
          </p:sp>
          <p:sp>
            <p:nvSpPr>
              <p:cNvPr id="1186" name="Rechteck 1185">
                <a:extLst>
                  <a:ext uri="{FF2B5EF4-FFF2-40B4-BE49-F238E27FC236}">
                    <a16:creationId xmlns:a16="http://schemas.microsoft.com/office/drawing/2014/main" id="{99F8503A-A837-68BB-B4CD-17B683F3E47D}"/>
                  </a:ext>
                </a:extLst>
              </p:cNvPr>
              <p:cNvSpPr/>
              <p:nvPr/>
            </p:nvSpPr>
            <p:spPr>
              <a:xfrm>
                <a:off x="1807673" y="2291194"/>
                <a:ext cx="611723" cy="3989250"/>
              </a:xfrm>
              <a:prstGeom prst="rect">
                <a:avLst/>
              </a:prstGeom>
              <a:solidFill>
                <a:srgbClr val="F2F2F2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32500" lnSpcReduction="20000"/>
              </a:bodyPr>
              <a:lstStyle/>
              <a:p>
                <a:pPr algn="ctr"/>
                <a:endParaRPr lang="en-US" sz="8502"/>
              </a:p>
            </p:txBody>
          </p:sp>
          <p:sp>
            <p:nvSpPr>
              <p:cNvPr id="1187" name="Rechteck 1186">
                <a:extLst>
                  <a:ext uri="{FF2B5EF4-FFF2-40B4-BE49-F238E27FC236}">
                    <a16:creationId xmlns:a16="http://schemas.microsoft.com/office/drawing/2014/main" id="{91C0C24B-BF86-089B-93A3-3155068C5086}"/>
                  </a:ext>
                </a:extLst>
              </p:cNvPr>
              <p:cNvSpPr/>
              <p:nvPr/>
            </p:nvSpPr>
            <p:spPr>
              <a:xfrm>
                <a:off x="2419392" y="3953821"/>
                <a:ext cx="611723" cy="2326623"/>
              </a:xfrm>
              <a:prstGeom prst="rect">
                <a:avLst/>
              </a:prstGeom>
              <a:solidFill>
                <a:srgbClr val="F2F2F2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endParaRPr lang="en-US" sz="8502"/>
              </a:p>
            </p:txBody>
          </p:sp>
          <p:sp>
            <p:nvSpPr>
              <p:cNvPr id="1188" name="Rechteck 1187">
                <a:extLst>
                  <a:ext uri="{FF2B5EF4-FFF2-40B4-BE49-F238E27FC236}">
                    <a16:creationId xmlns:a16="http://schemas.microsoft.com/office/drawing/2014/main" id="{04FA961D-D174-D674-D30F-066CC2294BCB}"/>
                  </a:ext>
                </a:extLst>
              </p:cNvPr>
              <p:cNvSpPr/>
              <p:nvPr/>
            </p:nvSpPr>
            <p:spPr>
              <a:xfrm>
                <a:off x="3031107" y="4591689"/>
                <a:ext cx="611723" cy="1688763"/>
              </a:xfrm>
              <a:prstGeom prst="rect">
                <a:avLst/>
              </a:prstGeom>
              <a:solidFill>
                <a:srgbClr val="F2F2F2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endParaRPr lang="en-US" sz="8502"/>
              </a:p>
            </p:txBody>
          </p:sp>
          <p:sp>
            <p:nvSpPr>
              <p:cNvPr id="1189" name="Rechteck 1188">
                <a:extLst>
                  <a:ext uri="{FF2B5EF4-FFF2-40B4-BE49-F238E27FC236}">
                    <a16:creationId xmlns:a16="http://schemas.microsoft.com/office/drawing/2014/main" id="{087279EF-17CE-CC88-3E0F-607E06F9AF82}"/>
                  </a:ext>
                </a:extLst>
              </p:cNvPr>
              <p:cNvSpPr/>
              <p:nvPr/>
            </p:nvSpPr>
            <p:spPr>
              <a:xfrm>
                <a:off x="3642834" y="4374710"/>
                <a:ext cx="611723" cy="1905746"/>
              </a:xfrm>
              <a:prstGeom prst="rect">
                <a:avLst/>
              </a:prstGeom>
              <a:solidFill>
                <a:srgbClr val="F2F2F2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endParaRPr lang="en-US" sz="8502"/>
              </a:p>
            </p:txBody>
          </p:sp>
          <p:sp>
            <p:nvSpPr>
              <p:cNvPr id="1190" name="Rechteck 1189">
                <a:extLst>
                  <a:ext uri="{FF2B5EF4-FFF2-40B4-BE49-F238E27FC236}">
                    <a16:creationId xmlns:a16="http://schemas.microsoft.com/office/drawing/2014/main" id="{F0758CF1-CD5E-9EF3-DBED-02205CF0618D}"/>
                  </a:ext>
                </a:extLst>
              </p:cNvPr>
              <p:cNvSpPr/>
              <p:nvPr/>
            </p:nvSpPr>
            <p:spPr>
              <a:xfrm>
                <a:off x="4254556" y="3807427"/>
                <a:ext cx="611723" cy="2461267"/>
              </a:xfrm>
              <a:prstGeom prst="rect">
                <a:avLst/>
              </a:prstGeom>
              <a:solidFill>
                <a:srgbClr val="F2F2F2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endParaRPr lang="en-US" sz="8502"/>
              </a:p>
            </p:txBody>
          </p:sp>
          <p:sp>
            <p:nvSpPr>
              <p:cNvPr id="1191" name="Rechteck 1190">
                <a:extLst>
                  <a:ext uri="{FF2B5EF4-FFF2-40B4-BE49-F238E27FC236}">
                    <a16:creationId xmlns:a16="http://schemas.microsoft.com/office/drawing/2014/main" id="{D265E9B0-59CF-68C3-DBC8-F04E0CE21E0D}"/>
                  </a:ext>
                </a:extLst>
              </p:cNvPr>
              <p:cNvSpPr/>
              <p:nvPr/>
            </p:nvSpPr>
            <p:spPr>
              <a:xfrm>
                <a:off x="4866275" y="5339350"/>
                <a:ext cx="611723" cy="929344"/>
              </a:xfrm>
              <a:prstGeom prst="rect">
                <a:avLst/>
              </a:prstGeom>
              <a:solidFill>
                <a:srgbClr val="F2F2F2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endParaRPr lang="en-US" sz="8502"/>
              </a:p>
            </p:txBody>
          </p:sp>
          <p:sp>
            <p:nvSpPr>
              <p:cNvPr id="1192" name="Rechteck 1191">
                <a:extLst>
                  <a:ext uri="{FF2B5EF4-FFF2-40B4-BE49-F238E27FC236}">
                    <a16:creationId xmlns:a16="http://schemas.microsoft.com/office/drawing/2014/main" id="{DB4FBA4D-C677-C744-BD31-FDFDE35C0188}"/>
                  </a:ext>
                </a:extLst>
              </p:cNvPr>
              <p:cNvSpPr/>
              <p:nvPr/>
            </p:nvSpPr>
            <p:spPr>
              <a:xfrm>
                <a:off x="5477998" y="6008909"/>
                <a:ext cx="611723" cy="259786"/>
              </a:xfrm>
              <a:prstGeom prst="rect">
                <a:avLst/>
              </a:prstGeom>
              <a:solidFill>
                <a:srgbClr val="F2F2F2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endParaRPr lang="en-US" sz="8502"/>
              </a:p>
            </p:txBody>
          </p:sp>
          <p:sp>
            <p:nvSpPr>
              <p:cNvPr id="1193" name="Freihandform: Form 1192">
                <a:extLst>
                  <a:ext uri="{FF2B5EF4-FFF2-40B4-BE49-F238E27FC236}">
                    <a16:creationId xmlns:a16="http://schemas.microsoft.com/office/drawing/2014/main" id="{2D1B3CE2-F97C-C3B7-F0F3-75BEAE5C612E}"/>
                  </a:ext>
                </a:extLst>
              </p:cNvPr>
              <p:cNvSpPr/>
              <p:nvPr/>
            </p:nvSpPr>
            <p:spPr>
              <a:xfrm>
                <a:off x="-597372" y="1039514"/>
                <a:ext cx="7480006" cy="5249303"/>
              </a:xfrm>
              <a:custGeom>
                <a:avLst/>
                <a:gdLst>
                  <a:gd name="connsiteX0" fmla="*/ 0 w 5375910"/>
                  <a:gd name="connsiteY0" fmla="*/ 3805884 h 3818294"/>
                  <a:gd name="connsiteX1" fmla="*/ 289560 w 5375910"/>
                  <a:gd name="connsiteY1" fmla="*/ 3805884 h 3818294"/>
                  <a:gd name="connsiteX2" fmla="*/ 541020 w 5375910"/>
                  <a:gd name="connsiteY2" fmla="*/ 3794454 h 3818294"/>
                  <a:gd name="connsiteX3" fmla="*/ 769620 w 5375910"/>
                  <a:gd name="connsiteY3" fmla="*/ 3672534 h 3818294"/>
                  <a:gd name="connsiteX4" fmla="*/ 1143000 w 5375910"/>
                  <a:gd name="connsiteY4" fmla="*/ 2861004 h 3818294"/>
                  <a:gd name="connsiteX5" fmla="*/ 1432560 w 5375910"/>
                  <a:gd name="connsiteY5" fmla="*/ 72084 h 3818294"/>
                  <a:gd name="connsiteX6" fmla="*/ 1878330 w 5375910"/>
                  <a:gd name="connsiteY6" fmla="*/ 936954 h 3818294"/>
                  <a:gd name="connsiteX7" fmla="*/ 2366010 w 5375910"/>
                  <a:gd name="connsiteY7" fmla="*/ 2190444 h 3818294"/>
                  <a:gd name="connsiteX8" fmla="*/ 2807970 w 5375910"/>
                  <a:gd name="connsiteY8" fmla="*/ 2636214 h 3818294"/>
                  <a:gd name="connsiteX9" fmla="*/ 3661410 w 5375910"/>
                  <a:gd name="connsiteY9" fmla="*/ 1988514 h 3818294"/>
                  <a:gd name="connsiteX10" fmla="*/ 4107180 w 5375910"/>
                  <a:gd name="connsiteY10" fmla="*/ 3101034 h 3818294"/>
                  <a:gd name="connsiteX11" fmla="*/ 4632960 w 5375910"/>
                  <a:gd name="connsiteY11" fmla="*/ 3657294 h 3818294"/>
                  <a:gd name="connsiteX12" fmla="*/ 5375910 w 5375910"/>
                  <a:gd name="connsiteY12" fmla="*/ 3805884 h 3818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75910" h="3818294">
                    <a:moveTo>
                      <a:pt x="0" y="3805884"/>
                    </a:moveTo>
                    <a:lnTo>
                      <a:pt x="289560" y="3805884"/>
                    </a:lnTo>
                    <a:cubicBezTo>
                      <a:pt x="379730" y="3803979"/>
                      <a:pt x="461010" y="3816679"/>
                      <a:pt x="541020" y="3794454"/>
                    </a:cubicBezTo>
                    <a:cubicBezTo>
                      <a:pt x="621030" y="3772229"/>
                      <a:pt x="669290" y="3828109"/>
                      <a:pt x="769620" y="3672534"/>
                    </a:cubicBezTo>
                    <a:cubicBezTo>
                      <a:pt x="869950" y="3516959"/>
                      <a:pt x="1032510" y="3461079"/>
                      <a:pt x="1143000" y="2861004"/>
                    </a:cubicBezTo>
                    <a:cubicBezTo>
                      <a:pt x="1253490" y="2260929"/>
                      <a:pt x="1310005" y="392759"/>
                      <a:pt x="1432560" y="72084"/>
                    </a:cubicBezTo>
                    <a:cubicBezTo>
                      <a:pt x="1555115" y="-248591"/>
                      <a:pt x="1722755" y="583894"/>
                      <a:pt x="1878330" y="936954"/>
                    </a:cubicBezTo>
                    <a:cubicBezTo>
                      <a:pt x="2033905" y="1290014"/>
                      <a:pt x="2211070" y="1907234"/>
                      <a:pt x="2366010" y="2190444"/>
                    </a:cubicBezTo>
                    <a:cubicBezTo>
                      <a:pt x="2520950" y="2473654"/>
                      <a:pt x="2592070" y="2669869"/>
                      <a:pt x="2807970" y="2636214"/>
                    </a:cubicBezTo>
                    <a:cubicBezTo>
                      <a:pt x="3023870" y="2602559"/>
                      <a:pt x="3444875" y="1911044"/>
                      <a:pt x="3661410" y="1988514"/>
                    </a:cubicBezTo>
                    <a:cubicBezTo>
                      <a:pt x="3877945" y="2065984"/>
                      <a:pt x="3945255" y="2822904"/>
                      <a:pt x="4107180" y="3101034"/>
                    </a:cubicBezTo>
                    <a:cubicBezTo>
                      <a:pt x="4269105" y="3379164"/>
                      <a:pt x="4421505" y="3539819"/>
                      <a:pt x="4632960" y="3657294"/>
                    </a:cubicBezTo>
                    <a:cubicBezTo>
                      <a:pt x="4844415" y="3774769"/>
                      <a:pt x="5306695" y="3849064"/>
                      <a:pt x="5375910" y="3805884"/>
                    </a:cubicBezTo>
                  </a:path>
                </a:pathLst>
              </a:cu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47500" lnSpcReduction="20000"/>
              </a:bodyPr>
              <a:lstStyle/>
              <a:p>
                <a:pPr algn="ctr"/>
                <a:endParaRPr lang="en-US" sz="8502"/>
              </a:p>
            </p:txBody>
          </p:sp>
          <p:cxnSp>
            <p:nvCxnSpPr>
              <p:cNvPr id="1194" name="Gerader Verbinder 1193">
                <a:extLst>
                  <a:ext uri="{FF2B5EF4-FFF2-40B4-BE49-F238E27FC236}">
                    <a16:creationId xmlns:a16="http://schemas.microsoft.com/office/drawing/2014/main" id="{4E3306A9-08A7-FA7E-9753-8E7E0BAA0F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571227" y="6280456"/>
                <a:ext cx="7453861" cy="5227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1" name="Gruppieren 1120">
              <a:extLst>
                <a:ext uri="{FF2B5EF4-FFF2-40B4-BE49-F238E27FC236}">
                  <a16:creationId xmlns:a16="http://schemas.microsoft.com/office/drawing/2014/main" id="{6BC5B208-36D7-D7D3-4F13-C2F132BC1FB3}"/>
                </a:ext>
              </a:extLst>
            </p:cNvPr>
            <p:cNvGrpSpPr/>
            <p:nvPr/>
          </p:nvGrpSpPr>
          <p:grpSpPr>
            <a:xfrm>
              <a:off x="11893656" y="2955370"/>
              <a:ext cx="1423632" cy="1585670"/>
              <a:chOff x="9089321" y="1360092"/>
              <a:chExt cx="2139088" cy="2382559"/>
            </a:xfrm>
          </p:grpSpPr>
          <p:grpSp>
            <p:nvGrpSpPr>
              <p:cNvPr id="1122" name="Gruppieren 1121">
                <a:extLst>
                  <a:ext uri="{FF2B5EF4-FFF2-40B4-BE49-F238E27FC236}">
                    <a16:creationId xmlns:a16="http://schemas.microsoft.com/office/drawing/2014/main" id="{220A659B-A057-EE3D-D0DB-5E0FB4B00974}"/>
                  </a:ext>
                </a:extLst>
              </p:cNvPr>
              <p:cNvGrpSpPr/>
              <p:nvPr/>
            </p:nvGrpSpPr>
            <p:grpSpPr>
              <a:xfrm>
                <a:off x="9582370" y="1360092"/>
                <a:ext cx="1646039" cy="1868187"/>
                <a:chOff x="9261608" y="3757999"/>
                <a:chExt cx="468762" cy="557150"/>
              </a:xfrm>
            </p:grpSpPr>
            <p:sp>
              <p:nvSpPr>
                <p:cNvPr id="1174" name="Freihandform: Form 1173">
                  <a:extLst>
                    <a:ext uri="{FF2B5EF4-FFF2-40B4-BE49-F238E27FC236}">
                      <a16:creationId xmlns:a16="http://schemas.microsoft.com/office/drawing/2014/main" id="{2855F927-B292-DE67-9166-7094A05B1C2F}"/>
                    </a:ext>
                  </a:extLst>
                </p:cNvPr>
                <p:cNvSpPr/>
                <p:nvPr/>
              </p:nvSpPr>
              <p:spPr>
                <a:xfrm>
                  <a:off x="9261608" y="3757999"/>
                  <a:ext cx="468762" cy="557150"/>
                </a:xfrm>
                <a:custGeom>
                  <a:avLst/>
                  <a:gdLst>
                    <a:gd name="connsiteX0" fmla="*/ 332200 w 2599173"/>
                    <a:gd name="connsiteY0" fmla="*/ 2051152 h 3089273"/>
                    <a:gd name="connsiteX1" fmla="*/ 110744 w 2599173"/>
                    <a:gd name="connsiteY1" fmla="*/ 1677296 h 3089273"/>
                    <a:gd name="connsiteX2" fmla="*/ 13112 w 2599173"/>
                    <a:gd name="connsiteY2" fmla="*/ 1298677 h 3089273"/>
                    <a:gd name="connsiteX3" fmla="*/ 13112 w 2599173"/>
                    <a:gd name="connsiteY3" fmla="*/ 896246 h 3089273"/>
                    <a:gd name="connsiteX4" fmla="*/ 125031 w 2599173"/>
                    <a:gd name="connsiteY4" fmla="*/ 565252 h 3089273"/>
                    <a:gd name="connsiteX5" fmla="*/ 353631 w 2599173"/>
                    <a:gd name="connsiteY5" fmla="*/ 300933 h 3089273"/>
                    <a:gd name="connsiteX6" fmla="*/ 691769 w 2599173"/>
                    <a:gd name="connsiteY6" fmla="*/ 105671 h 3089273"/>
                    <a:gd name="connsiteX7" fmla="*/ 1079912 w 2599173"/>
                    <a:gd name="connsiteY7" fmla="*/ 3277 h 3089273"/>
                    <a:gd name="connsiteX8" fmla="*/ 1456150 w 2599173"/>
                    <a:gd name="connsiteY8" fmla="*/ 36615 h 3089273"/>
                    <a:gd name="connsiteX9" fmla="*/ 1770475 w 2599173"/>
                    <a:gd name="connsiteY9" fmla="*/ 148533 h 3089273"/>
                    <a:gd name="connsiteX10" fmla="*/ 1999075 w 2599173"/>
                    <a:gd name="connsiteY10" fmla="*/ 289027 h 3089273"/>
                    <a:gd name="connsiteX11" fmla="*/ 2222912 w 2599173"/>
                    <a:gd name="connsiteY11" fmla="*/ 534296 h 3089273"/>
                    <a:gd name="connsiteX12" fmla="*/ 2339594 w 2599173"/>
                    <a:gd name="connsiteY12" fmla="*/ 770040 h 3089273"/>
                    <a:gd name="connsiteX13" fmla="*/ 2380075 w 2599173"/>
                    <a:gd name="connsiteY13" fmla="*/ 1053408 h 3089273"/>
                    <a:gd name="connsiteX14" fmla="*/ 2308637 w 2599173"/>
                    <a:gd name="connsiteY14" fmla="*/ 1327252 h 3089273"/>
                    <a:gd name="connsiteX15" fmla="*/ 2411031 w 2599173"/>
                    <a:gd name="connsiteY15" fmla="*/ 1479652 h 3089273"/>
                    <a:gd name="connsiteX16" fmla="*/ 2525331 w 2599173"/>
                    <a:gd name="connsiteY16" fmla="*/ 1615384 h 3089273"/>
                    <a:gd name="connsiteX17" fmla="*/ 2599150 w 2599173"/>
                    <a:gd name="connsiteY17" fmla="*/ 1772546 h 3089273"/>
                    <a:gd name="connsiteX18" fmla="*/ 2518187 w 2599173"/>
                    <a:gd name="connsiteY18" fmla="*/ 1891609 h 3089273"/>
                    <a:gd name="connsiteX19" fmla="*/ 2349119 w 2599173"/>
                    <a:gd name="connsiteY19" fmla="*/ 1958284 h 3089273"/>
                    <a:gd name="connsiteX20" fmla="*/ 2368169 w 2599173"/>
                    <a:gd name="connsiteY20" fmla="*/ 2067821 h 3089273"/>
                    <a:gd name="connsiteX21" fmla="*/ 2358644 w 2599173"/>
                    <a:gd name="connsiteY21" fmla="*/ 2120209 h 3089273"/>
                    <a:gd name="connsiteX22" fmla="*/ 2303875 w 2599173"/>
                    <a:gd name="connsiteY22" fmla="*/ 2151165 h 3089273"/>
                    <a:gd name="connsiteX23" fmla="*/ 2361025 w 2599173"/>
                    <a:gd name="connsiteY23" fmla="*/ 2224984 h 3089273"/>
                    <a:gd name="connsiteX24" fmla="*/ 2330069 w 2599173"/>
                    <a:gd name="connsiteY24" fmla="*/ 2286896 h 3089273"/>
                    <a:gd name="connsiteX25" fmla="*/ 2263394 w 2599173"/>
                    <a:gd name="connsiteY25" fmla="*/ 2339284 h 3089273"/>
                    <a:gd name="connsiteX26" fmla="*/ 2263394 w 2599173"/>
                    <a:gd name="connsiteY26" fmla="*/ 2539309 h 3089273"/>
                    <a:gd name="connsiteX27" fmla="*/ 2194337 w 2599173"/>
                    <a:gd name="connsiteY27" fmla="*/ 2653609 h 3089273"/>
                    <a:gd name="connsiteX28" fmla="*/ 2032412 w 2599173"/>
                    <a:gd name="connsiteY28" fmla="*/ 2710759 h 3089273"/>
                    <a:gd name="connsiteX29" fmla="*/ 1734756 w 2599173"/>
                    <a:gd name="connsiteY29" fmla="*/ 2710759 h 3089273"/>
                    <a:gd name="connsiteX30" fmla="*/ 1632362 w 2599173"/>
                    <a:gd name="connsiteY30" fmla="*/ 2713140 h 3089273"/>
                    <a:gd name="connsiteX31" fmla="*/ 1584737 w 2599173"/>
                    <a:gd name="connsiteY31" fmla="*/ 2858396 h 3089273"/>
                    <a:gd name="connsiteX32" fmla="*/ 1522825 w 2599173"/>
                    <a:gd name="connsiteY32" fmla="*/ 3032227 h 3089273"/>
                    <a:gd name="connsiteX33" fmla="*/ 1346612 w 2599173"/>
                    <a:gd name="connsiteY33" fmla="*/ 3075090 h 3089273"/>
                    <a:gd name="connsiteX34" fmla="*/ 336962 w 2599173"/>
                    <a:gd name="connsiteY34" fmla="*/ 3086996 h 3089273"/>
                    <a:gd name="connsiteX35" fmla="*/ 208375 w 2599173"/>
                    <a:gd name="connsiteY35" fmla="*/ 3034609 h 3089273"/>
                    <a:gd name="connsiteX36" fmla="*/ 344106 w 2599173"/>
                    <a:gd name="connsiteY36" fmla="*/ 2648846 h 3089273"/>
                    <a:gd name="connsiteX37" fmla="*/ 463169 w 2599173"/>
                    <a:gd name="connsiteY37" fmla="*/ 2329759 h 3089273"/>
                    <a:gd name="connsiteX38" fmla="*/ 332200 w 2599173"/>
                    <a:gd name="connsiteY38" fmla="*/ 2051152 h 3089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599173" h="3089273">
                      <a:moveTo>
                        <a:pt x="332200" y="2051152"/>
                      </a:moveTo>
                      <a:cubicBezTo>
                        <a:pt x="273462" y="1942408"/>
                        <a:pt x="163925" y="1802709"/>
                        <a:pt x="110744" y="1677296"/>
                      </a:cubicBezTo>
                      <a:cubicBezTo>
                        <a:pt x="57563" y="1551883"/>
                        <a:pt x="29384" y="1428852"/>
                        <a:pt x="13112" y="1298677"/>
                      </a:cubicBezTo>
                      <a:cubicBezTo>
                        <a:pt x="-3160" y="1168502"/>
                        <a:pt x="-5541" y="1018483"/>
                        <a:pt x="13112" y="896246"/>
                      </a:cubicBezTo>
                      <a:cubicBezTo>
                        <a:pt x="31765" y="774009"/>
                        <a:pt x="68278" y="664471"/>
                        <a:pt x="125031" y="565252"/>
                      </a:cubicBezTo>
                      <a:cubicBezTo>
                        <a:pt x="181784" y="466033"/>
                        <a:pt x="259175" y="377530"/>
                        <a:pt x="353631" y="300933"/>
                      </a:cubicBezTo>
                      <a:cubicBezTo>
                        <a:pt x="448087" y="224336"/>
                        <a:pt x="570722" y="155280"/>
                        <a:pt x="691769" y="105671"/>
                      </a:cubicBezTo>
                      <a:cubicBezTo>
                        <a:pt x="812816" y="56062"/>
                        <a:pt x="952515" y="14786"/>
                        <a:pt x="1079912" y="3277"/>
                      </a:cubicBezTo>
                      <a:cubicBezTo>
                        <a:pt x="1207309" y="-8232"/>
                        <a:pt x="1341056" y="12406"/>
                        <a:pt x="1456150" y="36615"/>
                      </a:cubicBezTo>
                      <a:cubicBezTo>
                        <a:pt x="1571244" y="60824"/>
                        <a:pt x="1679988" y="106464"/>
                        <a:pt x="1770475" y="148533"/>
                      </a:cubicBezTo>
                      <a:cubicBezTo>
                        <a:pt x="1860963" y="190602"/>
                        <a:pt x="1923669" y="224733"/>
                        <a:pt x="1999075" y="289027"/>
                      </a:cubicBezTo>
                      <a:cubicBezTo>
                        <a:pt x="2074481" y="353321"/>
                        <a:pt x="2166159" y="454127"/>
                        <a:pt x="2222912" y="534296"/>
                      </a:cubicBezTo>
                      <a:cubicBezTo>
                        <a:pt x="2279665" y="614465"/>
                        <a:pt x="2313400" y="683521"/>
                        <a:pt x="2339594" y="770040"/>
                      </a:cubicBezTo>
                      <a:cubicBezTo>
                        <a:pt x="2365788" y="856559"/>
                        <a:pt x="2385234" y="960539"/>
                        <a:pt x="2380075" y="1053408"/>
                      </a:cubicBezTo>
                      <a:cubicBezTo>
                        <a:pt x="2374916" y="1146277"/>
                        <a:pt x="2303478" y="1256211"/>
                        <a:pt x="2308637" y="1327252"/>
                      </a:cubicBezTo>
                      <a:cubicBezTo>
                        <a:pt x="2313796" y="1398293"/>
                        <a:pt x="2374915" y="1431630"/>
                        <a:pt x="2411031" y="1479652"/>
                      </a:cubicBezTo>
                      <a:cubicBezTo>
                        <a:pt x="2447147" y="1527674"/>
                        <a:pt x="2493978" y="1566568"/>
                        <a:pt x="2525331" y="1615384"/>
                      </a:cubicBezTo>
                      <a:cubicBezTo>
                        <a:pt x="2556684" y="1664200"/>
                        <a:pt x="2600341" y="1726509"/>
                        <a:pt x="2599150" y="1772546"/>
                      </a:cubicBezTo>
                      <a:cubicBezTo>
                        <a:pt x="2597959" y="1818583"/>
                        <a:pt x="2559859" y="1860653"/>
                        <a:pt x="2518187" y="1891609"/>
                      </a:cubicBezTo>
                      <a:cubicBezTo>
                        <a:pt x="2476515" y="1922565"/>
                        <a:pt x="2374122" y="1928915"/>
                        <a:pt x="2349119" y="1958284"/>
                      </a:cubicBezTo>
                      <a:cubicBezTo>
                        <a:pt x="2324116" y="1987653"/>
                        <a:pt x="2366582" y="2040834"/>
                        <a:pt x="2368169" y="2067821"/>
                      </a:cubicBezTo>
                      <a:cubicBezTo>
                        <a:pt x="2369756" y="2094808"/>
                        <a:pt x="2369360" y="2106318"/>
                        <a:pt x="2358644" y="2120209"/>
                      </a:cubicBezTo>
                      <a:cubicBezTo>
                        <a:pt x="2347928" y="2134100"/>
                        <a:pt x="2303478" y="2133703"/>
                        <a:pt x="2303875" y="2151165"/>
                      </a:cubicBezTo>
                      <a:cubicBezTo>
                        <a:pt x="2304272" y="2168627"/>
                        <a:pt x="2356659" y="2202362"/>
                        <a:pt x="2361025" y="2224984"/>
                      </a:cubicBezTo>
                      <a:cubicBezTo>
                        <a:pt x="2365391" y="2247606"/>
                        <a:pt x="2346341" y="2267846"/>
                        <a:pt x="2330069" y="2286896"/>
                      </a:cubicBezTo>
                      <a:cubicBezTo>
                        <a:pt x="2313797" y="2305946"/>
                        <a:pt x="2274506" y="2297215"/>
                        <a:pt x="2263394" y="2339284"/>
                      </a:cubicBezTo>
                      <a:cubicBezTo>
                        <a:pt x="2252282" y="2381353"/>
                        <a:pt x="2274903" y="2486922"/>
                        <a:pt x="2263394" y="2539309"/>
                      </a:cubicBezTo>
                      <a:cubicBezTo>
                        <a:pt x="2251885" y="2591696"/>
                        <a:pt x="2232834" y="2625034"/>
                        <a:pt x="2194337" y="2653609"/>
                      </a:cubicBezTo>
                      <a:cubicBezTo>
                        <a:pt x="2155840" y="2682184"/>
                        <a:pt x="2109009" y="2701234"/>
                        <a:pt x="2032412" y="2710759"/>
                      </a:cubicBezTo>
                      <a:cubicBezTo>
                        <a:pt x="1955815" y="2720284"/>
                        <a:pt x="1801431" y="2710362"/>
                        <a:pt x="1734756" y="2710759"/>
                      </a:cubicBezTo>
                      <a:cubicBezTo>
                        <a:pt x="1668081" y="2711156"/>
                        <a:pt x="1657365" y="2688534"/>
                        <a:pt x="1632362" y="2713140"/>
                      </a:cubicBezTo>
                      <a:cubicBezTo>
                        <a:pt x="1607359" y="2737746"/>
                        <a:pt x="1602993" y="2805215"/>
                        <a:pt x="1584737" y="2858396"/>
                      </a:cubicBezTo>
                      <a:cubicBezTo>
                        <a:pt x="1566481" y="2911577"/>
                        <a:pt x="1562513" y="2996111"/>
                        <a:pt x="1522825" y="3032227"/>
                      </a:cubicBezTo>
                      <a:cubicBezTo>
                        <a:pt x="1483137" y="3068343"/>
                        <a:pt x="1544256" y="3065962"/>
                        <a:pt x="1346612" y="3075090"/>
                      </a:cubicBezTo>
                      <a:cubicBezTo>
                        <a:pt x="1148968" y="3084218"/>
                        <a:pt x="526668" y="3093743"/>
                        <a:pt x="336962" y="3086996"/>
                      </a:cubicBezTo>
                      <a:cubicBezTo>
                        <a:pt x="147256" y="3080249"/>
                        <a:pt x="207184" y="3107634"/>
                        <a:pt x="208375" y="3034609"/>
                      </a:cubicBezTo>
                      <a:cubicBezTo>
                        <a:pt x="209566" y="2961584"/>
                        <a:pt x="301640" y="2766321"/>
                        <a:pt x="344106" y="2648846"/>
                      </a:cubicBezTo>
                      <a:cubicBezTo>
                        <a:pt x="386572" y="2531371"/>
                        <a:pt x="463566" y="2427787"/>
                        <a:pt x="463169" y="2329759"/>
                      </a:cubicBezTo>
                      <a:cubicBezTo>
                        <a:pt x="462772" y="2231731"/>
                        <a:pt x="390938" y="2159896"/>
                        <a:pt x="332200" y="2051152"/>
                      </a:cubicBezTo>
                      <a:close/>
                    </a:path>
                  </a:pathLst>
                </a:custGeom>
                <a:solidFill>
                  <a:srgbClr val="FCFCFC"/>
                </a:solidFill>
                <a:ln w="28575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55000" lnSpcReduction="20000"/>
                </a:bodyPr>
                <a:lstStyle/>
                <a:p>
                  <a:pPr algn="ctr"/>
                  <a:endParaRPr lang="en-US" sz="8502" dirty="0"/>
                </a:p>
              </p:txBody>
            </p:sp>
            <p:grpSp>
              <p:nvGrpSpPr>
                <p:cNvPr id="1175" name="Gruppieren 1174">
                  <a:extLst>
                    <a:ext uri="{FF2B5EF4-FFF2-40B4-BE49-F238E27FC236}">
                      <a16:creationId xmlns:a16="http://schemas.microsoft.com/office/drawing/2014/main" id="{DB1EB415-0E0F-11A1-845E-C28EDCF03C16}"/>
                    </a:ext>
                  </a:extLst>
                </p:cNvPr>
                <p:cNvGrpSpPr/>
                <p:nvPr/>
              </p:nvGrpSpPr>
              <p:grpSpPr>
                <a:xfrm>
                  <a:off x="9312438" y="3846500"/>
                  <a:ext cx="183551" cy="184538"/>
                  <a:chOff x="8983663" y="1685925"/>
                  <a:chExt cx="1181100" cy="1187450"/>
                </a:xfrm>
              </p:grpSpPr>
              <p:sp>
                <p:nvSpPr>
                  <p:cNvPr id="1182" name="Freihandform: Form 1181">
                    <a:extLst>
                      <a:ext uri="{FF2B5EF4-FFF2-40B4-BE49-F238E27FC236}">
                        <a16:creationId xmlns:a16="http://schemas.microsoft.com/office/drawing/2014/main" id="{38C38D57-60DA-1FCA-F914-8E5F24FB9711}"/>
                      </a:ext>
                    </a:extLst>
                  </p:cNvPr>
                  <p:cNvSpPr/>
                  <p:nvPr/>
                </p:nvSpPr>
                <p:spPr>
                  <a:xfrm>
                    <a:off x="8983663" y="1685925"/>
                    <a:ext cx="1181100" cy="1187450"/>
                  </a:xfrm>
                  <a:custGeom>
                    <a:avLst/>
                    <a:gdLst>
                      <a:gd name="connsiteX0" fmla="*/ 246062 w 1181100"/>
                      <a:gd name="connsiteY0" fmla="*/ 114300 h 1187450"/>
                      <a:gd name="connsiteX1" fmla="*/ 358775 w 1181100"/>
                      <a:gd name="connsiteY1" fmla="*/ 47625 h 1187450"/>
                      <a:gd name="connsiteX2" fmla="*/ 447675 w 1181100"/>
                      <a:gd name="connsiteY2" fmla="*/ 128588 h 1187450"/>
                      <a:gd name="connsiteX3" fmla="*/ 492125 w 1181100"/>
                      <a:gd name="connsiteY3" fmla="*/ 115888 h 1187450"/>
                      <a:gd name="connsiteX4" fmla="*/ 538162 w 1181100"/>
                      <a:gd name="connsiteY4" fmla="*/ 0 h 1187450"/>
                      <a:gd name="connsiteX5" fmla="*/ 660400 w 1181100"/>
                      <a:gd name="connsiteY5" fmla="*/ 9525 h 1187450"/>
                      <a:gd name="connsiteX6" fmla="*/ 700087 w 1181100"/>
                      <a:gd name="connsiteY6" fmla="*/ 112713 h 1187450"/>
                      <a:gd name="connsiteX7" fmla="*/ 741362 w 1181100"/>
                      <a:gd name="connsiteY7" fmla="*/ 123825 h 1187450"/>
                      <a:gd name="connsiteX8" fmla="*/ 835025 w 1181100"/>
                      <a:gd name="connsiteY8" fmla="*/ 41275 h 1187450"/>
                      <a:gd name="connsiteX9" fmla="*/ 944562 w 1181100"/>
                      <a:gd name="connsiteY9" fmla="*/ 119063 h 1187450"/>
                      <a:gd name="connsiteX10" fmla="*/ 933450 w 1181100"/>
                      <a:gd name="connsiteY10" fmla="*/ 242888 h 1187450"/>
                      <a:gd name="connsiteX11" fmla="*/ 962025 w 1181100"/>
                      <a:gd name="connsiteY11" fmla="*/ 263525 h 1187450"/>
                      <a:gd name="connsiteX12" fmla="*/ 1085850 w 1181100"/>
                      <a:gd name="connsiteY12" fmla="*/ 234950 h 1187450"/>
                      <a:gd name="connsiteX13" fmla="*/ 1136650 w 1181100"/>
                      <a:gd name="connsiteY13" fmla="*/ 352425 h 1187450"/>
                      <a:gd name="connsiteX14" fmla="*/ 1060450 w 1181100"/>
                      <a:gd name="connsiteY14" fmla="*/ 450850 h 1187450"/>
                      <a:gd name="connsiteX15" fmla="*/ 1073150 w 1181100"/>
                      <a:gd name="connsiteY15" fmla="*/ 492125 h 1187450"/>
                      <a:gd name="connsiteX16" fmla="*/ 1181100 w 1181100"/>
                      <a:gd name="connsiteY16" fmla="*/ 527050 h 1187450"/>
                      <a:gd name="connsiteX17" fmla="*/ 1181100 w 1181100"/>
                      <a:gd name="connsiteY17" fmla="*/ 663575 h 1187450"/>
                      <a:gd name="connsiteX18" fmla="*/ 1071562 w 1181100"/>
                      <a:gd name="connsiteY18" fmla="*/ 706438 h 1187450"/>
                      <a:gd name="connsiteX19" fmla="*/ 1066800 w 1181100"/>
                      <a:gd name="connsiteY19" fmla="*/ 747713 h 1187450"/>
                      <a:gd name="connsiteX20" fmla="*/ 1143000 w 1181100"/>
                      <a:gd name="connsiteY20" fmla="*/ 827088 h 1187450"/>
                      <a:gd name="connsiteX21" fmla="*/ 1079500 w 1181100"/>
                      <a:gd name="connsiteY21" fmla="*/ 936625 h 1187450"/>
                      <a:gd name="connsiteX22" fmla="*/ 966787 w 1181100"/>
                      <a:gd name="connsiteY22" fmla="*/ 912813 h 1187450"/>
                      <a:gd name="connsiteX23" fmla="*/ 930275 w 1181100"/>
                      <a:gd name="connsiteY23" fmla="*/ 957263 h 1187450"/>
                      <a:gd name="connsiteX24" fmla="*/ 949325 w 1181100"/>
                      <a:gd name="connsiteY24" fmla="*/ 1082675 h 1187450"/>
                      <a:gd name="connsiteX25" fmla="*/ 823912 w 1181100"/>
                      <a:gd name="connsiteY25" fmla="*/ 1143000 h 1187450"/>
                      <a:gd name="connsiteX26" fmla="*/ 749300 w 1181100"/>
                      <a:gd name="connsiteY26" fmla="*/ 1066800 h 1187450"/>
                      <a:gd name="connsiteX27" fmla="*/ 690562 w 1181100"/>
                      <a:gd name="connsiteY27" fmla="*/ 1076325 h 1187450"/>
                      <a:gd name="connsiteX28" fmla="*/ 661987 w 1181100"/>
                      <a:gd name="connsiteY28" fmla="*/ 1187450 h 1187450"/>
                      <a:gd name="connsiteX29" fmla="*/ 515937 w 1181100"/>
                      <a:gd name="connsiteY29" fmla="*/ 1174750 h 1187450"/>
                      <a:gd name="connsiteX30" fmla="*/ 485775 w 1181100"/>
                      <a:gd name="connsiteY30" fmla="*/ 1069975 h 1187450"/>
                      <a:gd name="connsiteX31" fmla="*/ 434975 w 1181100"/>
                      <a:gd name="connsiteY31" fmla="*/ 1054100 h 1187450"/>
                      <a:gd name="connsiteX32" fmla="*/ 349250 w 1181100"/>
                      <a:gd name="connsiteY32" fmla="*/ 1141413 h 1187450"/>
                      <a:gd name="connsiteX33" fmla="*/ 238125 w 1181100"/>
                      <a:gd name="connsiteY33" fmla="*/ 1065213 h 1187450"/>
                      <a:gd name="connsiteX34" fmla="*/ 271462 w 1181100"/>
                      <a:gd name="connsiteY34" fmla="*/ 955675 h 1187450"/>
                      <a:gd name="connsiteX35" fmla="*/ 231775 w 1181100"/>
                      <a:gd name="connsiteY35" fmla="*/ 911225 h 1187450"/>
                      <a:gd name="connsiteX36" fmla="*/ 111125 w 1181100"/>
                      <a:gd name="connsiteY36" fmla="*/ 952500 h 1187450"/>
                      <a:gd name="connsiteX37" fmla="*/ 50800 w 1181100"/>
                      <a:gd name="connsiteY37" fmla="*/ 831850 h 1187450"/>
                      <a:gd name="connsiteX38" fmla="*/ 130175 w 1181100"/>
                      <a:gd name="connsiteY38" fmla="*/ 739775 h 1187450"/>
                      <a:gd name="connsiteX39" fmla="*/ 115887 w 1181100"/>
                      <a:gd name="connsiteY39" fmla="*/ 690563 h 1187450"/>
                      <a:gd name="connsiteX40" fmla="*/ 3175 w 1181100"/>
                      <a:gd name="connsiteY40" fmla="*/ 660400 h 1187450"/>
                      <a:gd name="connsiteX41" fmla="*/ 0 w 1181100"/>
                      <a:gd name="connsiteY41" fmla="*/ 530225 h 1187450"/>
                      <a:gd name="connsiteX42" fmla="*/ 117475 w 1181100"/>
                      <a:gd name="connsiteY42" fmla="*/ 503238 h 1187450"/>
                      <a:gd name="connsiteX43" fmla="*/ 127000 w 1181100"/>
                      <a:gd name="connsiteY43" fmla="*/ 446088 h 1187450"/>
                      <a:gd name="connsiteX44" fmla="*/ 52387 w 1181100"/>
                      <a:gd name="connsiteY44" fmla="*/ 355600 h 1187450"/>
                      <a:gd name="connsiteX45" fmla="*/ 122237 w 1181100"/>
                      <a:gd name="connsiteY45" fmla="*/ 242888 h 1187450"/>
                      <a:gd name="connsiteX46" fmla="*/ 247650 w 1181100"/>
                      <a:gd name="connsiteY46" fmla="*/ 279400 h 1187450"/>
                      <a:gd name="connsiteX47" fmla="*/ 276225 w 1181100"/>
                      <a:gd name="connsiteY47" fmla="*/ 222250 h 1187450"/>
                      <a:gd name="connsiteX48" fmla="*/ 246062 w 1181100"/>
                      <a:gd name="connsiteY48" fmla="*/ 114300 h 11874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181100" h="1187450">
                        <a:moveTo>
                          <a:pt x="246062" y="114300"/>
                        </a:moveTo>
                        <a:lnTo>
                          <a:pt x="358775" y="47625"/>
                        </a:lnTo>
                        <a:lnTo>
                          <a:pt x="447675" y="128588"/>
                        </a:lnTo>
                        <a:lnTo>
                          <a:pt x="492125" y="115888"/>
                        </a:lnTo>
                        <a:lnTo>
                          <a:pt x="538162" y="0"/>
                        </a:lnTo>
                        <a:lnTo>
                          <a:pt x="660400" y="9525"/>
                        </a:lnTo>
                        <a:lnTo>
                          <a:pt x="700087" y="112713"/>
                        </a:lnTo>
                        <a:lnTo>
                          <a:pt x="741362" y="123825"/>
                        </a:lnTo>
                        <a:lnTo>
                          <a:pt x="835025" y="41275"/>
                        </a:lnTo>
                        <a:lnTo>
                          <a:pt x="944562" y="119063"/>
                        </a:lnTo>
                        <a:lnTo>
                          <a:pt x="933450" y="242888"/>
                        </a:lnTo>
                        <a:lnTo>
                          <a:pt x="962025" y="263525"/>
                        </a:lnTo>
                        <a:lnTo>
                          <a:pt x="1085850" y="234950"/>
                        </a:lnTo>
                        <a:lnTo>
                          <a:pt x="1136650" y="352425"/>
                        </a:lnTo>
                        <a:lnTo>
                          <a:pt x="1060450" y="450850"/>
                        </a:lnTo>
                        <a:lnTo>
                          <a:pt x="1073150" y="492125"/>
                        </a:lnTo>
                        <a:lnTo>
                          <a:pt x="1181100" y="527050"/>
                        </a:lnTo>
                        <a:lnTo>
                          <a:pt x="1181100" y="663575"/>
                        </a:lnTo>
                        <a:lnTo>
                          <a:pt x="1071562" y="706438"/>
                        </a:lnTo>
                        <a:lnTo>
                          <a:pt x="1066800" y="747713"/>
                        </a:lnTo>
                        <a:lnTo>
                          <a:pt x="1143000" y="827088"/>
                        </a:lnTo>
                        <a:lnTo>
                          <a:pt x="1079500" y="936625"/>
                        </a:lnTo>
                        <a:lnTo>
                          <a:pt x="966787" y="912813"/>
                        </a:lnTo>
                        <a:lnTo>
                          <a:pt x="930275" y="957263"/>
                        </a:lnTo>
                        <a:lnTo>
                          <a:pt x="949325" y="1082675"/>
                        </a:lnTo>
                        <a:lnTo>
                          <a:pt x="823912" y="1143000"/>
                        </a:lnTo>
                        <a:lnTo>
                          <a:pt x="749300" y="1066800"/>
                        </a:lnTo>
                        <a:lnTo>
                          <a:pt x="690562" y="1076325"/>
                        </a:lnTo>
                        <a:lnTo>
                          <a:pt x="661987" y="1187450"/>
                        </a:lnTo>
                        <a:lnTo>
                          <a:pt x="515937" y="1174750"/>
                        </a:lnTo>
                        <a:lnTo>
                          <a:pt x="485775" y="1069975"/>
                        </a:lnTo>
                        <a:lnTo>
                          <a:pt x="434975" y="1054100"/>
                        </a:lnTo>
                        <a:lnTo>
                          <a:pt x="349250" y="1141413"/>
                        </a:lnTo>
                        <a:lnTo>
                          <a:pt x="238125" y="1065213"/>
                        </a:lnTo>
                        <a:lnTo>
                          <a:pt x="271462" y="955675"/>
                        </a:lnTo>
                        <a:lnTo>
                          <a:pt x="231775" y="911225"/>
                        </a:lnTo>
                        <a:lnTo>
                          <a:pt x="111125" y="952500"/>
                        </a:lnTo>
                        <a:lnTo>
                          <a:pt x="50800" y="831850"/>
                        </a:lnTo>
                        <a:lnTo>
                          <a:pt x="130175" y="739775"/>
                        </a:lnTo>
                        <a:lnTo>
                          <a:pt x="115887" y="690563"/>
                        </a:lnTo>
                        <a:lnTo>
                          <a:pt x="3175" y="660400"/>
                        </a:lnTo>
                        <a:cubicBezTo>
                          <a:pt x="2117" y="617008"/>
                          <a:pt x="1058" y="573617"/>
                          <a:pt x="0" y="530225"/>
                        </a:cubicBezTo>
                        <a:lnTo>
                          <a:pt x="117475" y="503238"/>
                        </a:lnTo>
                        <a:lnTo>
                          <a:pt x="127000" y="446088"/>
                        </a:lnTo>
                        <a:lnTo>
                          <a:pt x="52387" y="355600"/>
                        </a:lnTo>
                        <a:lnTo>
                          <a:pt x="122237" y="242888"/>
                        </a:lnTo>
                        <a:lnTo>
                          <a:pt x="247650" y="279400"/>
                        </a:lnTo>
                        <a:lnTo>
                          <a:pt x="276225" y="222250"/>
                        </a:lnTo>
                        <a:lnTo>
                          <a:pt x="246062" y="1143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rmAutofit fontScale="25000" lnSpcReduction="20000"/>
                  </a:bodyPr>
                  <a:lstStyle/>
                  <a:p>
                    <a:pPr algn="ctr"/>
                    <a:endParaRPr lang="en-US" sz="8502"/>
                  </a:p>
                </p:txBody>
              </p:sp>
              <p:sp>
                <p:nvSpPr>
                  <p:cNvPr id="1183" name="Ellipse 1182">
                    <a:extLst>
                      <a:ext uri="{FF2B5EF4-FFF2-40B4-BE49-F238E27FC236}">
                        <a16:creationId xmlns:a16="http://schemas.microsoft.com/office/drawing/2014/main" id="{CC389D51-B582-3333-9756-BDC7DAA80D1A}"/>
                      </a:ext>
                    </a:extLst>
                  </p:cNvPr>
                  <p:cNvSpPr/>
                  <p:nvPr/>
                </p:nvSpPr>
                <p:spPr>
                  <a:xfrm>
                    <a:off x="9407893" y="2094265"/>
                    <a:ext cx="383807" cy="383807"/>
                  </a:xfrm>
                  <a:prstGeom prst="ellipse">
                    <a:avLst/>
                  </a:prstGeom>
                  <a:noFill/>
                  <a:ln w="9525"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rmAutofit fontScale="25000" lnSpcReduction="20000"/>
                  </a:bodyPr>
                  <a:lstStyle/>
                  <a:p>
                    <a:pPr algn="ctr"/>
                    <a:endParaRPr lang="en-US" sz="8502"/>
                  </a:p>
                </p:txBody>
              </p:sp>
            </p:grpSp>
            <p:grpSp>
              <p:nvGrpSpPr>
                <p:cNvPr id="1176" name="Gruppieren 1175">
                  <a:extLst>
                    <a:ext uri="{FF2B5EF4-FFF2-40B4-BE49-F238E27FC236}">
                      <a16:creationId xmlns:a16="http://schemas.microsoft.com/office/drawing/2014/main" id="{4B0FB5D2-8961-4C53-2DEF-A30B54029E54}"/>
                    </a:ext>
                  </a:extLst>
                </p:cNvPr>
                <p:cNvGrpSpPr/>
                <p:nvPr/>
              </p:nvGrpSpPr>
              <p:grpSpPr>
                <a:xfrm rot="856851">
                  <a:off x="9488509" y="3837470"/>
                  <a:ext cx="122447" cy="123105"/>
                  <a:chOff x="8983663" y="1685925"/>
                  <a:chExt cx="1181100" cy="1187450"/>
                </a:xfrm>
              </p:grpSpPr>
              <p:sp>
                <p:nvSpPr>
                  <p:cNvPr id="1180" name="Freihandform: Form 1179">
                    <a:extLst>
                      <a:ext uri="{FF2B5EF4-FFF2-40B4-BE49-F238E27FC236}">
                        <a16:creationId xmlns:a16="http://schemas.microsoft.com/office/drawing/2014/main" id="{9907411C-3F4C-48F3-BAAF-3105025EFA4B}"/>
                      </a:ext>
                    </a:extLst>
                  </p:cNvPr>
                  <p:cNvSpPr/>
                  <p:nvPr/>
                </p:nvSpPr>
                <p:spPr>
                  <a:xfrm>
                    <a:off x="8983663" y="1685925"/>
                    <a:ext cx="1181100" cy="1187450"/>
                  </a:xfrm>
                  <a:custGeom>
                    <a:avLst/>
                    <a:gdLst>
                      <a:gd name="connsiteX0" fmla="*/ 246062 w 1181100"/>
                      <a:gd name="connsiteY0" fmla="*/ 114300 h 1187450"/>
                      <a:gd name="connsiteX1" fmla="*/ 358775 w 1181100"/>
                      <a:gd name="connsiteY1" fmla="*/ 47625 h 1187450"/>
                      <a:gd name="connsiteX2" fmla="*/ 447675 w 1181100"/>
                      <a:gd name="connsiteY2" fmla="*/ 128588 h 1187450"/>
                      <a:gd name="connsiteX3" fmla="*/ 492125 w 1181100"/>
                      <a:gd name="connsiteY3" fmla="*/ 115888 h 1187450"/>
                      <a:gd name="connsiteX4" fmla="*/ 538162 w 1181100"/>
                      <a:gd name="connsiteY4" fmla="*/ 0 h 1187450"/>
                      <a:gd name="connsiteX5" fmla="*/ 660400 w 1181100"/>
                      <a:gd name="connsiteY5" fmla="*/ 9525 h 1187450"/>
                      <a:gd name="connsiteX6" fmla="*/ 700087 w 1181100"/>
                      <a:gd name="connsiteY6" fmla="*/ 112713 h 1187450"/>
                      <a:gd name="connsiteX7" fmla="*/ 741362 w 1181100"/>
                      <a:gd name="connsiteY7" fmla="*/ 123825 h 1187450"/>
                      <a:gd name="connsiteX8" fmla="*/ 835025 w 1181100"/>
                      <a:gd name="connsiteY8" fmla="*/ 41275 h 1187450"/>
                      <a:gd name="connsiteX9" fmla="*/ 944562 w 1181100"/>
                      <a:gd name="connsiteY9" fmla="*/ 119063 h 1187450"/>
                      <a:gd name="connsiteX10" fmla="*/ 933450 w 1181100"/>
                      <a:gd name="connsiteY10" fmla="*/ 242888 h 1187450"/>
                      <a:gd name="connsiteX11" fmla="*/ 962025 w 1181100"/>
                      <a:gd name="connsiteY11" fmla="*/ 263525 h 1187450"/>
                      <a:gd name="connsiteX12" fmla="*/ 1085850 w 1181100"/>
                      <a:gd name="connsiteY12" fmla="*/ 234950 h 1187450"/>
                      <a:gd name="connsiteX13" fmla="*/ 1136650 w 1181100"/>
                      <a:gd name="connsiteY13" fmla="*/ 352425 h 1187450"/>
                      <a:gd name="connsiteX14" fmla="*/ 1060450 w 1181100"/>
                      <a:gd name="connsiteY14" fmla="*/ 450850 h 1187450"/>
                      <a:gd name="connsiteX15" fmla="*/ 1073150 w 1181100"/>
                      <a:gd name="connsiteY15" fmla="*/ 492125 h 1187450"/>
                      <a:gd name="connsiteX16" fmla="*/ 1181100 w 1181100"/>
                      <a:gd name="connsiteY16" fmla="*/ 527050 h 1187450"/>
                      <a:gd name="connsiteX17" fmla="*/ 1181100 w 1181100"/>
                      <a:gd name="connsiteY17" fmla="*/ 663575 h 1187450"/>
                      <a:gd name="connsiteX18" fmla="*/ 1071562 w 1181100"/>
                      <a:gd name="connsiteY18" fmla="*/ 706438 h 1187450"/>
                      <a:gd name="connsiteX19" fmla="*/ 1066800 w 1181100"/>
                      <a:gd name="connsiteY19" fmla="*/ 747713 h 1187450"/>
                      <a:gd name="connsiteX20" fmla="*/ 1143000 w 1181100"/>
                      <a:gd name="connsiteY20" fmla="*/ 827088 h 1187450"/>
                      <a:gd name="connsiteX21" fmla="*/ 1079500 w 1181100"/>
                      <a:gd name="connsiteY21" fmla="*/ 936625 h 1187450"/>
                      <a:gd name="connsiteX22" fmla="*/ 966787 w 1181100"/>
                      <a:gd name="connsiteY22" fmla="*/ 912813 h 1187450"/>
                      <a:gd name="connsiteX23" fmla="*/ 930275 w 1181100"/>
                      <a:gd name="connsiteY23" fmla="*/ 957263 h 1187450"/>
                      <a:gd name="connsiteX24" fmla="*/ 949325 w 1181100"/>
                      <a:gd name="connsiteY24" fmla="*/ 1082675 h 1187450"/>
                      <a:gd name="connsiteX25" fmla="*/ 823912 w 1181100"/>
                      <a:gd name="connsiteY25" fmla="*/ 1143000 h 1187450"/>
                      <a:gd name="connsiteX26" fmla="*/ 749300 w 1181100"/>
                      <a:gd name="connsiteY26" fmla="*/ 1066800 h 1187450"/>
                      <a:gd name="connsiteX27" fmla="*/ 690562 w 1181100"/>
                      <a:gd name="connsiteY27" fmla="*/ 1076325 h 1187450"/>
                      <a:gd name="connsiteX28" fmla="*/ 661987 w 1181100"/>
                      <a:gd name="connsiteY28" fmla="*/ 1187450 h 1187450"/>
                      <a:gd name="connsiteX29" fmla="*/ 515937 w 1181100"/>
                      <a:gd name="connsiteY29" fmla="*/ 1174750 h 1187450"/>
                      <a:gd name="connsiteX30" fmla="*/ 485775 w 1181100"/>
                      <a:gd name="connsiteY30" fmla="*/ 1069975 h 1187450"/>
                      <a:gd name="connsiteX31" fmla="*/ 434975 w 1181100"/>
                      <a:gd name="connsiteY31" fmla="*/ 1054100 h 1187450"/>
                      <a:gd name="connsiteX32" fmla="*/ 349250 w 1181100"/>
                      <a:gd name="connsiteY32" fmla="*/ 1141413 h 1187450"/>
                      <a:gd name="connsiteX33" fmla="*/ 238125 w 1181100"/>
                      <a:gd name="connsiteY33" fmla="*/ 1065213 h 1187450"/>
                      <a:gd name="connsiteX34" fmla="*/ 271462 w 1181100"/>
                      <a:gd name="connsiteY34" fmla="*/ 955675 h 1187450"/>
                      <a:gd name="connsiteX35" fmla="*/ 231775 w 1181100"/>
                      <a:gd name="connsiteY35" fmla="*/ 911225 h 1187450"/>
                      <a:gd name="connsiteX36" fmla="*/ 111125 w 1181100"/>
                      <a:gd name="connsiteY36" fmla="*/ 952500 h 1187450"/>
                      <a:gd name="connsiteX37" fmla="*/ 50800 w 1181100"/>
                      <a:gd name="connsiteY37" fmla="*/ 831850 h 1187450"/>
                      <a:gd name="connsiteX38" fmla="*/ 130175 w 1181100"/>
                      <a:gd name="connsiteY38" fmla="*/ 739775 h 1187450"/>
                      <a:gd name="connsiteX39" fmla="*/ 115887 w 1181100"/>
                      <a:gd name="connsiteY39" fmla="*/ 690563 h 1187450"/>
                      <a:gd name="connsiteX40" fmla="*/ 3175 w 1181100"/>
                      <a:gd name="connsiteY40" fmla="*/ 660400 h 1187450"/>
                      <a:gd name="connsiteX41" fmla="*/ 0 w 1181100"/>
                      <a:gd name="connsiteY41" fmla="*/ 530225 h 1187450"/>
                      <a:gd name="connsiteX42" fmla="*/ 117475 w 1181100"/>
                      <a:gd name="connsiteY42" fmla="*/ 503238 h 1187450"/>
                      <a:gd name="connsiteX43" fmla="*/ 127000 w 1181100"/>
                      <a:gd name="connsiteY43" fmla="*/ 446088 h 1187450"/>
                      <a:gd name="connsiteX44" fmla="*/ 52387 w 1181100"/>
                      <a:gd name="connsiteY44" fmla="*/ 355600 h 1187450"/>
                      <a:gd name="connsiteX45" fmla="*/ 122237 w 1181100"/>
                      <a:gd name="connsiteY45" fmla="*/ 242888 h 1187450"/>
                      <a:gd name="connsiteX46" fmla="*/ 247650 w 1181100"/>
                      <a:gd name="connsiteY46" fmla="*/ 279400 h 1187450"/>
                      <a:gd name="connsiteX47" fmla="*/ 276225 w 1181100"/>
                      <a:gd name="connsiteY47" fmla="*/ 222250 h 1187450"/>
                      <a:gd name="connsiteX48" fmla="*/ 246062 w 1181100"/>
                      <a:gd name="connsiteY48" fmla="*/ 114300 h 11874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181100" h="1187450">
                        <a:moveTo>
                          <a:pt x="246062" y="114300"/>
                        </a:moveTo>
                        <a:lnTo>
                          <a:pt x="358775" y="47625"/>
                        </a:lnTo>
                        <a:lnTo>
                          <a:pt x="447675" y="128588"/>
                        </a:lnTo>
                        <a:lnTo>
                          <a:pt x="492125" y="115888"/>
                        </a:lnTo>
                        <a:lnTo>
                          <a:pt x="538162" y="0"/>
                        </a:lnTo>
                        <a:lnTo>
                          <a:pt x="660400" y="9525"/>
                        </a:lnTo>
                        <a:lnTo>
                          <a:pt x="700087" y="112713"/>
                        </a:lnTo>
                        <a:lnTo>
                          <a:pt x="741362" y="123825"/>
                        </a:lnTo>
                        <a:lnTo>
                          <a:pt x="835025" y="41275"/>
                        </a:lnTo>
                        <a:lnTo>
                          <a:pt x="944562" y="119063"/>
                        </a:lnTo>
                        <a:lnTo>
                          <a:pt x="933450" y="242888"/>
                        </a:lnTo>
                        <a:lnTo>
                          <a:pt x="962025" y="263525"/>
                        </a:lnTo>
                        <a:lnTo>
                          <a:pt x="1085850" y="234950"/>
                        </a:lnTo>
                        <a:lnTo>
                          <a:pt x="1136650" y="352425"/>
                        </a:lnTo>
                        <a:lnTo>
                          <a:pt x="1060450" y="450850"/>
                        </a:lnTo>
                        <a:lnTo>
                          <a:pt x="1073150" y="492125"/>
                        </a:lnTo>
                        <a:lnTo>
                          <a:pt x="1181100" y="527050"/>
                        </a:lnTo>
                        <a:lnTo>
                          <a:pt x="1181100" y="663575"/>
                        </a:lnTo>
                        <a:lnTo>
                          <a:pt x="1071562" y="706438"/>
                        </a:lnTo>
                        <a:lnTo>
                          <a:pt x="1066800" y="747713"/>
                        </a:lnTo>
                        <a:lnTo>
                          <a:pt x="1143000" y="827088"/>
                        </a:lnTo>
                        <a:lnTo>
                          <a:pt x="1079500" y="936625"/>
                        </a:lnTo>
                        <a:lnTo>
                          <a:pt x="966787" y="912813"/>
                        </a:lnTo>
                        <a:lnTo>
                          <a:pt x="930275" y="957263"/>
                        </a:lnTo>
                        <a:lnTo>
                          <a:pt x="949325" y="1082675"/>
                        </a:lnTo>
                        <a:lnTo>
                          <a:pt x="823912" y="1143000"/>
                        </a:lnTo>
                        <a:lnTo>
                          <a:pt x="749300" y="1066800"/>
                        </a:lnTo>
                        <a:lnTo>
                          <a:pt x="690562" y="1076325"/>
                        </a:lnTo>
                        <a:lnTo>
                          <a:pt x="661987" y="1187450"/>
                        </a:lnTo>
                        <a:lnTo>
                          <a:pt x="515937" y="1174750"/>
                        </a:lnTo>
                        <a:lnTo>
                          <a:pt x="485775" y="1069975"/>
                        </a:lnTo>
                        <a:lnTo>
                          <a:pt x="434975" y="1054100"/>
                        </a:lnTo>
                        <a:lnTo>
                          <a:pt x="349250" y="1141413"/>
                        </a:lnTo>
                        <a:lnTo>
                          <a:pt x="238125" y="1065213"/>
                        </a:lnTo>
                        <a:lnTo>
                          <a:pt x="271462" y="955675"/>
                        </a:lnTo>
                        <a:lnTo>
                          <a:pt x="231775" y="911225"/>
                        </a:lnTo>
                        <a:lnTo>
                          <a:pt x="111125" y="952500"/>
                        </a:lnTo>
                        <a:lnTo>
                          <a:pt x="50800" y="831850"/>
                        </a:lnTo>
                        <a:lnTo>
                          <a:pt x="130175" y="739775"/>
                        </a:lnTo>
                        <a:lnTo>
                          <a:pt x="115887" y="690563"/>
                        </a:lnTo>
                        <a:lnTo>
                          <a:pt x="3175" y="660400"/>
                        </a:lnTo>
                        <a:cubicBezTo>
                          <a:pt x="2117" y="617008"/>
                          <a:pt x="1058" y="573617"/>
                          <a:pt x="0" y="530225"/>
                        </a:cubicBezTo>
                        <a:lnTo>
                          <a:pt x="117475" y="503238"/>
                        </a:lnTo>
                        <a:lnTo>
                          <a:pt x="127000" y="446088"/>
                        </a:lnTo>
                        <a:lnTo>
                          <a:pt x="52387" y="355600"/>
                        </a:lnTo>
                        <a:lnTo>
                          <a:pt x="122237" y="242888"/>
                        </a:lnTo>
                        <a:lnTo>
                          <a:pt x="247650" y="279400"/>
                        </a:lnTo>
                        <a:lnTo>
                          <a:pt x="276225" y="222250"/>
                        </a:lnTo>
                        <a:lnTo>
                          <a:pt x="246062" y="1143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rmAutofit fontScale="25000" lnSpcReduction="20000"/>
                  </a:bodyPr>
                  <a:lstStyle/>
                  <a:p>
                    <a:pPr algn="ctr"/>
                    <a:endParaRPr lang="en-US" sz="8502"/>
                  </a:p>
                </p:txBody>
              </p:sp>
              <p:sp>
                <p:nvSpPr>
                  <p:cNvPr id="1181" name="Ellipse 1180">
                    <a:extLst>
                      <a:ext uri="{FF2B5EF4-FFF2-40B4-BE49-F238E27FC236}">
                        <a16:creationId xmlns:a16="http://schemas.microsoft.com/office/drawing/2014/main" id="{90383152-44A7-448C-594F-CA0F5F43D200}"/>
                      </a:ext>
                    </a:extLst>
                  </p:cNvPr>
                  <p:cNvSpPr/>
                  <p:nvPr/>
                </p:nvSpPr>
                <p:spPr>
                  <a:xfrm>
                    <a:off x="9407893" y="2094265"/>
                    <a:ext cx="383807" cy="383807"/>
                  </a:xfrm>
                  <a:prstGeom prst="ellipse">
                    <a:avLst/>
                  </a:prstGeom>
                  <a:noFill/>
                  <a:ln w="9525"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rmAutofit fontScale="25000" lnSpcReduction="20000"/>
                  </a:bodyPr>
                  <a:lstStyle/>
                  <a:p>
                    <a:pPr algn="ctr"/>
                    <a:endParaRPr lang="en-US" sz="8502"/>
                  </a:p>
                </p:txBody>
              </p:sp>
            </p:grpSp>
            <p:grpSp>
              <p:nvGrpSpPr>
                <p:cNvPr id="1177" name="Gruppieren 1176">
                  <a:extLst>
                    <a:ext uri="{FF2B5EF4-FFF2-40B4-BE49-F238E27FC236}">
                      <a16:creationId xmlns:a16="http://schemas.microsoft.com/office/drawing/2014/main" id="{6B1CB6B4-167B-D9A3-9D9B-EBB9F82D4AE0}"/>
                    </a:ext>
                  </a:extLst>
                </p:cNvPr>
                <p:cNvGrpSpPr/>
                <p:nvPr/>
              </p:nvGrpSpPr>
              <p:grpSpPr>
                <a:xfrm rot="987537">
                  <a:off x="9456802" y="3988413"/>
                  <a:ext cx="92087" cy="92582"/>
                  <a:chOff x="8983663" y="1685925"/>
                  <a:chExt cx="1181100" cy="1187450"/>
                </a:xfrm>
              </p:grpSpPr>
              <p:sp>
                <p:nvSpPr>
                  <p:cNvPr id="1178" name="Freihandform: Form 1177">
                    <a:extLst>
                      <a:ext uri="{FF2B5EF4-FFF2-40B4-BE49-F238E27FC236}">
                        <a16:creationId xmlns:a16="http://schemas.microsoft.com/office/drawing/2014/main" id="{B80A800E-263F-01CB-85D3-310772499305}"/>
                      </a:ext>
                    </a:extLst>
                  </p:cNvPr>
                  <p:cNvSpPr/>
                  <p:nvPr/>
                </p:nvSpPr>
                <p:spPr>
                  <a:xfrm>
                    <a:off x="8983663" y="1685925"/>
                    <a:ext cx="1181100" cy="1187450"/>
                  </a:xfrm>
                  <a:custGeom>
                    <a:avLst/>
                    <a:gdLst>
                      <a:gd name="connsiteX0" fmla="*/ 246062 w 1181100"/>
                      <a:gd name="connsiteY0" fmla="*/ 114300 h 1187450"/>
                      <a:gd name="connsiteX1" fmla="*/ 358775 w 1181100"/>
                      <a:gd name="connsiteY1" fmla="*/ 47625 h 1187450"/>
                      <a:gd name="connsiteX2" fmla="*/ 447675 w 1181100"/>
                      <a:gd name="connsiteY2" fmla="*/ 128588 h 1187450"/>
                      <a:gd name="connsiteX3" fmla="*/ 492125 w 1181100"/>
                      <a:gd name="connsiteY3" fmla="*/ 115888 h 1187450"/>
                      <a:gd name="connsiteX4" fmla="*/ 538162 w 1181100"/>
                      <a:gd name="connsiteY4" fmla="*/ 0 h 1187450"/>
                      <a:gd name="connsiteX5" fmla="*/ 660400 w 1181100"/>
                      <a:gd name="connsiteY5" fmla="*/ 9525 h 1187450"/>
                      <a:gd name="connsiteX6" fmla="*/ 700087 w 1181100"/>
                      <a:gd name="connsiteY6" fmla="*/ 112713 h 1187450"/>
                      <a:gd name="connsiteX7" fmla="*/ 741362 w 1181100"/>
                      <a:gd name="connsiteY7" fmla="*/ 123825 h 1187450"/>
                      <a:gd name="connsiteX8" fmla="*/ 835025 w 1181100"/>
                      <a:gd name="connsiteY8" fmla="*/ 41275 h 1187450"/>
                      <a:gd name="connsiteX9" fmla="*/ 944562 w 1181100"/>
                      <a:gd name="connsiteY9" fmla="*/ 119063 h 1187450"/>
                      <a:gd name="connsiteX10" fmla="*/ 933450 w 1181100"/>
                      <a:gd name="connsiteY10" fmla="*/ 242888 h 1187450"/>
                      <a:gd name="connsiteX11" fmla="*/ 962025 w 1181100"/>
                      <a:gd name="connsiteY11" fmla="*/ 263525 h 1187450"/>
                      <a:gd name="connsiteX12" fmla="*/ 1085850 w 1181100"/>
                      <a:gd name="connsiteY12" fmla="*/ 234950 h 1187450"/>
                      <a:gd name="connsiteX13" fmla="*/ 1136650 w 1181100"/>
                      <a:gd name="connsiteY13" fmla="*/ 352425 h 1187450"/>
                      <a:gd name="connsiteX14" fmla="*/ 1060450 w 1181100"/>
                      <a:gd name="connsiteY14" fmla="*/ 450850 h 1187450"/>
                      <a:gd name="connsiteX15" fmla="*/ 1073150 w 1181100"/>
                      <a:gd name="connsiteY15" fmla="*/ 492125 h 1187450"/>
                      <a:gd name="connsiteX16" fmla="*/ 1181100 w 1181100"/>
                      <a:gd name="connsiteY16" fmla="*/ 527050 h 1187450"/>
                      <a:gd name="connsiteX17" fmla="*/ 1181100 w 1181100"/>
                      <a:gd name="connsiteY17" fmla="*/ 663575 h 1187450"/>
                      <a:gd name="connsiteX18" fmla="*/ 1071562 w 1181100"/>
                      <a:gd name="connsiteY18" fmla="*/ 706438 h 1187450"/>
                      <a:gd name="connsiteX19" fmla="*/ 1066800 w 1181100"/>
                      <a:gd name="connsiteY19" fmla="*/ 747713 h 1187450"/>
                      <a:gd name="connsiteX20" fmla="*/ 1143000 w 1181100"/>
                      <a:gd name="connsiteY20" fmla="*/ 827088 h 1187450"/>
                      <a:gd name="connsiteX21" fmla="*/ 1079500 w 1181100"/>
                      <a:gd name="connsiteY21" fmla="*/ 936625 h 1187450"/>
                      <a:gd name="connsiteX22" fmla="*/ 966787 w 1181100"/>
                      <a:gd name="connsiteY22" fmla="*/ 912813 h 1187450"/>
                      <a:gd name="connsiteX23" fmla="*/ 930275 w 1181100"/>
                      <a:gd name="connsiteY23" fmla="*/ 957263 h 1187450"/>
                      <a:gd name="connsiteX24" fmla="*/ 949325 w 1181100"/>
                      <a:gd name="connsiteY24" fmla="*/ 1082675 h 1187450"/>
                      <a:gd name="connsiteX25" fmla="*/ 823912 w 1181100"/>
                      <a:gd name="connsiteY25" fmla="*/ 1143000 h 1187450"/>
                      <a:gd name="connsiteX26" fmla="*/ 749300 w 1181100"/>
                      <a:gd name="connsiteY26" fmla="*/ 1066800 h 1187450"/>
                      <a:gd name="connsiteX27" fmla="*/ 690562 w 1181100"/>
                      <a:gd name="connsiteY27" fmla="*/ 1076325 h 1187450"/>
                      <a:gd name="connsiteX28" fmla="*/ 661987 w 1181100"/>
                      <a:gd name="connsiteY28" fmla="*/ 1187450 h 1187450"/>
                      <a:gd name="connsiteX29" fmla="*/ 515937 w 1181100"/>
                      <a:gd name="connsiteY29" fmla="*/ 1174750 h 1187450"/>
                      <a:gd name="connsiteX30" fmla="*/ 485775 w 1181100"/>
                      <a:gd name="connsiteY30" fmla="*/ 1069975 h 1187450"/>
                      <a:gd name="connsiteX31" fmla="*/ 434975 w 1181100"/>
                      <a:gd name="connsiteY31" fmla="*/ 1054100 h 1187450"/>
                      <a:gd name="connsiteX32" fmla="*/ 349250 w 1181100"/>
                      <a:gd name="connsiteY32" fmla="*/ 1141413 h 1187450"/>
                      <a:gd name="connsiteX33" fmla="*/ 238125 w 1181100"/>
                      <a:gd name="connsiteY33" fmla="*/ 1065213 h 1187450"/>
                      <a:gd name="connsiteX34" fmla="*/ 271462 w 1181100"/>
                      <a:gd name="connsiteY34" fmla="*/ 955675 h 1187450"/>
                      <a:gd name="connsiteX35" fmla="*/ 231775 w 1181100"/>
                      <a:gd name="connsiteY35" fmla="*/ 911225 h 1187450"/>
                      <a:gd name="connsiteX36" fmla="*/ 111125 w 1181100"/>
                      <a:gd name="connsiteY36" fmla="*/ 952500 h 1187450"/>
                      <a:gd name="connsiteX37" fmla="*/ 50800 w 1181100"/>
                      <a:gd name="connsiteY37" fmla="*/ 831850 h 1187450"/>
                      <a:gd name="connsiteX38" fmla="*/ 130175 w 1181100"/>
                      <a:gd name="connsiteY38" fmla="*/ 739775 h 1187450"/>
                      <a:gd name="connsiteX39" fmla="*/ 115887 w 1181100"/>
                      <a:gd name="connsiteY39" fmla="*/ 690563 h 1187450"/>
                      <a:gd name="connsiteX40" fmla="*/ 3175 w 1181100"/>
                      <a:gd name="connsiteY40" fmla="*/ 660400 h 1187450"/>
                      <a:gd name="connsiteX41" fmla="*/ 0 w 1181100"/>
                      <a:gd name="connsiteY41" fmla="*/ 530225 h 1187450"/>
                      <a:gd name="connsiteX42" fmla="*/ 117475 w 1181100"/>
                      <a:gd name="connsiteY42" fmla="*/ 503238 h 1187450"/>
                      <a:gd name="connsiteX43" fmla="*/ 127000 w 1181100"/>
                      <a:gd name="connsiteY43" fmla="*/ 446088 h 1187450"/>
                      <a:gd name="connsiteX44" fmla="*/ 52387 w 1181100"/>
                      <a:gd name="connsiteY44" fmla="*/ 355600 h 1187450"/>
                      <a:gd name="connsiteX45" fmla="*/ 122237 w 1181100"/>
                      <a:gd name="connsiteY45" fmla="*/ 242888 h 1187450"/>
                      <a:gd name="connsiteX46" fmla="*/ 247650 w 1181100"/>
                      <a:gd name="connsiteY46" fmla="*/ 279400 h 1187450"/>
                      <a:gd name="connsiteX47" fmla="*/ 276225 w 1181100"/>
                      <a:gd name="connsiteY47" fmla="*/ 222250 h 1187450"/>
                      <a:gd name="connsiteX48" fmla="*/ 246062 w 1181100"/>
                      <a:gd name="connsiteY48" fmla="*/ 114300 h 11874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181100" h="1187450">
                        <a:moveTo>
                          <a:pt x="246062" y="114300"/>
                        </a:moveTo>
                        <a:lnTo>
                          <a:pt x="358775" y="47625"/>
                        </a:lnTo>
                        <a:lnTo>
                          <a:pt x="447675" y="128588"/>
                        </a:lnTo>
                        <a:lnTo>
                          <a:pt x="492125" y="115888"/>
                        </a:lnTo>
                        <a:lnTo>
                          <a:pt x="538162" y="0"/>
                        </a:lnTo>
                        <a:lnTo>
                          <a:pt x="660400" y="9525"/>
                        </a:lnTo>
                        <a:lnTo>
                          <a:pt x="700087" y="112713"/>
                        </a:lnTo>
                        <a:lnTo>
                          <a:pt x="741362" y="123825"/>
                        </a:lnTo>
                        <a:lnTo>
                          <a:pt x="835025" y="41275"/>
                        </a:lnTo>
                        <a:lnTo>
                          <a:pt x="944562" y="119063"/>
                        </a:lnTo>
                        <a:lnTo>
                          <a:pt x="933450" y="242888"/>
                        </a:lnTo>
                        <a:lnTo>
                          <a:pt x="962025" y="263525"/>
                        </a:lnTo>
                        <a:lnTo>
                          <a:pt x="1085850" y="234950"/>
                        </a:lnTo>
                        <a:lnTo>
                          <a:pt x="1136650" y="352425"/>
                        </a:lnTo>
                        <a:lnTo>
                          <a:pt x="1060450" y="450850"/>
                        </a:lnTo>
                        <a:lnTo>
                          <a:pt x="1073150" y="492125"/>
                        </a:lnTo>
                        <a:lnTo>
                          <a:pt x="1181100" y="527050"/>
                        </a:lnTo>
                        <a:lnTo>
                          <a:pt x="1181100" y="663575"/>
                        </a:lnTo>
                        <a:lnTo>
                          <a:pt x="1071562" y="706438"/>
                        </a:lnTo>
                        <a:lnTo>
                          <a:pt x="1066800" y="747713"/>
                        </a:lnTo>
                        <a:lnTo>
                          <a:pt x="1143000" y="827088"/>
                        </a:lnTo>
                        <a:lnTo>
                          <a:pt x="1079500" y="936625"/>
                        </a:lnTo>
                        <a:lnTo>
                          <a:pt x="966787" y="912813"/>
                        </a:lnTo>
                        <a:lnTo>
                          <a:pt x="930275" y="957263"/>
                        </a:lnTo>
                        <a:lnTo>
                          <a:pt x="949325" y="1082675"/>
                        </a:lnTo>
                        <a:lnTo>
                          <a:pt x="823912" y="1143000"/>
                        </a:lnTo>
                        <a:lnTo>
                          <a:pt x="749300" y="1066800"/>
                        </a:lnTo>
                        <a:lnTo>
                          <a:pt x="690562" y="1076325"/>
                        </a:lnTo>
                        <a:lnTo>
                          <a:pt x="661987" y="1187450"/>
                        </a:lnTo>
                        <a:lnTo>
                          <a:pt x="515937" y="1174750"/>
                        </a:lnTo>
                        <a:lnTo>
                          <a:pt x="485775" y="1069975"/>
                        </a:lnTo>
                        <a:lnTo>
                          <a:pt x="434975" y="1054100"/>
                        </a:lnTo>
                        <a:lnTo>
                          <a:pt x="349250" y="1141413"/>
                        </a:lnTo>
                        <a:lnTo>
                          <a:pt x="238125" y="1065213"/>
                        </a:lnTo>
                        <a:lnTo>
                          <a:pt x="271462" y="955675"/>
                        </a:lnTo>
                        <a:lnTo>
                          <a:pt x="231775" y="911225"/>
                        </a:lnTo>
                        <a:lnTo>
                          <a:pt x="111125" y="952500"/>
                        </a:lnTo>
                        <a:lnTo>
                          <a:pt x="50800" y="831850"/>
                        </a:lnTo>
                        <a:lnTo>
                          <a:pt x="130175" y="739775"/>
                        </a:lnTo>
                        <a:lnTo>
                          <a:pt x="115887" y="690563"/>
                        </a:lnTo>
                        <a:lnTo>
                          <a:pt x="3175" y="660400"/>
                        </a:lnTo>
                        <a:cubicBezTo>
                          <a:pt x="2117" y="617008"/>
                          <a:pt x="1058" y="573617"/>
                          <a:pt x="0" y="530225"/>
                        </a:cubicBezTo>
                        <a:lnTo>
                          <a:pt x="117475" y="503238"/>
                        </a:lnTo>
                        <a:lnTo>
                          <a:pt x="127000" y="446088"/>
                        </a:lnTo>
                        <a:lnTo>
                          <a:pt x="52387" y="355600"/>
                        </a:lnTo>
                        <a:lnTo>
                          <a:pt x="122237" y="242888"/>
                        </a:lnTo>
                        <a:lnTo>
                          <a:pt x="247650" y="279400"/>
                        </a:lnTo>
                        <a:lnTo>
                          <a:pt x="276225" y="222250"/>
                        </a:lnTo>
                        <a:lnTo>
                          <a:pt x="246062" y="1143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rmAutofit fontScale="25000" lnSpcReduction="20000"/>
                  </a:bodyPr>
                  <a:lstStyle/>
                  <a:p>
                    <a:pPr algn="ctr"/>
                    <a:endParaRPr lang="en-US" sz="8502"/>
                  </a:p>
                </p:txBody>
              </p:sp>
              <p:sp>
                <p:nvSpPr>
                  <p:cNvPr id="1179" name="Ellipse 1178">
                    <a:extLst>
                      <a:ext uri="{FF2B5EF4-FFF2-40B4-BE49-F238E27FC236}">
                        <a16:creationId xmlns:a16="http://schemas.microsoft.com/office/drawing/2014/main" id="{A1592176-2247-2065-EF28-0EAA23DC8ABF}"/>
                      </a:ext>
                    </a:extLst>
                  </p:cNvPr>
                  <p:cNvSpPr/>
                  <p:nvPr/>
                </p:nvSpPr>
                <p:spPr>
                  <a:xfrm>
                    <a:off x="9407893" y="2094265"/>
                    <a:ext cx="383807" cy="383807"/>
                  </a:xfrm>
                  <a:prstGeom prst="ellipse">
                    <a:avLst/>
                  </a:prstGeom>
                  <a:noFill/>
                  <a:ln w="9525"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rmAutofit fontScale="25000" lnSpcReduction="20000"/>
                  </a:bodyPr>
                  <a:lstStyle/>
                  <a:p>
                    <a:pPr algn="ctr"/>
                    <a:endParaRPr lang="en-US" sz="8502"/>
                  </a:p>
                </p:txBody>
              </p:sp>
            </p:grpSp>
          </p:grpSp>
          <p:sp>
            <p:nvSpPr>
              <p:cNvPr id="1123" name="Freihandform: Form 1122">
                <a:extLst>
                  <a:ext uri="{FF2B5EF4-FFF2-40B4-BE49-F238E27FC236}">
                    <a16:creationId xmlns:a16="http://schemas.microsoft.com/office/drawing/2014/main" id="{27FEAF8B-4415-055F-2213-6B4ED4CE3925}"/>
                  </a:ext>
                </a:extLst>
              </p:cNvPr>
              <p:cNvSpPr/>
              <p:nvPr/>
            </p:nvSpPr>
            <p:spPr>
              <a:xfrm>
                <a:off x="9094675" y="2395695"/>
                <a:ext cx="1762910" cy="1341278"/>
              </a:xfrm>
              <a:custGeom>
                <a:avLst/>
                <a:gdLst>
                  <a:gd name="connsiteX0" fmla="*/ 722 w 4187090"/>
                  <a:gd name="connsiteY0" fmla="*/ 1962171 h 2549898"/>
                  <a:gd name="connsiteX1" fmla="*/ 295997 w 4187090"/>
                  <a:gd name="connsiteY1" fmla="*/ 1876446 h 2549898"/>
                  <a:gd name="connsiteX2" fmla="*/ 529360 w 4187090"/>
                  <a:gd name="connsiteY2" fmla="*/ 1819296 h 2549898"/>
                  <a:gd name="connsiteX3" fmla="*/ 777010 w 4187090"/>
                  <a:gd name="connsiteY3" fmla="*/ 1631177 h 2549898"/>
                  <a:gd name="connsiteX4" fmla="*/ 1105622 w 4187090"/>
                  <a:gd name="connsiteY4" fmla="*/ 1245415 h 2549898"/>
                  <a:gd name="connsiteX5" fmla="*/ 1472335 w 4187090"/>
                  <a:gd name="connsiteY5" fmla="*/ 664390 h 2549898"/>
                  <a:gd name="connsiteX6" fmla="*/ 1769991 w 4187090"/>
                  <a:gd name="connsiteY6" fmla="*/ 238146 h 2549898"/>
                  <a:gd name="connsiteX7" fmla="*/ 2036691 w 4187090"/>
                  <a:gd name="connsiteY7" fmla="*/ 21452 h 2549898"/>
                  <a:gd name="connsiteX8" fmla="*/ 2296247 w 4187090"/>
                  <a:gd name="connsiteY8" fmla="*/ 40502 h 2549898"/>
                  <a:gd name="connsiteX9" fmla="*/ 2577235 w 4187090"/>
                  <a:gd name="connsiteY9" fmla="*/ 309583 h 2549898"/>
                  <a:gd name="connsiteX10" fmla="*/ 2884416 w 4187090"/>
                  <a:gd name="connsiteY10" fmla="*/ 747733 h 2549898"/>
                  <a:gd name="connsiteX11" fmla="*/ 3082060 w 4187090"/>
                  <a:gd name="connsiteY11" fmla="*/ 1069202 h 2549898"/>
                  <a:gd name="connsiteX12" fmla="*/ 3322566 w 4187090"/>
                  <a:gd name="connsiteY12" fmla="*/ 1424008 h 2549898"/>
                  <a:gd name="connsiteX13" fmla="*/ 3513066 w 4187090"/>
                  <a:gd name="connsiteY13" fmla="*/ 1640702 h 2549898"/>
                  <a:gd name="connsiteX14" fmla="*/ 3703566 w 4187090"/>
                  <a:gd name="connsiteY14" fmla="*/ 1783577 h 2549898"/>
                  <a:gd name="connsiteX15" fmla="*/ 3777385 w 4187090"/>
                  <a:gd name="connsiteY15" fmla="*/ 1819296 h 2549898"/>
                  <a:gd name="connsiteX16" fmla="*/ 3846441 w 4187090"/>
                  <a:gd name="connsiteY16" fmla="*/ 1876446 h 2549898"/>
                  <a:gd name="connsiteX17" fmla="*/ 4008366 w 4187090"/>
                  <a:gd name="connsiteY17" fmla="*/ 2069327 h 2549898"/>
                  <a:gd name="connsiteX18" fmla="*/ 4186960 w 4187090"/>
                  <a:gd name="connsiteY18" fmla="*/ 2209821 h 2549898"/>
                  <a:gd name="connsiteX19" fmla="*/ 3979791 w 4187090"/>
                  <a:gd name="connsiteY19" fmla="*/ 2209821 h 2549898"/>
                  <a:gd name="connsiteX20" fmla="*/ 3820247 w 4187090"/>
                  <a:gd name="connsiteY20" fmla="*/ 2197915 h 2549898"/>
                  <a:gd name="connsiteX21" fmla="*/ 3501160 w 4187090"/>
                  <a:gd name="connsiteY21" fmla="*/ 2145527 h 2549898"/>
                  <a:gd name="connsiteX22" fmla="*/ 3139210 w 4187090"/>
                  <a:gd name="connsiteY22" fmla="*/ 2124096 h 2549898"/>
                  <a:gd name="connsiteX23" fmla="*/ 2758210 w 4187090"/>
                  <a:gd name="connsiteY23" fmla="*/ 2166958 h 2549898"/>
                  <a:gd name="connsiteX24" fmla="*/ 2408166 w 4187090"/>
                  <a:gd name="connsiteY24" fmla="*/ 2281258 h 2549898"/>
                  <a:gd name="connsiteX25" fmla="*/ 2122416 w 4187090"/>
                  <a:gd name="connsiteY25" fmla="*/ 2383652 h 2549898"/>
                  <a:gd name="connsiteX26" fmla="*/ 1870004 w 4187090"/>
                  <a:gd name="connsiteY26" fmla="*/ 2471758 h 2549898"/>
                  <a:gd name="connsiteX27" fmla="*/ 1603304 w 4187090"/>
                  <a:gd name="connsiteY27" fmla="*/ 2538433 h 2549898"/>
                  <a:gd name="connsiteX28" fmla="*/ 1548535 w 4187090"/>
                  <a:gd name="connsiteY28" fmla="*/ 2547958 h 2549898"/>
                  <a:gd name="connsiteX29" fmla="*/ 1510435 w 4187090"/>
                  <a:gd name="connsiteY29" fmla="*/ 2517002 h 2549898"/>
                  <a:gd name="connsiteX30" fmla="*/ 1348510 w 4187090"/>
                  <a:gd name="connsiteY30" fmla="*/ 2383652 h 2549898"/>
                  <a:gd name="connsiteX31" fmla="*/ 1162772 w 4187090"/>
                  <a:gd name="connsiteY31" fmla="*/ 2245540 h 2549898"/>
                  <a:gd name="connsiteX32" fmla="*/ 953222 w 4187090"/>
                  <a:gd name="connsiteY32" fmla="*/ 2105046 h 2549898"/>
                  <a:gd name="connsiteX33" fmla="*/ 731766 w 4187090"/>
                  <a:gd name="connsiteY33" fmla="*/ 2000271 h 2549898"/>
                  <a:gd name="connsiteX34" fmla="*/ 503166 w 4187090"/>
                  <a:gd name="connsiteY34" fmla="*/ 1985983 h 2549898"/>
                  <a:gd name="connsiteX35" fmla="*/ 222179 w 4187090"/>
                  <a:gd name="connsiteY35" fmla="*/ 2007415 h 2549898"/>
                  <a:gd name="connsiteX36" fmla="*/ 722 w 4187090"/>
                  <a:gd name="connsiteY36" fmla="*/ 1962171 h 2549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187090" h="2549898">
                    <a:moveTo>
                      <a:pt x="722" y="1962171"/>
                    </a:moveTo>
                    <a:cubicBezTo>
                      <a:pt x="13025" y="1940343"/>
                      <a:pt x="207891" y="1900258"/>
                      <a:pt x="295997" y="1876446"/>
                    </a:cubicBezTo>
                    <a:cubicBezTo>
                      <a:pt x="384103" y="1852634"/>
                      <a:pt x="449191" y="1860174"/>
                      <a:pt x="529360" y="1819296"/>
                    </a:cubicBezTo>
                    <a:cubicBezTo>
                      <a:pt x="609529" y="1778418"/>
                      <a:pt x="680966" y="1726824"/>
                      <a:pt x="777010" y="1631177"/>
                    </a:cubicBezTo>
                    <a:cubicBezTo>
                      <a:pt x="873054" y="1535530"/>
                      <a:pt x="989735" y="1406546"/>
                      <a:pt x="1105622" y="1245415"/>
                    </a:cubicBezTo>
                    <a:cubicBezTo>
                      <a:pt x="1221509" y="1084284"/>
                      <a:pt x="1361607" y="832268"/>
                      <a:pt x="1472335" y="664390"/>
                    </a:cubicBezTo>
                    <a:cubicBezTo>
                      <a:pt x="1583063" y="496512"/>
                      <a:pt x="1675932" y="345302"/>
                      <a:pt x="1769991" y="238146"/>
                    </a:cubicBezTo>
                    <a:cubicBezTo>
                      <a:pt x="1864050" y="130990"/>
                      <a:pt x="1948982" y="54393"/>
                      <a:pt x="2036691" y="21452"/>
                    </a:cubicBezTo>
                    <a:cubicBezTo>
                      <a:pt x="2124400" y="-11489"/>
                      <a:pt x="2206156" y="-7520"/>
                      <a:pt x="2296247" y="40502"/>
                    </a:cubicBezTo>
                    <a:cubicBezTo>
                      <a:pt x="2386338" y="88524"/>
                      <a:pt x="2479207" y="191711"/>
                      <a:pt x="2577235" y="309583"/>
                    </a:cubicBezTo>
                    <a:cubicBezTo>
                      <a:pt x="2675263" y="427455"/>
                      <a:pt x="2800279" y="621130"/>
                      <a:pt x="2884416" y="747733"/>
                    </a:cubicBezTo>
                    <a:cubicBezTo>
                      <a:pt x="2968554" y="874336"/>
                      <a:pt x="3009035" y="956490"/>
                      <a:pt x="3082060" y="1069202"/>
                    </a:cubicBezTo>
                    <a:cubicBezTo>
                      <a:pt x="3155085" y="1181914"/>
                      <a:pt x="3250732" y="1328758"/>
                      <a:pt x="3322566" y="1424008"/>
                    </a:cubicBezTo>
                    <a:cubicBezTo>
                      <a:pt x="3394400" y="1519258"/>
                      <a:pt x="3449566" y="1580774"/>
                      <a:pt x="3513066" y="1640702"/>
                    </a:cubicBezTo>
                    <a:cubicBezTo>
                      <a:pt x="3576566" y="1700630"/>
                      <a:pt x="3659513" y="1753811"/>
                      <a:pt x="3703566" y="1783577"/>
                    </a:cubicBezTo>
                    <a:cubicBezTo>
                      <a:pt x="3747619" y="1813343"/>
                      <a:pt x="3753573" y="1803818"/>
                      <a:pt x="3777385" y="1819296"/>
                    </a:cubicBezTo>
                    <a:cubicBezTo>
                      <a:pt x="3801198" y="1834774"/>
                      <a:pt x="3807944" y="1834774"/>
                      <a:pt x="3846441" y="1876446"/>
                    </a:cubicBezTo>
                    <a:cubicBezTo>
                      <a:pt x="3884938" y="1918118"/>
                      <a:pt x="3951613" y="2013765"/>
                      <a:pt x="4008366" y="2069327"/>
                    </a:cubicBezTo>
                    <a:cubicBezTo>
                      <a:pt x="4065119" y="2124890"/>
                      <a:pt x="4191722" y="2186405"/>
                      <a:pt x="4186960" y="2209821"/>
                    </a:cubicBezTo>
                    <a:cubicBezTo>
                      <a:pt x="4182198" y="2233237"/>
                      <a:pt x="4040910" y="2211805"/>
                      <a:pt x="3979791" y="2209821"/>
                    </a:cubicBezTo>
                    <a:cubicBezTo>
                      <a:pt x="3918672" y="2207837"/>
                      <a:pt x="3900019" y="2208631"/>
                      <a:pt x="3820247" y="2197915"/>
                    </a:cubicBezTo>
                    <a:cubicBezTo>
                      <a:pt x="3740475" y="2187199"/>
                      <a:pt x="3614666" y="2157830"/>
                      <a:pt x="3501160" y="2145527"/>
                    </a:cubicBezTo>
                    <a:cubicBezTo>
                      <a:pt x="3387654" y="2133224"/>
                      <a:pt x="3263035" y="2120524"/>
                      <a:pt x="3139210" y="2124096"/>
                    </a:cubicBezTo>
                    <a:cubicBezTo>
                      <a:pt x="3015385" y="2127668"/>
                      <a:pt x="2880051" y="2140764"/>
                      <a:pt x="2758210" y="2166958"/>
                    </a:cubicBezTo>
                    <a:cubicBezTo>
                      <a:pt x="2636369" y="2193152"/>
                      <a:pt x="2514132" y="2245142"/>
                      <a:pt x="2408166" y="2281258"/>
                    </a:cubicBezTo>
                    <a:cubicBezTo>
                      <a:pt x="2302200" y="2317374"/>
                      <a:pt x="2122416" y="2383652"/>
                      <a:pt x="2122416" y="2383652"/>
                    </a:cubicBezTo>
                    <a:cubicBezTo>
                      <a:pt x="2032722" y="2415402"/>
                      <a:pt x="1956523" y="2445961"/>
                      <a:pt x="1870004" y="2471758"/>
                    </a:cubicBezTo>
                    <a:cubicBezTo>
                      <a:pt x="1783485" y="2497555"/>
                      <a:pt x="1656882" y="2525733"/>
                      <a:pt x="1603304" y="2538433"/>
                    </a:cubicBezTo>
                    <a:cubicBezTo>
                      <a:pt x="1549726" y="2551133"/>
                      <a:pt x="1564013" y="2551530"/>
                      <a:pt x="1548535" y="2547958"/>
                    </a:cubicBezTo>
                    <a:cubicBezTo>
                      <a:pt x="1533057" y="2544386"/>
                      <a:pt x="1510435" y="2517002"/>
                      <a:pt x="1510435" y="2517002"/>
                    </a:cubicBezTo>
                    <a:cubicBezTo>
                      <a:pt x="1477098" y="2489618"/>
                      <a:pt x="1406454" y="2428896"/>
                      <a:pt x="1348510" y="2383652"/>
                    </a:cubicBezTo>
                    <a:cubicBezTo>
                      <a:pt x="1290566" y="2338408"/>
                      <a:pt x="1228653" y="2291974"/>
                      <a:pt x="1162772" y="2245540"/>
                    </a:cubicBezTo>
                    <a:cubicBezTo>
                      <a:pt x="1096891" y="2199106"/>
                      <a:pt x="1025056" y="2145924"/>
                      <a:pt x="953222" y="2105046"/>
                    </a:cubicBezTo>
                    <a:cubicBezTo>
                      <a:pt x="881388" y="2064168"/>
                      <a:pt x="806775" y="2020115"/>
                      <a:pt x="731766" y="2000271"/>
                    </a:cubicBezTo>
                    <a:cubicBezTo>
                      <a:pt x="656757" y="1980427"/>
                      <a:pt x="588097" y="1984792"/>
                      <a:pt x="503166" y="1985983"/>
                    </a:cubicBezTo>
                    <a:cubicBezTo>
                      <a:pt x="418235" y="1987174"/>
                      <a:pt x="308301" y="2010193"/>
                      <a:pt x="222179" y="2007415"/>
                    </a:cubicBezTo>
                    <a:cubicBezTo>
                      <a:pt x="136057" y="2004637"/>
                      <a:pt x="-11581" y="1983999"/>
                      <a:pt x="722" y="196217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32500" lnSpcReduction="20000"/>
              </a:bodyPr>
              <a:lstStyle/>
              <a:p>
                <a:pPr algn="ctr"/>
                <a:endParaRPr lang="en-US" sz="8502" dirty="0"/>
              </a:p>
            </p:txBody>
          </p:sp>
          <p:grpSp>
            <p:nvGrpSpPr>
              <p:cNvPr id="1124" name="Gruppieren 1123">
                <a:extLst>
                  <a:ext uri="{FF2B5EF4-FFF2-40B4-BE49-F238E27FC236}">
                    <a16:creationId xmlns:a16="http://schemas.microsoft.com/office/drawing/2014/main" id="{CFF3BDDB-FC92-4306-1FDA-4580C2E2B6D0}"/>
                  </a:ext>
                </a:extLst>
              </p:cNvPr>
              <p:cNvGrpSpPr/>
              <p:nvPr/>
            </p:nvGrpSpPr>
            <p:grpSpPr>
              <a:xfrm>
                <a:off x="9089321" y="2407362"/>
                <a:ext cx="1770571" cy="1335289"/>
                <a:chOff x="7396163" y="666651"/>
                <a:chExt cx="4205288" cy="2538513"/>
              </a:xfrm>
            </p:grpSpPr>
            <p:sp>
              <p:nvSpPr>
                <p:cNvPr id="1125" name="Freihandform: Form 1124">
                  <a:extLst>
                    <a:ext uri="{FF2B5EF4-FFF2-40B4-BE49-F238E27FC236}">
                      <a16:creationId xmlns:a16="http://schemas.microsoft.com/office/drawing/2014/main" id="{3A29D985-3EE5-BF15-522F-3B6F38EEC6F6}"/>
                    </a:ext>
                  </a:extLst>
                </p:cNvPr>
                <p:cNvSpPr/>
                <p:nvPr/>
              </p:nvSpPr>
              <p:spPr>
                <a:xfrm>
                  <a:off x="7405579" y="2611042"/>
                  <a:ext cx="1550670" cy="586740"/>
                </a:xfrm>
                <a:custGeom>
                  <a:avLst/>
                  <a:gdLst>
                    <a:gd name="connsiteX0" fmla="*/ 0 w 1550670"/>
                    <a:gd name="connsiteY0" fmla="*/ 0 h 586740"/>
                    <a:gd name="connsiteX1" fmla="*/ 232410 w 1550670"/>
                    <a:gd name="connsiteY1" fmla="*/ 41910 h 586740"/>
                    <a:gd name="connsiteX2" fmla="*/ 594360 w 1550670"/>
                    <a:gd name="connsiteY2" fmla="*/ 19050 h 586740"/>
                    <a:gd name="connsiteX3" fmla="*/ 883920 w 1550670"/>
                    <a:gd name="connsiteY3" fmla="*/ 99060 h 586740"/>
                    <a:gd name="connsiteX4" fmla="*/ 1127760 w 1550670"/>
                    <a:gd name="connsiteY4" fmla="*/ 262890 h 586740"/>
                    <a:gd name="connsiteX5" fmla="*/ 1550670 w 1550670"/>
                    <a:gd name="connsiteY5" fmla="*/ 586740 h 5867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50670" h="586740">
                      <a:moveTo>
                        <a:pt x="0" y="0"/>
                      </a:moveTo>
                      <a:cubicBezTo>
                        <a:pt x="66675" y="19367"/>
                        <a:pt x="133350" y="38735"/>
                        <a:pt x="232410" y="41910"/>
                      </a:cubicBezTo>
                      <a:cubicBezTo>
                        <a:pt x="331470" y="45085"/>
                        <a:pt x="485775" y="9525"/>
                        <a:pt x="594360" y="19050"/>
                      </a:cubicBezTo>
                      <a:cubicBezTo>
                        <a:pt x="702945" y="28575"/>
                        <a:pt x="795020" y="58420"/>
                        <a:pt x="883920" y="99060"/>
                      </a:cubicBezTo>
                      <a:cubicBezTo>
                        <a:pt x="972820" y="139700"/>
                        <a:pt x="1016635" y="181610"/>
                        <a:pt x="1127760" y="262890"/>
                      </a:cubicBezTo>
                      <a:cubicBezTo>
                        <a:pt x="1238885" y="344170"/>
                        <a:pt x="1394777" y="465455"/>
                        <a:pt x="1550670" y="586740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1126" name="Freihandform: Form 1125">
                  <a:extLst>
                    <a:ext uri="{FF2B5EF4-FFF2-40B4-BE49-F238E27FC236}">
                      <a16:creationId xmlns:a16="http://schemas.microsoft.com/office/drawing/2014/main" id="{431BCD87-D59D-DB10-CAAA-E263636D8006}"/>
                    </a:ext>
                  </a:extLst>
                </p:cNvPr>
                <p:cNvSpPr/>
                <p:nvPr/>
              </p:nvSpPr>
              <p:spPr>
                <a:xfrm>
                  <a:off x="7557979" y="2517667"/>
                  <a:ext cx="1514821" cy="657255"/>
                </a:xfrm>
                <a:custGeom>
                  <a:avLst/>
                  <a:gdLst>
                    <a:gd name="connsiteX0" fmla="*/ 1531620 w 1531620"/>
                    <a:gd name="connsiteY0" fmla="*/ 657255 h 657255"/>
                    <a:gd name="connsiteX1" fmla="*/ 1341120 w 1531620"/>
                    <a:gd name="connsiteY1" fmla="*/ 501045 h 657255"/>
                    <a:gd name="connsiteX2" fmla="*/ 1139190 w 1531620"/>
                    <a:gd name="connsiteY2" fmla="*/ 314355 h 657255"/>
                    <a:gd name="connsiteX3" fmla="*/ 891540 w 1531620"/>
                    <a:gd name="connsiteY3" fmla="*/ 108615 h 657255"/>
                    <a:gd name="connsiteX4" fmla="*/ 708660 w 1531620"/>
                    <a:gd name="connsiteY4" fmla="*/ 5745 h 657255"/>
                    <a:gd name="connsiteX5" fmla="*/ 361950 w 1531620"/>
                    <a:gd name="connsiteY5" fmla="*/ 17175 h 657255"/>
                    <a:gd name="connsiteX6" fmla="*/ 125730 w 1531620"/>
                    <a:gd name="connsiteY6" fmla="*/ 51465 h 657255"/>
                    <a:gd name="connsiteX7" fmla="*/ 0 w 1531620"/>
                    <a:gd name="connsiteY7" fmla="*/ 59085 h 657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31620" h="657255">
                      <a:moveTo>
                        <a:pt x="1531620" y="657255"/>
                      </a:moveTo>
                      <a:cubicBezTo>
                        <a:pt x="1469072" y="607725"/>
                        <a:pt x="1406525" y="558195"/>
                        <a:pt x="1341120" y="501045"/>
                      </a:cubicBezTo>
                      <a:cubicBezTo>
                        <a:pt x="1275715" y="443895"/>
                        <a:pt x="1214120" y="379760"/>
                        <a:pt x="1139190" y="314355"/>
                      </a:cubicBezTo>
                      <a:cubicBezTo>
                        <a:pt x="1064260" y="248950"/>
                        <a:pt x="963295" y="160050"/>
                        <a:pt x="891540" y="108615"/>
                      </a:cubicBezTo>
                      <a:cubicBezTo>
                        <a:pt x="819785" y="57180"/>
                        <a:pt x="796925" y="20985"/>
                        <a:pt x="708660" y="5745"/>
                      </a:cubicBezTo>
                      <a:cubicBezTo>
                        <a:pt x="620395" y="-9495"/>
                        <a:pt x="459105" y="9555"/>
                        <a:pt x="361950" y="17175"/>
                      </a:cubicBezTo>
                      <a:cubicBezTo>
                        <a:pt x="264795" y="24795"/>
                        <a:pt x="186055" y="44480"/>
                        <a:pt x="125730" y="51465"/>
                      </a:cubicBezTo>
                      <a:cubicBezTo>
                        <a:pt x="65405" y="58450"/>
                        <a:pt x="32702" y="58767"/>
                        <a:pt x="0" y="59085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1127" name="Freihandform: Form 1126">
                  <a:extLst>
                    <a:ext uri="{FF2B5EF4-FFF2-40B4-BE49-F238E27FC236}">
                      <a16:creationId xmlns:a16="http://schemas.microsoft.com/office/drawing/2014/main" id="{8B690BE0-385A-BB44-2B1B-F344A110145C}"/>
                    </a:ext>
                  </a:extLst>
                </p:cNvPr>
                <p:cNvSpPr/>
                <p:nvPr/>
              </p:nvSpPr>
              <p:spPr>
                <a:xfrm>
                  <a:off x="7790389" y="2364320"/>
                  <a:ext cx="1400649" cy="767482"/>
                </a:xfrm>
                <a:custGeom>
                  <a:avLst/>
                  <a:gdLst>
                    <a:gd name="connsiteX0" fmla="*/ 1424940 w 1424940"/>
                    <a:gd name="connsiteY0" fmla="*/ 783932 h 783932"/>
                    <a:gd name="connsiteX1" fmla="*/ 1261110 w 1424940"/>
                    <a:gd name="connsiteY1" fmla="*/ 631532 h 783932"/>
                    <a:gd name="connsiteX2" fmla="*/ 1062990 w 1424940"/>
                    <a:gd name="connsiteY2" fmla="*/ 425792 h 783932"/>
                    <a:gd name="connsiteX3" fmla="*/ 861060 w 1424940"/>
                    <a:gd name="connsiteY3" fmla="*/ 193382 h 783932"/>
                    <a:gd name="connsiteX4" fmla="*/ 571500 w 1424940"/>
                    <a:gd name="connsiteY4" fmla="*/ 2882 h 783932"/>
                    <a:gd name="connsiteX5" fmla="*/ 281940 w 1424940"/>
                    <a:gd name="connsiteY5" fmla="*/ 82892 h 783932"/>
                    <a:gd name="connsiteX6" fmla="*/ 0 w 1424940"/>
                    <a:gd name="connsiteY6" fmla="*/ 143852 h 783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24940" h="783932">
                      <a:moveTo>
                        <a:pt x="1424940" y="783932"/>
                      </a:moveTo>
                      <a:cubicBezTo>
                        <a:pt x="1373187" y="737577"/>
                        <a:pt x="1321435" y="691222"/>
                        <a:pt x="1261110" y="631532"/>
                      </a:cubicBezTo>
                      <a:cubicBezTo>
                        <a:pt x="1200785" y="571842"/>
                        <a:pt x="1129665" y="498817"/>
                        <a:pt x="1062990" y="425792"/>
                      </a:cubicBezTo>
                      <a:cubicBezTo>
                        <a:pt x="996315" y="352767"/>
                        <a:pt x="942975" y="263867"/>
                        <a:pt x="861060" y="193382"/>
                      </a:cubicBezTo>
                      <a:cubicBezTo>
                        <a:pt x="779145" y="122897"/>
                        <a:pt x="668020" y="21297"/>
                        <a:pt x="571500" y="2882"/>
                      </a:cubicBezTo>
                      <a:cubicBezTo>
                        <a:pt x="474980" y="-15533"/>
                        <a:pt x="377190" y="59397"/>
                        <a:pt x="281940" y="82892"/>
                      </a:cubicBezTo>
                      <a:cubicBezTo>
                        <a:pt x="186690" y="106387"/>
                        <a:pt x="60325" y="129882"/>
                        <a:pt x="0" y="143852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1128" name="Freihandform: Form 1127">
                  <a:extLst>
                    <a:ext uri="{FF2B5EF4-FFF2-40B4-BE49-F238E27FC236}">
                      <a16:creationId xmlns:a16="http://schemas.microsoft.com/office/drawing/2014/main" id="{D89BDCC4-23A6-7201-2782-7EA8FF96A81F}"/>
                    </a:ext>
                  </a:extLst>
                </p:cNvPr>
                <p:cNvSpPr/>
                <p:nvPr/>
              </p:nvSpPr>
              <p:spPr>
                <a:xfrm>
                  <a:off x="8673833" y="1583455"/>
                  <a:ext cx="991076" cy="1389537"/>
                </a:xfrm>
                <a:custGeom>
                  <a:avLst/>
                  <a:gdLst>
                    <a:gd name="connsiteX0" fmla="*/ 1009650 w 1009650"/>
                    <a:gd name="connsiteY0" fmla="*/ 1389537 h 1389537"/>
                    <a:gd name="connsiteX1" fmla="*/ 906780 w 1009650"/>
                    <a:gd name="connsiteY1" fmla="*/ 1248567 h 1389537"/>
                    <a:gd name="connsiteX2" fmla="*/ 788670 w 1009650"/>
                    <a:gd name="connsiteY2" fmla="*/ 1023777 h 1389537"/>
                    <a:gd name="connsiteX3" fmla="*/ 628650 w 1009650"/>
                    <a:gd name="connsiteY3" fmla="*/ 688497 h 1389537"/>
                    <a:gd name="connsiteX4" fmla="*/ 453390 w 1009650"/>
                    <a:gd name="connsiteY4" fmla="*/ 318927 h 1389537"/>
                    <a:gd name="connsiteX5" fmla="*/ 327660 w 1009650"/>
                    <a:gd name="connsiteY5" fmla="*/ 86517 h 1389537"/>
                    <a:gd name="connsiteX6" fmla="*/ 194310 w 1009650"/>
                    <a:gd name="connsiteY6" fmla="*/ 2697 h 1389537"/>
                    <a:gd name="connsiteX7" fmla="*/ 80010 w 1009650"/>
                    <a:gd name="connsiteY7" fmla="*/ 25557 h 1389537"/>
                    <a:gd name="connsiteX8" fmla="*/ 0 w 1009650"/>
                    <a:gd name="connsiteY8" fmla="*/ 75087 h 1389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9650" h="1389537">
                      <a:moveTo>
                        <a:pt x="1009650" y="1389537"/>
                      </a:moveTo>
                      <a:cubicBezTo>
                        <a:pt x="976630" y="1349532"/>
                        <a:pt x="943610" y="1309527"/>
                        <a:pt x="906780" y="1248567"/>
                      </a:cubicBezTo>
                      <a:cubicBezTo>
                        <a:pt x="869950" y="1187607"/>
                        <a:pt x="835025" y="1117122"/>
                        <a:pt x="788670" y="1023777"/>
                      </a:cubicBezTo>
                      <a:cubicBezTo>
                        <a:pt x="742315" y="930432"/>
                        <a:pt x="628650" y="688497"/>
                        <a:pt x="628650" y="688497"/>
                      </a:cubicBezTo>
                      <a:cubicBezTo>
                        <a:pt x="572770" y="571022"/>
                        <a:pt x="503555" y="419257"/>
                        <a:pt x="453390" y="318927"/>
                      </a:cubicBezTo>
                      <a:cubicBezTo>
                        <a:pt x="403225" y="218597"/>
                        <a:pt x="370840" y="139222"/>
                        <a:pt x="327660" y="86517"/>
                      </a:cubicBezTo>
                      <a:cubicBezTo>
                        <a:pt x="284480" y="33812"/>
                        <a:pt x="235585" y="12857"/>
                        <a:pt x="194310" y="2697"/>
                      </a:cubicBezTo>
                      <a:cubicBezTo>
                        <a:pt x="153035" y="-7463"/>
                        <a:pt x="112395" y="13492"/>
                        <a:pt x="80010" y="25557"/>
                      </a:cubicBezTo>
                      <a:cubicBezTo>
                        <a:pt x="47625" y="37622"/>
                        <a:pt x="23812" y="56354"/>
                        <a:pt x="0" y="75087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1129" name="Freihandform: Form 1128">
                  <a:extLst>
                    <a:ext uri="{FF2B5EF4-FFF2-40B4-BE49-F238E27FC236}">
                      <a16:creationId xmlns:a16="http://schemas.microsoft.com/office/drawing/2014/main" id="{7BC271C4-9CB4-A352-71E9-679C8485D862}"/>
                    </a:ext>
                  </a:extLst>
                </p:cNvPr>
                <p:cNvSpPr/>
                <p:nvPr/>
              </p:nvSpPr>
              <p:spPr>
                <a:xfrm>
                  <a:off x="8822423" y="1353662"/>
                  <a:ext cx="952975" cy="1588850"/>
                </a:xfrm>
                <a:custGeom>
                  <a:avLst/>
                  <a:gdLst>
                    <a:gd name="connsiteX0" fmla="*/ 982980 w 982980"/>
                    <a:gd name="connsiteY0" fmla="*/ 1588850 h 1588850"/>
                    <a:gd name="connsiteX1" fmla="*/ 887730 w 982980"/>
                    <a:gd name="connsiteY1" fmla="*/ 1421210 h 1588850"/>
                    <a:gd name="connsiteX2" fmla="*/ 781050 w 982980"/>
                    <a:gd name="connsiteY2" fmla="*/ 1219280 h 1588850"/>
                    <a:gd name="connsiteX3" fmla="*/ 651510 w 982980"/>
                    <a:gd name="connsiteY3" fmla="*/ 876380 h 1588850"/>
                    <a:gd name="connsiteX4" fmla="*/ 556260 w 982980"/>
                    <a:gd name="connsiteY4" fmla="*/ 617300 h 1588850"/>
                    <a:gd name="connsiteX5" fmla="*/ 438150 w 982980"/>
                    <a:gd name="connsiteY5" fmla="*/ 316310 h 1588850"/>
                    <a:gd name="connsiteX6" fmla="*/ 270510 w 982980"/>
                    <a:gd name="connsiteY6" fmla="*/ 64850 h 1588850"/>
                    <a:gd name="connsiteX7" fmla="*/ 148590 w 982980"/>
                    <a:gd name="connsiteY7" fmla="*/ 80 h 1588850"/>
                    <a:gd name="connsiteX8" fmla="*/ 0 w 982980"/>
                    <a:gd name="connsiteY8" fmla="*/ 72470 h 1588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82980" h="1588850">
                      <a:moveTo>
                        <a:pt x="982980" y="1588850"/>
                      </a:moveTo>
                      <a:cubicBezTo>
                        <a:pt x="952182" y="1535827"/>
                        <a:pt x="921385" y="1482805"/>
                        <a:pt x="887730" y="1421210"/>
                      </a:cubicBezTo>
                      <a:cubicBezTo>
                        <a:pt x="854075" y="1359615"/>
                        <a:pt x="820420" y="1310085"/>
                        <a:pt x="781050" y="1219280"/>
                      </a:cubicBezTo>
                      <a:cubicBezTo>
                        <a:pt x="741680" y="1128475"/>
                        <a:pt x="688975" y="976710"/>
                        <a:pt x="651510" y="876380"/>
                      </a:cubicBezTo>
                      <a:cubicBezTo>
                        <a:pt x="614045" y="776050"/>
                        <a:pt x="591820" y="710645"/>
                        <a:pt x="556260" y="617300"/>
                      </a:cubicBezTo>
                      <a:cubicBezTo>
                        <a:pt x="520700" y="523955"/>
                        <a:pt x="485775" y="408385"/>
                        <a:pt x="438150" y="316310"/>
                      </a:cubicBezTo>
                      <a:cubicBezTo>
                        <a:pt x="390525" y="224235"/>
                        <a:pt x="318770" y="117555"/>
                        <a:pt x="270510" y="64850"/>
                      </a:cubicBezTo>
                      <a:cubicBezTo>
                        <a:pt x="222250" y="12145"/>
                        <a:pt x="193675" y="-1190"/>
                        <a:pt x="148590" y="80"/>
                      </a:cubicBezTo>
                      <a:cubicBezTo>
                        <a:pt x="103505" y="1350"/>
                        <a:pt x="51752" y="36910"/>
                        <a:pt x="0" y="72470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1130" name="Freihandform: Form 1129">
                  <a:extLst>
                    <a:ext uri="{FF2B5EF4-FFF2-40B4-BE49-F238E27FC236}">
                      <a16:creationId xmlns:a16="http://schemas.microsoft.com/office/drawing/2014/main" id="{B0DF34BC-8F69-0700-A4C2-F372998E1B60}"/>
                    </a:ext>
                  </a:extLst>
                </p:cNvPr>
                <p:cNvSpPr/>
                <p:nvPr/>
              </p:nvSpPr>
              <p:spPr>
                <a:xfrm>
                  <a:off x="8965663" y="1124735"/>
                  <a:ext cx="924035" cy="1775867"/>
                </a:xfrm>
                <a:custGeom>
                  <a:avLst/>
                  <a:gdLst>
                    <a:gd name="connsiteX0" fmla="*/ 933450 w 933450"/>
                    <a:gd name="connsiteY0" fmla="*/ 1775867 h 1775867"/>
                    <a:gd name="connsiteX1" fmla="*/ 807720 w 933450"/>
                    <a:gd name="connsiteY1" fmla="*/ 1532027 h 1775867"/>
                    <a:gd name="connsiteX2" fmla="*/ 742950 w 933450"/>
                    <a:gd name="connsiteY2" fmla="*/ 1394867 h 1775867"/>
                    <a:gd name="connsiteX3" fmla="*/ 617220 w 933450"/>
                    <a:gd name="connsiteY3" fmla="*/ 1067207 h 1775867"/>
                    <a:gd name="connsiteX4" fmla="*/ 499110 w 933450"/>
                    <a:gd name="connsiteY4" fmla="*/ 697637 h 1775867"/>
                    <a:gd name="connsiteX5" fmla="*/ 381000 w 933450"/>
                    <a:gd name="connsiteY5" fmla="*/ 392837 h 1775867"/>
                    <a:gd name="connsiteX6" fmla="*/ 289560 w 933450"/>
                    <a:gd name="connsiteY6" fmla="*/ 156617 h 1775867"/>
                    <a:gd name="connsiteX7" fmla="*/ 133350 w 933450"/>
                    <a:gd name="connsiteY7" fmla="*/ 4217 h 1775867"/>
                    <a:gd name="connsiteX8" fmla="*/ 0 w 933450"/>
                    <a:gd name="connsiteY8" fmla="*/ 57557 h 1775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33450" h="1775867">
                      <a:moveTo>
                        <a:pt x="933450" y="1775867"/>
                      </a:moveTo>
                      <a:cubicBezTo>
                        <a:pt x="886460" y="1684427"/>
                        <a:pt x="839470" y="1595527"/>
                        <a:pt x="807720" y="1532027"/>
                      </a:cubicBezTo>
                      <a:cubicBezTo>
                        <a:pt x="775970" y="1468527"/>
                        <a:pt x="774700" y="1472337"/>
                        <a:pt x="742950" y="1394867"/>
                      </a:cubicBezTo>
                      <a:cubicBezTo>
                        <a:pt x="711200" y="1317397"/>
                        <a:pt x="657860" y="1183412"/>
                        <a:pt x="617220" y="1067207"/>
                      </a:cubicBezTo>
                      <a:cubicBezTo>
                        <a:pt x="576580" y="951002"/>
                        <a:pt x="538480" y="810032"/>
                        <a:pt x="499110" y="697637"/>
                      </a:cubicBezTo>
                      <a:cubicBezTo>
                        <a:pt x="459740" y="585242"/>
                        <a:pt x="415925" y="483007"/>
                        <a:pt x="381000" y="392837"/>
                      </a:cubicBezTo>
                      <a:cubicBezTo>
                        <a:pt x="346075" y="302667"/>
                        <a:pt x="330835" y="221387"/>
                        <a:pt x="289560" y="156617"/>
                      </a:cubicBezTo>
                      <a:cubicBezTo>
                        <a:pt x="248285" y="91847"/>
                        <a:pt x="181610" y="20727"/>
                        <a:pt x="133350" y="4217"/>
                      </a:cubicBezTo>
                      <a:cubicBezTo>
                        <a:pt x="85090" y="-12293"/>
                        <a:pt x="42545" y="22632"/>
                        <a:pt x="0" y="57557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1131" name="Freihandform: Form 1130">
                  <a:extLst>
                    <a:ext uri="{FF2B5EF4-FFF2-40B4-BE49-F238E27FC236}">
                      <a16:creationId xmlns:a16="http://schemas.microsoft.com/office/drawing/2014/main" id="{52209895-D0D6-89FB-B045-3BE75738FAEE}"/>
                    </a:ext>
                  </a:extLst>
                </p:cNvPr>
                <p:cNvSpPr/>
                <p:nvPr/>
              </p:nvSpPr>
              <p:spPr>
                <a:xfrm>
                  <a:off x="9198659" y="806529"/>
                  <a:ext cx="919640" cy="2013237"/>
                </a:xfrm>
                <a:custGeom>
                  <a:avLst/>
                  <a:gdLst>
                    <a:gd name="connsiteX0" fmla="*/ 941070 w 941070"/>
                    <a:gd name="connsiteY0" fmla="*/ 2024761 h 2024761"/>
                    <a:gd name="connsiteX1" fmla="*/ 826770 w 941070"/>
                    <a:gd name="connsiteY1" fmla="*/ 1788541 h 2024761"/>
                    <a:gd name="connsiteX2" fmla="*/ 704850 w 941070"/>
                    <a:gd name="connsiteY2" fmla="*/ 1453261 h 2024761"/>
                    <a:gd name="connsiteX3" fmla="*/ 537210 w 941070"/>
                    <a:gd name="connsiteY3" fmla="*/ 919861 h 2024761"/>
                    <a:gd name="connsiteX4" fmla="*/ 407670 w 941070"/>
                    <a:gd name="connsiteY4" fmla="*/ 447421 h 2024761"/>
                    <a:gd name="connsiteX5" fmla="*/ 266700 w 941070"/>
                    <a:gd name="connsiteY5" fmla="*/ 115951 h 2024761"/>
                    <a:gd name="connsiteX6" fmla="*/ 167640 w 941070"/>
                    <a:gd name="connsiteY6" fmla="*/ 1651 h 2024761"/>
                    <a:gd name="connsiteX7" fmla="*/ 0 w 941070"/>
                    <a:gd name="connsiteY7" fmla="*/ 58801 h 20247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41070" h="2024761">
                      <a:moveTo>
                        <a:pt x="941070" y="2024761"/>
                      </a:moveTo>
                      <a:cubicBezTo>
                        <a:pt x="903605" y="1954276"/>
                        <a:pt x="866140" y="1883791"/>
                        <a:pt x="826770" y="1788541"/>
                      </a:cubicBezTo>
                      <a:cubicBezTo>
                        <a:pt x="787400" y="1693291"/>
                        <a:pt x="753110" y="1598041"/>
                        <a:pt x="704850" y="1453261"/>
                      </a:cubicBezTo>
                      <a:cubicBezTo>
                        <a:pt x="656590" y="1308481"/>
                        <a:pt x="586740" y="1087501"/>
                        <a:pt x="537210" y="919861"/>
                      </a:cubicBezTo>
                      <a:cubicBezTo>
                        <a:pt x="487680" y="752221"/>
                        <a:pt x="452755" y="581406"/>
                        <a:pt x="407670" y="447421"/>
                      </a:cubicBezTo>
                      <a:cubicBezTo>
                        <a:pt x="362585" y="313436"/>
                        <a:pt x="306705" y="190246"/>
                        <a:pt x="266700" y="115951"/>
                      </a:cubicBezTo>
                      <a:cubicBezTo>
                        <a:pt x="226695" y="41656"/>
                        <a:pt x="212090" y="11176"/>
                        <a:pt x="167640" y="1651"/>
                      </a:cubicBezTo>
                      <a:cubicBezTo>
                        <a:pt x="123190" y="-7874"/>
                        <a:pt x="61595" y="25463"/>
                        <a:pt x="0" y="58801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1132" name="Freihandform: Form 1131">
                  <a:extLst>
                    <a:ext uri="{FF2B5EF4-FFF2-40B4-BE49-F238E27FC236}">
                      <a16:creationId xmlns:a16="http://schemas.microsoft.com/office/drawing/2014/main" id="{67E70A4F-788E-A3B7-371D-0DADF354B5F0}"/>
                    </a:ext>
                  </a:extLst>
                </p:cNvPr>
                <p:cNvSpPr/>
                <p:nvPr/>
              </p:nvSpPr>
              <p:spPr>
                <a:xfrm>
                  <a:off x="9355347" y="716522"/>
                  <a:ext cx="892492" cy="2082644"/>
                </a:xfrm>
                <a:custGeom>
                  <a:avLst/>
                  <a:gdLst>
                    <a:gd name="connsiteX0" fmla="*/ 906780 w 906780"/>
                    <a:gd name="connsiteY0" fmla="*/ 2096450 h 2096450"/>
                    <a:gd name="connsiteX1" fmla="*/ 792480 w 906780"/>
                    <a:gd name="connsiteY1" fmla="*/ 1871660 h 2096450"/>
                    <a:gd name="connsiteX2" fmla="*/ 693420 w 906780"/>
                    <a:gd name="connsiteY2" fmla="*/ 1646870 h 2096450"/>
                    <a:gd name="connsiteX3" fmla="*/ 594360 w 906780"/>
                    <a:gd name="connsiteY3" fmla="*/ 1284920 h 2096450"/>
                    <a:gd name="connsiteX4" fmla="*/ 449580 w 906780"/>
                    <a:gd name="connsiteY4" fmla="*/ 808670 h 2096450"/>
                    <a:gd name="connsiteX5" fmla="*/ 354330 w 906780"/>
                    <a:gd name="connsiteY5" fmla="*/ 442910 h 2096450"/>
                    <a:gd name="connsiteX6" fmla="*/ 243840 w 906780"/>
                    <a:gd name="connsiteY6" fmla="*/ 164780 h 2096450"/>
                    <a:gd name="connsiteX7" fmla="*/ 102870 w 906780"/>
                    <a:gd name="connsiteY7" fmla="*/ 12380 h 2096450"/>
                    <a:gd name="connsiteX8" fmla="*/ 0 w 906780"/>
                    <a:gd name="connsiteY8" fmla="*/ 20000 h 2096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06780" h="2096450">
                      <a:moveTo>
                        <a:pt x="906780" y="2096450"/>
                      </a:moveTo>
                      <a:cubicBezTo>
                        <a:pt x="867410" y="2021520"/>
                        <a:pt x="828040" y="1946590"/>
                        <a:pt x="792480" y="1871660"/>
                      </a:cubicBezTo>
                      <a:cubicBezTo>
                        <a:pt x="756920" y="1796730"/>
                        <a:pt x="726440" y="1744660"/>
                        <a:pt x="693420" y="1646870"/>
                      </a:cubicBezTo>
                      <a:cubicBezTo>
                        <a:pt x="660400" y="1549080"/>
                        <a:pt x="635000" y="1424620"/>
                        <a:pt x="594360" y="1284920"/>
                      </a:cubicBezTo>
                      <a:cubicBezTo>
                        <a:pt x="553720" y="1145220"/>
                        <a:pt x="489585" y="949005"/>
                        <a:pt x="449580" y="808670"/>
                      </a:cubicBezTo>
                      <a:cubicBezTo>
                        <a:pt x="409575" y="668335"/>
                        <a:pt x="388620" y="550225"/>
                        <a:pt x="354330" y="442910"/>
                      </a:cubicBezTo>
                      <a:cubicBezTo>
                        <a:pt x="320040" y="335595"/>
                        <a:pt x="285750" y="236535"/>
                        <a:pt x="243840" y="164780"/>
                      </a:cubicBezTo>
                      <a:cubicBezTo>
                        <a:pt x="201930" y="93025"/>
                        <a:pt x="143510" y="36510"/>
                        <a:pt x="102870" y="12380"/>
                      </a:cubicBezTo>
                      <a:cubicBezTo>
                        <a:pt x="62230" y="-11750"/>
                        <a:pt x="31115" y="4125"/>
                        <a:pt x="0" y="20000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1133" name="Freihandform: Form 1132">
                  <a:extLst>
                    <a:ext uri="{FF2B5EF4-FFF2-40B4-BE49-F238E27FC236}">
                      <a16:creationId xmlns:a16="http://schemas.microsoft.com/office/drawing/2014/main" id="{BCFC7DDA-5548-6A38-B44D-6D76BA483F18}"/>
                    </a:ext>
                  </a:extLst>
                </p:cNvPr>
                <p:cNvSpPr/>
                <p:nvPr/>
              </p:nvSpPr>
              <p:spPr>
                <a:xfrm>
                  <a:off x="9585963" y="668401"/>
                  <a:ext cx="771414" cy="2114091"/>
                </a:xfrm>
                <a:custGeom>
                  <a:avLst/>
                  <a:gdLst>
                    <a:gd name="connsiteX0" fmla="*/ 758190 w 758190"/>
                    <a:gd name="connsiteY0" fmla="*/ 2114550 h 2114550"/>
                    <a:gd name="connsiteX1" fmla="*/ 670560 w 758190"/>
                    <a:gd name="connsiteY1" fmla="*/ 1935480 h 2114550"/>
                    <a:gd name="connsiteX2" fmla="*/ 609600 w 758190"/>
                    <a:gd name="connsiteY2" fmla="*/ 1809750 h 2114550"/>
                    <a:gd name="connsiteX3" fmla="*/ 537210 w 758190"/>
                    <a:gd name="connsiteY3" fmla="*/ 1577340 h 2114550"/>
                    <a:gd name="connsiteX4" fmla="*/ 461010 w 758190"/>
                    <a:gd name="connsiteY4" fmla="*/ 1322070 h 2114550"/>
                    <a:gd name="connsiteX5" fmla="*/ 358140 w 758190"/>
                    <a:gd name="connsiteY5" fmla="*/ 994410 h 2114550"/>
                    <a:gd name="connsiteX6" fmla="*/ 262890 w 758190"/>
                    <a:gd name="connsiteY6" fmla="*/ 621030 h 2114550"/>
                    <a:gd name="connsiteX7" fmla="*/ 167640 w 758190"/>
                    <a:gd name="connsiteY7" fmla="*/ 342900 h 2114550"/>
                    <a:gd name="connsiteX8" fmla="*/ 106680 w 758190"/>
                    <a:gd name="connsiteY8" fmla="*/ 171450 h 2114550"/>
                    <a:gd name="connsiteX9" fmla="*/ 0 w 758190"/>
                    <a:gd name="connsiteY9" fmla="*/ 0 h 2114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58190" h="2114550">
                      <a:moveTo>
                        <a:pt x="758190" y="2114550"/>
                      </a:moveTo>
                      <a:lnTo>
                        <a:pt x="670560" y="1935480"/>
                      </a:lnTo>
                      <a:cubicBezTo>
                        <a:pt x="645795" y="1884680"/>
                        <a:pt x="631825" y="1869440"/>
                        <a:pt x="609600" y="1809750"/>
                      </a:cubicBezTo>
                      <a:cubicBezTo>
                        <a:pt x="587375" y="1750060"/>
                        <a:pt x="561975" y="1658620"/>
                        <a:pt x="537210" y="1577340"/>
                      </a:cubicBezTo>
                      <a:cubicBezTo>
                        <a:pt x="512445" y="1496060"/>
                        <a:pt x="490855" y="1419225"/>
                        <a:pt x="461010" y="1322070"/>
                      </a:cubicBezTo>
                      <a:cubicBezTo>
                        <a:pt x="431165" y="1224915"/>
                        <a:pt x="391160" y="1111250"/>
                        <a:pt x="358140" y="994410"/>
                      </a:cubicBezTo>
                      <a:cubicBezTo>
                        <a:pt x="325120" y="877570"/>
                        <a:pt x="294640" y="729615"/>
                        <a:pt x="262890" y="621030"/>
                      </a:cubicBezTo>
                      <a:cubicBezTo>
                        <a:pt x="231140" y="512445"/>
                        <a:pt x="193675" y="417830"/>
                        <a:pt x="167640" y="342900"/>
                      </a:cubicBezTo>
                      <a:cubicBezTo>
                        <a:pt x="141605" y="267970"/>
                        <a:pt x="134620" y="228600"/>
                        <a:pt x="106680" y="171450"/>
                      </a:cubicBezTo>
                      <a:cubicBezTo>
                        <a:pt x="78740" y="114300"/>
                        <a:pt x="31750" y="35560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1134" name="Freihandform: Form 1133">
                  <a:extLst>
                    <a:ext uri="{FF2B5EF4-FFF2-40B4-BE49-F238E27FC236}">
                      <a16:creationId xmlns:a16="http://schemas.microsoft.com/office/drawing/2014/main" id="{05CDC5B1-AD1E-8EF8-D2A5-E35F7EA69408}"/>
                    </a:ext>
                  </a:extLst>
                </p:cNvPr>
                <p:cNvSpPr/>
                <p:nvPr/>
              </p:nvSpPr>
              <p:spPr>
                <a:xfrm>
                  <a:off x="9724440" y="699848"/>
                  <a:ext cx="751047" cy="2071214"/>
                </a:xfrm>
                <a:custGeom>
                  <a:avLst/>
                  <a:gdLst>
                    <a:gd name="connsiteX0" fmla="*/ 731520 w 731520"/>
                    <a:gd name="connsiteY0" fmla="*/ 2057400 h 2057400"/>
                    <a:gd name="connsiteX1" fmla="*/ 590550 w 731520"/>
                    <a:gd name="connsiteY1" fmla="*/ 1783080 h 2057400"/>
                    <a:gd name="connsiteX2" fmla="*/ 518160 w 731520"/>
                    <a:gd name="connsiteY2" fmla="*/ 1581150 h 2057400"/>
                    <a:gd name="connsiteX3" fmla="*/ 430530 w 731520"/>
                    <a:gd name="connsiteY3" fmla="*/ 1318260 h 2057400"/>
                    <a:gd name="connsiteX4" fmla="*/ 354330 w 731520"/>
                    <a:gd name="connsiteY4" fmla="*/ 1047750 h 2057400"/>
                    <a:gd name="connsiteX5" fmla="*/ 259080 w 731520"/>
                    <a:gd name="connsiteY5" fmla="*/ 693420 h 2057400"/>
                    <a:gd name="connsiteX6" fmla="*/ 190500 w 731520"/>
                    <a:gd name="connsiteY6" fmla="*/ 461010 h 2057400"/>
                    <a:gd name="connsiteX7" fmla="*/ 80010 w 731520"/>
                    <a:gd name="connsiteY7" fmla="*/ 140970 h 2057400"/>
                    <a:gd name="connsiteX8" fmla="*/ 0 w 731520"/>
                    <a:gd name="connsiteY8" fmla="*/ 0 h 2057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1520" h="2057400">
                      <a:moveTo>
                        <a:pt x="731520" y="2057400"/>
                      </a:moveTo>
                      <a:cubicBezTo>
                        <a:pt x="678815" y="1959927"/>
                        <a:pt x="626110" y="1862455"/>
                        <a:pt x="590550" y="1783080"/>
                      </a:cubicBezTo>
                      <a:cubicBezTo>
                        <a:pt x="554990" y="1703705"/>
                        <a:pt x="544830" y="1658620"/>
                        <a:pt x="518160" y="1581150"/>
                      </a:cubicBezTo>
                      <a:cubicBezTo>
                        <a:pt x="491490" y="1503680"/>
                        <a:pt x="457835" y="1407160"/>
                        <a:pt x="430530" y="1318260"/>
                      </a:cubicBezTo>
                      <a:cubicBezTo>
                        <a:pt x="403225" y="1229360"/>
                        <a:pt x="382905" y="1151890"/>
                        <a:pt x="354330" y="1047750"/>
                      </a:cubicBezTo>
                      <a:cubicBezTo>
                        <a:pt x="325755" y="943610"/>
                        <a:pt x="286385" y="791210"/>
                        <a:pt x="259080" y="693420"/>
                      </a:cubicBezTo>
                      <a:cubicBezTo>
                        <a:pt x="231775" y="595630"/>
                        <a:pt x="220345" y="553085"/>
                        <a:pt x="190500" y="461010"/>
                      </a:cubicBezTo>
                      <a:cubicBezTo>
                        <a:pt x="160655" y="368935"/>
                        <a:pt x="111760" y="217805"/>
                        <a:pt x="80010" y="140970"/>
                      </a:cubicBezTo>
                      <a:cubicBezTo>
                        <a:pt x="48260" y="64135"/>
                        <a:pt x="24130" y="32067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1135" name="Freihandform: Form 1134">
                  <a:extLst>
                    <a:ext uri="{FF2B5EF4-FFF2-40B4-BE49-F238E27FC236}">
                      <a16:creationId xmlns:a16="http://schemas.microsoft.com/office/drawing/2014/main" id="{C3BF1593-A5B8-09AA-F5E6-D227007B46D4}"/>
                    </a:ext>
                  </a:extLst>
                </p:cNvPr>
                <p:cNvSpPr/>
                <p:nvPr/>
              </p:nvSpPr>
              <p:spPr>
                <a:xfrm>
                  <a:off x="9897319" y="850822"/>
                  <a:ext cx="681990" cy="1920240"/>
                </a:xfrm>
                <a:custGeom>
                  <a:avLst/>
                  <a:gdLst>
                    <a:gd name="connsiteX0" fmla="*/ 681990 w 681990"/>
                    <a:gd name="connsiteY0" fmla="*/ 1920240 h 1920240"/>
                    <a:gd name="connsiteX1" fmla="*/ 548640 w 681990"/>
                    <a:gd name="connsiteY1" fmla="*/ 1672590 h 1920240"/>
                    <a:gd name="connsiteX2" fmla="*/ 472440 w 681990"/>
                    <a:gd name="connsiteY2" fmla="*/ 1409700 h 1920240"/>
                    <a:gd name="connsiteX3" fmla="*/ 354330 w 681990"/>
                    <a:gd name="connsiteY3" fmla="*/ 1051560 h 1920240"/>
                    <a:gd name="connsiteX4" fmla="*/ 228600 w 681990"/>
                    <a:gd name="connsiteY4" fmla="*/ 640080 h 1920240"/>
                    <a:gd name="connsiteX5" fmla="*/ 140970 w 681990"/>
                    <a:gd name="connsiteY5" fmla="*/ 381000 h 1920240"/>
                    <a:gd name="connsiteX6" fmla="*/ 41910 w 681990"/>
                    <a:gd name="connsiteY6" fmla="*/ 76200 h 1920240"/>
                    <a:gd name="connsiteX7" fmla="*/ 0 w 681990"/>
                    <a:gd name="connsiteY7" fmla="*/ 0 h 1920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81990" h="1920240">
                      <a:moveTo>
                        <a:pt x="681990" y="1920240"/>
                      </a:moveTo>
                      <a:cubicBezTo>
                        <a:pt x="632777" y="1838960"/>
                        <a:pt x="583565" y="1757680"/>
                        <a:pt x="548640" y="1672590"/>
                      </a:cubicBezTo>
                      <a:cubicBezTo>
                        <a:pt x="513715" y="1587500"/>
                        <a:pt x="504825" y="1513205"/>
                        <a:pt x="472440" y="1409700"/>
                      </a:cubicBezTo>
                      <a:cubicBezTo>
                        <a:pt x="440055" y="1306195"/>
                        <a:pt x="394970" y="1179830"/>
                        <a:pt x="354330" y="1051560"/>
                      </a:cubicBezTo>
                      <a:cubicBezTo>
                        <a:pt x="313690" y="923290"/>
                        <a:pt x="264160" y="751840"/>
                        <a:pt x="228600" y="640080"/>
                      </a:cubicBezTo>
                      <a:cubicBezTo>
                        <a:pt x="193040" y="528320"/>
                        <a:pt x="172085" y="474980"/>
                        <a:pt x="140970" y="381000"/>
                      </a:cubicBezTo>
                      <a:cubicBezTo>
                        <a:pt x="109855" y="287020"/>
                        <a:pt x="65405" y="139700"/>
                        <a:pt x="41910" y="76200"/>
                      </a:cubicBezTo>
                      <a:cubicBezTo>
                        <a:pt x="18415" y="12700"/>
                        <a:pt x="9207" y="6350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1136" name="Freihandform: Form 1135">
                  <a:extLst>
                    <a:ext uri="{FF2B5EF4-FFF2-40B4-BE49-F238E27FC236}">
                      <a16:creationId xmlns:a16="http://schemas.microsoft.com/office/drawing/2014/main" id="{34DABCAA-BF26-61F6-32A5-C16BB71E9D30}"/>
                    </a:ext>
                  </a:extLst>
                </p:cNvPr>
                <p:cNvSpPr/>
                <p:nvPr/>
              </p:nvSpPr>
              <p:spPr>
                <a:xfrm>
                  <a:off x="10067815" y="1050847"/>
                  <a:ext cx="614364" cy="1720215"/>
                </a:xfrm>
                <a:custGeom>
                  <a:avLst/>
                  <a:gdLst>
                    <a:gd name="connsiteX0" fmla="*/ 605790 w 605790"/>
                    <a:gd name="connsiteY0" fmla="*/ 1695450 h 1695450"/>
                    <a:gd name="connsiteX1" fmla="*/ 556260 w 605790"/>
                    <a:gd name="connsiteY1" fmla="*/ 1569720 h 1695450"/>
                    <a:gd name="connsiteX2" fmla="*/ 487680 w 605790"/>
                    <a:gd name="connsiteY2" fmla="*/ 1440180 h 1695450"/>
                    <a:gd name="connsiteX3" fmla="*/ 381000 w 605790"/>
                    <a:gd name="connsiteY3" fmla="*/ 1150620 h 1695450"/>
                    <a:gd name="connsiteX4" fmla="*/ 293370 w 605790"/>
                    <a:gd name="connsiteY4" fmla="*/ 895350 h 1695450"/>
                    <a:gd name="connsiteX5" fmla="*/ 220980 w 605790"/>
                    <a:gd name="connsiteY5" fmla="*/ 640080 h 1695450"/>
                    <a:gd name="connsiteX6" fmla="*/ 137160 w 605790"/>
                    <a:gd name="connsiteY6" fmla="*/ 369570 h 1695450"/>
                    <a:gd name="connsiteX7" fmla="*/ 53340 w 605790"/>
                    <a:gd name="connsiteY7" fmla="*/ 133350 h 1695450"/>
                    <a:gd name="connsiteX8" fmla="*/ 0 w 605790"/>
                    <a:gd name="connsiteY8" fmla="*/ 0 h 1695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05790" h="1695450">
                      <a:moveTo>
                        <a:pt x="605790" y="1695450"/>
                      </a:moveTo>
                      <a:cubicBezTo>
                        <a:pt x="590867" y="1653857"/>
                        <a:pt x="575945" y="1612265"/>
                        <a:pt x="556260" y="1569720"/>
                      </a:cubicBezTo>
                      <a:cubicBezTo>
                        <a:pt x="536575" y="1527175"/>
                        <a:pt x="516890" y="1510030"/>
                        <a:pt x="487680" y="1440180"/>
                      </a:cubicBezTo>
                      <a:cubicBezTo>
                        <a:pt x="458470" y="1370330"/>
                        <a:pt x="413385" y="1241425"/>
                        <a:pt x="381000" y="1150620"/>
                      </a:cubicBezTo>
                      <a:cubicBezTo>
                        <a:pt x="348615" y="1059815"/>
                        <a:pt x="320040" y="980440"/>
                        <a:pt x="293370" y="895350"/>
                      </a:cubicBezTo>
                      <a:cubicBezTo>
                        <a:pt x="266700" y="810260"/>
                        <a:pt x="247015" y="727710"/>
                        <a:pt x="220980" y="640080"/>
                      </a:cubicBezTo>
                      <a:cubicBezTo>
                        <a:pt x="194945" y="552450"/>
                        <a:pt x="165100" y="454025"/>
                        <a:pt x="137160" y="369570"/>
                      </a:cubicBezTo>
                      <a:cubicBezTo>
                        <a:pt x="109220" y="285115"/>
                        <a:pt x="76200" y="194945"/>
                        <a:pt x="53340" y="133350"/>
                      </a:cubicBezTo>
                      <a:cubicBezTo>
                        <a:pt x="30480" y="71755"/>
                        <a:pt x="15240" y="35877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1137" name="Freihandform: Form 1136">
                  <a:extLst>
                    <a:ext uri="{FF2B5EF4-FFF2-40B4-BE49-F238E27FC236}">
                      <a16:creationId xmlns:a16="http://schemas.microsoft.com/office/drawing/2014/main" id="{BFE6E33B-5E7F-C9E7-E0EC-CC38621C873E}"/>
                    </a:ext>
                  </a:extLst>
                </p:cNvPr>
                <p:cNvSpPr/>
                <p:nvPr/>
              </p:nvSpPr>
              <p:spPr>
                <a:xfrm>
                  <a:off x="10250489" y="1338264"/>
                  <a:ext cx="546467" cy="1444228"/>
                </a:xfrm>
                <a:custGeom>
                  <a:avLst/>
                  <a:gdLst>
                    <a:gd name="connsiteX0" fmla="*/ 537210 w 537210"/>
                    <a:gd name="connsiteY0" fmla="*/ 1463040 h 1463040"/>
                    <a:gd name="connsiteX1" fmla="*/ 411480 w 537210"/>
                    <a:gd name="connsiteY1" fmla="*/ 1234440 h 1463040"/>
                    <a:gd name="connsiteX2" fmla="*/ 323850 w 537210"/>
                    <a:gd name="connsiteY2" fmla="*/ 1036320 h 1463040"/>
                    <a:gd name="connsiteX3" fmla="*/ 262890 w 537210"/>
                    <a:gd name="connsiteY3" fmla="*/ 819150 h 1463040"/>
                    <a:gd name="connsiteX4" fmla="*/ 160020 w 537210"/>
                    <a:gd name="connsiteY4" fmla="*/ 521970 h 1463040"/>
                    <a:gd name="connsiteX5" fmla="*/ 83820 w 537210"/>
                    <a:gd name="connsiteY5" fmla="*/ 300990 h 1463040"/>
                    <a:gd name="connsiteX6" fmla="*/ 0 w 537210"/>
                    <a:gd name="connsiteY6" fmla="*/ 0 h 1463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37210" h="1463040">
                      <a:moveTo>
                        <a:pt x="537210" y="1463040"/>
                      </a:moveTo>
                      <a:lnTo>
                        <a:pt x="411480" y="1234440"/>
                      </a:lnTo>
                      <a:cubicBezTo>
                        <a:pt x="375920" y="1163320"/>
                        <a:pt x="323850" y="1036320"/>
                        <a:pt x="323850" y="1036320"/>
                      </a:cubicBezTo>
                      <a:cubicBezTo>
                        <a:pt x="299085" y="967105"/>
                        <a:pt x="290195" y="904875"/>
                        <a:pt x="262890" y="819150"/>
                      </a:cubicBezTo>
                      <a:cubicBezTo>
                        <a:pt x="235585" y="733425"/>
                        <a:pt x="189865" y="608330"/>
                        <a:pt x="160020" y="521970"/>
                      </a:cubicBezTo>
                      <a:cubicBezTo>
                        <a:pt x="130175" y="435610"/>
                        <a:pt x="110490" y="387985"/>
                        <a:pt x="83820" y="300990"/>
                      </a:cubicBezTo>
                      <a:cubicBezTo>
                        <a:pt x="57150" y="213995"/>
                        <a:pt x="28575" y="106997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1138" name="Freihandform: Form 1137">
                  <a:extLst>
                    <a:ext uri="{FF2B5EF4-FFF2-40B4-BE49-F238E27FC236}">
                      <a16:creationId xmlns:a16="http://schemas.microsoft.com/office/drawing/2014/main" id="{E31504F7-BE6D-25E7-CEF9-F70E577473E0}"/>
                    </a:ext>
                  </a:extLst>
                </p:cNvPr>
                <p:cNvSpPr/>
                <p:nvPr/>
              </p:nvSpPr>
              <p:spPr>
                <a:xfrm>
                  <a:off x="10365949" y="1517572"/>
                  <a:ext cx="560070" cy="1287780"/>
                </a:xfrm>
                <a:custGeom>
                  <a:avLst/>
                  <a:gdLst>
                    <a:gd name="connsiteX0" fmla="*/ 560070 w 560070"/>
                    <a:gd name="connsiteY0" fmla="*/ 1287780 h 1287780"/>
                    <a:gd name="connsiteX1" fmla="*/ 430530 w 560070"/>
                    <a:gd name="connsiteY1" fmla="*/ 1074420 h 1287780"/>
                    <a:gd name="connsiteX2" fmla="*/ 373380 w 560070"/>
                    <a:gd name="connsiteY2" fmla="*/ 944880 h 1287780"/>
                    <a:gd name="connsiteX3" fmla="*/ 304800 w 560070"/>
                    <a:gd name="connsiteY3" fmla="*/ 800100 h 1287780"/>
                    <a:gd name="connsiteX4" fmla="*/ 232410 w 560070"/>
                    <a:gd name="connsiteY4" fmla="*/ 598170 h 1287780"/>
                    <a:gd name="connsiteX5" fmla="*/ 163830 w 560070"/>
                    <a:gd name="connsiteY5" fmla="*/ 438150 h 1287780"/>
                    <a:gd name="connsiteX6" fmla="*/ 110490 w 560070"/>
                    <a:gd name="connsiteY6" fmla="*/ 259080 h 1287780"/>
                    <a:gd name="connsiteX7" fmla="*/ 45720 w 560070"/>
                    <a:gd name="connsiteY7" fmla="*/ 140970 h 1287780"/>
                    <a:gd name="connsiteX8" fmla="*/ 0 w 560070"/>
                    <a:gd name="connsiteY8" fmla="*/ 0 h 12877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60070" h="1287780">
                      <a:moveTo>
                        <a:pt x="560070" y="1287780"/>
                      </a:moveTo>
                      <a:cubicBezTo>
                        <a:pt x="510857" y="1209675"/>
                        <a:pt x="461645" y="1131570"/>
                        <a:pt x="430530" y="1074420"/>
                      </a:cubicBezTo>
                      <a:cubicBezTo>
                        <a:pt x="399415" y="1017270"/>
                        <a:pt x="394335" y="990600"/>
                        <a:pt x="373380" y="944880"/>
                      </a:cubicBezTo>
                      <a:cubicBezTo>
                        <a:pt x="352425" y="899160"/>
                        <a:pt x="328295" y="857885"/>
                        <a:pt x="304800" y="800100"/>
                      </a:cubicBezTo>
                      <a:cubicBezTo>
                        <a:pt x="281305" y="742315"/>
                        <a:pt x="255905" y="658495"/>
                        <a:pt x="232410" y="598170"/>
                      </a:cubicBezTo>
                      <a:cubicBezTo>
                        <a:pt x="208915" y="537845"/>
                        <a:pt x="184150" y="494665"/>
                        <a:pt x="163830" y="438150"/>
                      </a:cubicBezTo>
                      <a:cubicBezTo>
                        <a:pt x="143510" y="381635"/>
                        <a:pt x="130175" y="308610"/>
                        <a:pt x="110490" y="259080"/>
                      </a:cubicBezTo>
                      <a:cubicBezTo>
                        <a:pt x="90805" y="209550"/>
                        <a:pt x="64135" y="184150"/>
                        <a:pt x="45720" y="140970"/>
                      </a:cubicBezTo>
                      <a:cubicBezTo>
                        <a:pt x="27305" y="97790"/>
                        <a:pt x="13652" y="48895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1139" name="Freihandform: Form 1138">
                  <a:extLst>
                    <a:ext uri="{FF2B5EF4-FFF2-40B4-BE49-F238E27FC236}">
                      <a16:creationId xmlns:a16="http://schemas.microsoft.com/office/drawing/2014/main" id="{78CBF148-95A1-D822-3119-1B0223CFE780}"/>
                    </a:ext>
                  </a:extLst>
                </p:cNvPr>
                <p:cNvSpPr/>
                <p:nvPr/>
              </p:nvSpPr>
              <p:spPr>
                <a:xfrm>
                  <a:off x="10586931" y="1861698"/>
                  <a:ext cx="445768" cy="958068"/>
                </a:xfrm>
                <a:custGeom>
                  <a:avLst/>
                  <a:gdLst>
                    <a:gd name="connsiteX0" fmla="*/ 445770 w 445770"/>
                    <a:gd name="connsiteY0" fmla="*/ 956310 h 956310"/>
                    <a:gd name="connsiteX1" fmla="*/ 300990 w 445770"/>
                    <a:gd name="connsiteY1" fmla="*/ 742950 h 956310"/>
                    <a:gd name="connsiteX2" fmla="*/ 243840 w 445770"/>
                    <a:gd name="connsiteY2" fmla="*/ 609600 h 956310"/>
                    <a:gd name="connsiteX3" fmla="*/ 182880 w 445770"/>
                    <a:gd name="connsiteY3" fmla="*/ 449580 h 956310"/>
                    <a:gd name="connsiteX4" fmla="*/ 106680 w 445770"/>
                    <a:gd name="connsiteY4" fmla="*/ 293370 h 956310"/>
                    <a:gd name="connsiteX5" fmla="*/ 38100 w 445770"/>
                    <a:gd name="connsiteY5" fmla="*/ 125730 h 956310"/>
                    <a:gd name="connsiteX6" fmla="*/ 0 w 445770"/>
                    <a:gd name="connsiteY6" fmla="*/ 0 h 9563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45770" h="956310">
                      <a:moveTo>
                        <a:pt x="445770" y="956310"/>
                      </a:moveTo>
                      <a:cubicBezTo>
                        <a:pt x="390207" y="878522"/>
                        <a:pt x="334645" y="800735"/>
                        <a:pt x="300990" y="742950"/>
                      </a:cubicBezTo>
                      <a:cubicBezTo>
                        <a:pt x="267335" y="685165"/>
                        <a:pt x="263525" y="658495"/>
                        <a:pt x="243840" y="609600"/>
                      </a:cubicBezTo>
                      <a:cubicBezTo>
                        <a:pt x="224155" y="560705"/>
                        <a:pt x="205740" y="502285"/>
                        <a:pt x="182880" y="449580"/>
                      </a:cubicBezTo>
                      <a:cubicBezTo>
                        <a:pt x="160020" y="396875"/>
                        <a:pt x="130810" y="347345"/>
                        <a:pt x="106680" y="293370"/>
                      </a:cubicBezTo>
                      <a:cubicBezTo>
                        <a:pt x="82550" y="239395"/>
                        <a:pt x="55880" y="174625"/>
                        <a:pt x="38100" y="125730"/>
                      </a:cubicBezTo>
                      <a:cubicBezTo>
                        <a:pt x="20320" y="76835"/>
                        <a:pt x="10160" y="38417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1140" name="Freihandform: Form 1139">
                  <a:extLst>
                    <a:ext uri="{FF2B5EF4-FFF2-40B4-BE49-F238E27FC236}">
                      <a16:creationId xmlns:a16="http://schemas.microsoft.com/office/drawing/2014/main" id="{332962A2-986A-9A55-2ADA-F37C04BC84DA}"/>
                    </a:ext>
                  </a:extLst>
                </p:cNvPr>
                <p:cNvSpPr/>
                <p:nvPr/>
              </p:nvSpPr>
              <p:spPr>
                <a:xfrm>
                  <a:off x="10676464" y="1977153"/>
                  <a:ext cx="459581" cy="854869"/>
                </a:xfrm>
                <a:custGeom>
                  <a:avLst/>
                  <a:gdLst>
                    <a:gd name="connsiteX0" fmla="*/ 459581 w 459581"/>
                    <a:gd name="connsiteY0" fmla="*/ 854869 h 854869"/>
                    <a:gd name="connsiteX1" fmla="*/ 409575 w 459581"/>
                    <a:gd name="connsiteY1" fmla="*/ 769144 h 854869"/>
                    <a:gd name="connsiteX2" fmla="*/ 366713 w 459581"/>
                    <a:gd name="connsiteY2" fmla="*/ 683419 h 854869"/>
                    <a:gd name="connsiteX3" fmla="*/ 283369 w 459581"/>
                    <a:gd name="connsiteY3" fmla="*/ 573882 h 854869"/>
                    <a:gd name="connsiteX4" fmla="*/ 219075 w 459581"/>
                    <a:gd name="connsiteY4" fmla="*/ 447675 h 854869"/>
                    <a:gd name="connsiteX5" fmla="*/ 171450 w 459581"/>
                    <a:gd name="connsiteY5" fmla="*/ 345282 h 854869"/>
                    <a:gd name="connsiteX6" fmla="*/ 100013 w 459581"/>
                    <a:gd name="connsiteY6" fmla="*/ 221457 h 854869"/>
                    <a:gd name="connsiteX7" fmla="*/ 47625 w 459581"/>
                    <a:gd name="connsiteY7" fmla="*/ 100013 h 854869"/>
                    <a:gd name="connsiteX8" fmla="*/ 0 w 459581"/>
                    <a:gd name="connsiteY8" fmla="*/ 0 h 854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59581" h="854869">
                      <a:moveTo>
                        <a:pt x="459581" y="854869"/>
                      </a:moveTo>
                      <a:cubicBezTo>
                        <a:pt x="442317" y="826294"/>
                        <a:pt x="425053" y="797719"/>
                        <a:pt x="409575" y="769144"/>
                      </a:cubicBezTo>
                      <a:cubicBezTo>
                        <a:pt x="394097" y="740569"/>
                        <a:pt x="387747" y="715963"/>
                        <a:pt x="366713" y="683419"/>
                      </a:cubicBezTo>
                      <a:cubicBezTo>
                        <a:pt x="345679" y="650875"/>
                        <a:pt x="307975" y="613173"/>
                        <a:pt x="283369" y="573882"/>
                      </a:cubicBezTo>
                      <a:cubicBezTo>
                        <a:pt x="258763" y="534591"/>
                        <a:pt x="237728" y="485775"/>
                        <a:pt x="219075" y="447675"/>
                      </a:cubicBezTo>
                      <a:cubicBezTo>
                        <a:pt x="200422" y="409575"/>
                        <a:pt x="191294" y="382985"/>
                        <a:pt x="171450" y="345282"/>
                      </a:cubicBezTo>
                      <a:cubicBezTo>
                        <a:pt x="151606" y="307579"/>
                        <a:pt x="120651" y="262335"/>
                        <a:pt x="100013" y="221457"/>
                      </a:cubicBezTo>
                      <a:cubicBezTo>
                        <a:pt x="79375" y="180579"/>
                        <a:pt x="64294" y="136922"/>
                        <a:pt x="47625" y="100013"/>
                      </a:cubicBezTo>
                      <a:cubicBezTo>
                        <a:pt x="30956" y="63103"/>
                        <a:pt x="15478" y="31551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1141" name="Freihandform: Form 1140">
                  <a:extLst>
                    <a:ext uri="{FF2B5EF4-FFF2-40B4-BE49-F238E27FC236}">
                      <a16:creationId xmlns:a16="http://schemas.microsoft.com/office/drawing/2014/main" id="{98760E76-4399-34EF-9EE3-80A0CE9F3F75}"/>
                    </a:ext>
                  </a:extLst>
                </p:cNvPr>
                <p:cNvSpPr/>
                <p:nvPr/>
              </p:nvSpPr>
              <p:spPr>
                <a:xfrm>
                  <a:off x="10849232" y="2212896"/>
                  <a:ext cx="417890" cy="627907"/>
                </a:xfrm>
                <a:custGeom>
                  <a:avLst/>
                  <a:gdLst>
                    <a:gd name="connsiteX0" fmla="*/ 433460 w 433460"/>
                    <a:gd name="connsiteY0" fmla="*/ 680732 h 680732"/>
                    <a:gd name="connsiteX1" fmla="*/ 316779 w 433460"/>
                    <a:gd name="connsiteY1" fmla="*/ 533094 h 680732"/>
                    <a:gd name="connsiteX2" fmla="*/ 254866 w 433460"/>
                    <a:gd name="connsiteY2" fmla="*/ 442607 h 680732"/>
                    <a:gd name="connsiteX3" fmla="*/ 164379 w 433460"/>
                    <a:gd name="connsiteY3" fmla="*/ 328307 h 680732"/>
                    <a:gd name="connsiteX4" fmla="*/ 64366 w 433460"/>
                    <a:gd name="connsiteY4" fmla="*/ 159238 h 680732"/>
                    <a:gd name="connsiteX5" fmla="*/ 72 w 433460"/>
                    <a:gd name="connsiteY5" fmla="*/ 2075 h 680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33460" h="680732">
                      <a:moveTo>
                        <a:pt x="433460" y="680732"/>
                      </a:moveTo>
                      <a:cubicBezTo>
                        <a:pt x="390002" y="626756"/>
                        <a:pt x="346545" y="572781"/>
                        <a:pt x="316779" y="533094"/>
                      </a:cubicBezTo>
                      <a:cubicBezTo>
                        <a:pt x="287013" y="493407"/>
                        <a:pt x="280266" y="476738"/>
                        <a:pt x="254866" y="442607"/>
                      </a:cubicBezTo>
                      <a:cubicBezTo>
                        <a:pt x="229466" y="408476"/>
                        <a:pt x="196129" y="375535"/>
                        <a:pt x="164379" y="328307"/>
                      </a:cubicBezTo>
                      <a:cubicBezTo>
                        <a:pt x="132629" y="281079"/>
                        <a:pt x="91750" y="213610"/>
                        <a:pt x="64366" y="159238"/>
                      </a:cubicBezTo>
                      <a:cubicBezTo>
                        <a:pt x="36982" y="104866"/>
                        <a:pt x="-1912" y="-17372"/>
                        <a:pt x="72" y="2075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1142" name="Freihandform: Form 1141">
                  <a:extLst>
                    <a:ext uri="{FF2B5EF4-FFF2-40B4-BE49-F238E27FC236}">
                      <a16:creationId xmlns:a16="http://schemas.microsoft.com/office/drawing/2014/main" id="{FBE831A2-9E04-55ED-5ADB-7D45DA84F024}"/>
                    </a:ext>
                  </a:extLst>
                </p:cNvPr>
                <p:cNvSpPr/>
                <p:nvPr/>
              </p:nvSpPr>
              <p:spPr>
                <a:xfrm>
                  <a:off x="10918876" y="2281715"/>
                  <a:ext cx="457675" cy="574120"/>
                </a:xfrm>
                <a:custGeom>
                  <a:avLst/>
                  <a:gdLst>
                    <a:gd name="connsiteX0" fmla="*/ 464344 w 464344"/>
                    <a:gd name="connsiteY0" fmla="*/ 588169 h 588169"/>
                    <a:gd name="connsiteX1" fmla="*/ 347662 w 464344"/>
                    <a:gd name="connsiteY1" fmla="*/ 459581 h 588169"/>
                    <a:gd name="connsiteX2" fmla="*/ 230981 w 464344"/>
                    <a:gd name="connsiteY2" fmla="*/ 307181 h 588169"/>
                    <a:gd name="connsiteX3" fmla="*/ 111919 w 464344"/>
                    <a:gd name="connsiteY3" fmla="*/ 147637 h 588169"/>
                    <a:gd name="connsiteX4" fmla="*/ 0 w 464344"/>
                    <a:gd name="connsiteY4" fmla="*/ 0 h 588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4344" h="588169">
                      <a:moveTo>
                        <a:pt x="464344" y="588169"/>
                      </a:moveTo>
                      <a:cubicBezTo>
                        <a:pt x="425450" y="547290"/>
                        <a:pt x="386556" y="506412"/>
                        <a:pt x="347662" y="459581"/>
                      </a:cubicBezTo>
                      <a:cubicBezTo>
                        <a:pt x="308768" y="412750"/>
                        <a:pt x="270271" y="359172"/>
                        <a:pt x="230981" y="307181"/>
                      </a:cubicBezTo>
                      <a:cubicBezTo>
                        <a:pt x="191691" y="255190"/>
                        <a:pt x="150416" y="198834"/>
                        <a:pt x="111919" y="147637"/>
                      </a:cubicBezTo>
                      <a:cubicBezTo>
                        <a:pt x="73422" y="96440"/>
                        <a:pt x="36711" y="48220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1143" name="Freihandform: Form 1142">
                  <a:extLst>
                    <a:ext uri="{FF2B5EF4-FFF2-40B4-BE49-F238E27FC236}">
                      <a16:creationId xmlns:a16="http://schemas.microsoft.com/office/drawing/2014/main" id="{735A630B-3840-D224-F20F-A2F66D29E453}"/>
                    </a:ext>
                  </a:extLst>
                </p:cNvPr>
                <p:cNvSpPr/>
                <p:nvPr/>
              </p:nvSpPr>
              <p:spPr>
                <a:xfrm>
                  <a:off x="11032699" y="2381965"/>
                  <a:ext cx="451010" cy="478632"/>
                </a:xfrm>
                <a:custGeom>
                  <a:avLst/>
                  <a:gdLst>
                    <a:gd name="connsiteX0" fmla="*/ 461963 w 461963"/>
                    <a:gd name="connsiteY0" fmla="*/ 507207 h 507207"/>
                    <a:gd name="connsiteX1" fmla="*/ 347663 w 461963"/>
                    <a:gd name="connsiteY1" fmla="*/ 390525 h 507207"/>
                    <a:gd name="connsiteX2" fmla="*/ 238125 w 461963"/>
                    <a:gd name="connsiteY2" fmla="*/ 285750 h 507207"/>
                    <a:gd name="connsiteX3" fmla="*/ 126207 w 461963"/>
                    <a:gd name="connsiteY3" fmla="*/ 154782 h 507207"/>
                    <a:gd name="connsiteX4" fmla="*/ 0 w 461963"/>
                    <a:gd name="connsiteY4" fmla="*/ 0 h 50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1963" h="507207">
                      <a:moveTo>
                        <a:pt x="461963" y="507207"/>
                      </a:moveTo>
                      <a:cubicBezTo>
                        <a:pt x="423466" y="467320"/>
                        <a:pt x="384969" y="427434"/>
                        <a:pt x="347663" y="390525"/>
                      </a:cubicBezTo>
                      <a:cubicBezTo>
                        <a:pt x="310357" y="353615"/>
                        <a:pt x="275034" y="325040"/>
                        <a:pt x="238125" y="285750"/>
                      </a:cubicBezTo>
                      <a:cubicBezTo>
                        <a:pt x="201216" y="246460"/>
                        <a:pt x="165894" y="202407"/>
                        <a:pt x="126207" y="154782"/>
                      </a:cubicBezTo>
                      <a:cubicBezTo>
                        <a:pt x="86520" y="107157"/>
                        <a:pt x="43260" y="53578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1144" name="Freihandform: Form 1143">
                  <a:extLst>
                    <a:ext uri="{FF2B5EF4-FFF2-40B4-BE49-F238E27FC236}">
                      <a16:creationId xmlns:a16="http://schemas.microsoft.com/office/drawing/2014/main" id="{069703F0-0139-797A-B5D0-53AA556F2717}"/>
                    </a:ext>
                  </a:extLst>
                </p:cNvPr>
                <p:cNvSpPr/>
                <p:nvPr/>
              </p:nvSpPr>
              <p:spPr>
                <a:xfrm>
                  <a:off x="11172508" y="2464139"/>
                  <a:ext cx="425500" cy="401221"/>
                </a:xfrm>
                <a:custGeom>
                  <a:avLst/>
                  <a:gdLst>
                    <a:gd name="connsiteX0" fmla="*/ 459581 w 459581"/>
                    <a:gd name="connsiteY0" fmla="*/ 421482 h 421482"/>
                    <a:gd name="connsiteX1" fmla="*/ 283368 w 459581"/>
                    <a:gd name="connsiteY1" fmla="*/ 283369 h 421482"/>
                    <a:gd name="connsiteX2" fmla="*/ 157162 w 459581"/>
                    <a:gd name="connsiteY2" fmla="*/ 147638 h 421482"/>
                    <a:gd name="connsiteX3" fmla="*/ 0 w 459581"/>
                    <a:gd name="connsiteY3" fmla="*/ 0 h 4214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9581" h="421482">
                      <a:moveTo>
                        <a:pt x="459581" y="421482"/>
                      </a:moveTo>
                      <a:cubicBezTo>
                        <a:pt x="396676" y="375246"/>
                        <a:pt x="333771" y="329010"/>
                        <a:pt x="283368" y="283369"/>
                      </a:cubicBezTo>
                      <a:cubicBezTo>
                        <a:pt x="232965" y="237728"/>
                        <a:pt x="204390" y="194866"/>
                        <a:pt x="157162" y="147638"/>
                      </a:cubicBezTo>
                      <a:cubicBezTo>
                        <a:pt x="109934" y="100410"/>
                        <a:pt x="54967" y="50205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1145" name="Freihandform: Form 1144">
                  <a:extLst>
                    <a:ext uri="{FF2B5EF4-FFF2-40B4-BE49-F238E27FC236}">
                      <a16:creationId xmlns:a16="http://schemas.microsoft.com/office/drawing/2014/main" id="{464D4204-F25F-D716-89B9-838EDB23F5F2}"/>
                    </a:ext>
                  </a:extLst>
                </p:cNvPr>
                <p:cNvSpPr/>
                <p:nvPr/>
              </p:nvSpPr>
              <p:spPr>
                <a:xfrm>
                  <a:off x="8914339" y="2640376"/>
                  <a:ext cx="2614611" cy="517877"/>
                </a:xfrm>
                <a:custGeom>
                  <a:avLst/>
                  <a:gdLst>
                    <a:gd name="connsiteX0" fmla="*/ 0 w 2624138"/>
                    <a:gd name="connsiteY0" fmla="*/ 517877 h 517877"/>
                    <a:gd name="connsiteX1" fmla="*/ 397669 w 2624138"/>
                    <a:gd name="connsiteY1" fmla="*/ 384527 h 517877"/>
                    <a:gd name="connsiteX2" fmla="*/ 745331 w 2624138"/>
                    <a:gd name="connsiteY2" fmla="*/ 220221 h 517877"/>
                    <a:gd name="connsiteX3" fmla="*/ 1109663 w 2624138"/>
                    <a:gd name="connsiteY3" fmla="*/ 67821 h 517877"/>
                    <a:gd name="connsiteX4" fmla="*/ 1421606 w 2624138"/>
                    <a:gd name="connsiteY4" fmla="*/ 1146 h 517877"/>
                    <a:gd name="connsiteX5" fmla="*/ 1835944 w 2624138"/>
                    <a:gd name="connsiteY5" fmla="*/ 32102 h 517877"/>
                    <a:gd name="connsiteX6" fmla="*/ 2202656 w 2624138"/>
                    <a:gd name="connsiteY6" fmla="*/ 113065 h 517877"/>
                    <a:gd name="connsiteX7" fmla="*/ 2431256 w 2624138"/>
                    <a:gd name="connsiteY7" fmla="*/ 158309 h 517877"/>
                    <a:gd name="connsiteX8" fmla="*/ 2624138 w 2624138"/>
                    <a:gd name="connsiteY8" fmla="*/ 172596 h 517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24138" h="517877">
                      <a:moveTo>
                        <a:pt x="0" y="517877"/>
                      </a:moveTo>
                      <a:cubicBezTo>
                        <a:pt x="136723" y="476006"/>
                        <a:pt x="273447" y="434136"/>
                        <a:pt x="397669" y="384527"/>
                      </a:cubicBezTo>
                      <a:cubicBezTo>
                        <a:pt x="521891" y="334918"/>
                        <a:pt x="626665" y="273005"/>
                        <a:pt x="745331" y="220221"/>
                      </a:cubicBezTo>
                      <a:cubicBezTo>
                        <a:pt x="863997" y="167437"/>
                        <a:pt x="996951" y="104333"/>
                        <a:pt x="1109663" y="67821"/>
                      </a:cubicBezTo>
                      <a:cubicBezTo>
                        <a:pt x="1222375" y="31309"/>
                        <a:pt x="1300559" y="7099"/>
                        <a:pt x="1421606" y="1146"/>
                      </a:cubicBezTo>
                      <a:cubicBezTo>
                        <a:pt x="1542653" y="-4807"/>
                        <a:pt x="1705769" y="13449"/>
                        <a:pt x="1835944" y="32102"/>
                      </a:cubicBezTo>
                      <a:cubicBezTo>
                        <a:pt x="1966119" y="50755"/>
                        <a:pt x="2103437" y="92030"/>
                        <a:pt x="2202656" y="113065"/>
                      </a:cubicBezTo>
                      <a:cubicBezTo>
                        <a:pt x="2301875" y="134099"/>
                        <a:pt x="2361009" y="148387"/>
                        <a:pt x="2431256" y="158309"/>
                      </a:cubicBezTo>
                      <a:cubicBezTo>
                        <a:pt x="2501503" y="168231"/>
                        <a:pt x="2562820" y="170413"/>
                        <a:pt x="2624138" y="172596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1146" name="Freihandform: Form 1145">
                  <a:extLst>
                    <a:ext uri="{FF2B5EF4-FFF2-40B4-BE49-F238E27FC236}">
                      <a16:creationId xmlns:a16="http://schemas.microsoft.com/office/drawing/2014/main" id="{58E765CC-C30D-F90A-DA47-D56BA5763862}"/>
                    </a:ext>
                  </a:extLst>
                </p:cNvPr>
                <p:cNvSpPr/>
                <p:nvPr/>
              </p:nvSpPr>
              <p:spPr>
                <a:xfrm>
                  <a:off x="8850045" y="2481566"/>
                  <a:ext cx="2614613" cy="643350"/>
                </a:xfrm>
                <a:custGeom>
                  <a:avLst/>
                  <a:gdLst>
                    <a:gd name="connsiteX0" fmla="*/ 0 w 2614613"/>
                    <a:gd name="connsiteY0" fmla="*/ 643350 h 643350"/>
                    <a:gd name="connsiteX1" fmla="*/ 273844 w 2614613"/>
                    <a:gd name="connsiteY1" fmla="*/ 529050 h 643350"/>
                    <a:gd name="connsiteX2" fmla="*/ 623888 w 2614613"/>
                    <a:gd name="connsiteY2" fmla="*/ 338550 h 643350"/>
                    <a:gd name="connsiteX3" fmla="*/ 962025 w 2614613"/>
                    <a:gd name="connsiteY3" fmla="*/ 143287 h 643350"/>
                    <a:gd name="connsiteX4" fmla="*/ 1214438 w 2614613"/>
                    <a:gd name="connsiteY4" fmla="*/ 45656 h 643350"/>
                    <a:gd name="connsiteX5" fmla="*/ 1497807 w 2614613"/>
                    <a:gd name="connsiteY5" fmla="*/ 412 h 643350"/>
                    <a:gd name="connsiteX6" fmla="*/ 1864519 w 2614613"/>
                    <a:gd name="connsiteY6" fmla="*/ 69469 h 643350"/>
                    <a:gd name="connsiteX7" fmla="*/ 2100263 w 2614613"/>
                    <a:gd name="connsiteY7" fmla="*/ 157575 h 643350"/>
                    <a:gd name="connsiteX8" fmla="*/ 2378869 w 2614613"/>
                    <a:gd name="connsiteY8" fmla="*/ 240919 h 643350"/>
                    <a:gd name="connsiteX9" fmla="*/ 2614613 w 2614613"/>
                    <a:gd name="connsiteY9" fmla="*/ 283781 h 64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14613" h="643350">
                      <a:moveTo>
                        <a:pt x="0" y="643350"/>
                      </a:moveTo>
                      <a:cubicBezTo>
                        <a:pt x="84931" y="611600"/>
                        <a:pt x="169863" y="579850"/>
                        <a:pt x="273844" y="529050"/>
                      </a:cubicBezTo>
                      <a:cubicBezTo>
                        <a:pt x="377825" y="478250"/>
                        <a:pt x="509191" y="402844"/>
                        <a:pt x="623888" y="338550"/>
                      </a:cubicBezTo>
                      <a:cubicBezTo>
                        <a:pt x="738585" y="274256"/>
                        <a:pt x="863600" y="192103"/>
                        <a:pt x="962025" y="143287"/>
                      </a:cubicBezTo>
                      <a:cubicBezTo>
                        <a:pt x="1060450" y="94471"/>
                        <a:pt x="1125141" y="69468"/>
                        <a:pt x="1214438" y="45656"/>
                      </a:cubicBezTo>
                      <a:cubicBezTo>
                        <a:pt x="1303735" y="21843"/>
                        <a:pt x="1389460" y="-3557"/>
                        <a:pt x="1497807" y="412"/>
                      </a:cubicBezTo>
                      <a:cubicBezTo>
                        <a:pt x="1606154" y="4381"/>
                        <a:pt x="1764110" y="43275"/>
                        <a:pt x="1864519" y="69469"/>
                      </a:cubicBezTo>
                      <a:cubicBezTo>
                        <a:pt x="1964928" y="95663"/>
                        <a:pt x="2014538" y="129000"/>
                        <a:pt x="2100263" y="157575"/>
                      </a:cubicBezTo>
                      <a:cubicBezTo>
                        <a:pt x="2185988" y="186150"/>
                        <a:pt x="2293144" y="219885"/>
                        <a:pt x="2378869" y="240919"/>
                      </a:cubicBezTo>
                      <a:cubicBezTo>
                        <a:pt x="2464594" y="261953"/>
                        <a:pt x="2539603" y="272867"/>
                        <a:pt x="2614613" y="283781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1147" name="Freihandform: Form 1146">
                  <a:extLst>
                    <a:ext uri="{FF2B5EF4-FFF2-40B4-BE49-F238E27FC236}">
                      <a16:creationId xmlns:a16="http://schemas.microsoft.com/office/drawing/2014/main" id="{40C33966-AAC6-23E1-5B16-8AB8DCE1F320}"/>
                    </a:ext>
                  </a:extLst>
                </p:cNvPr>
                <p:cNvSpPr/>
                <p:nvPr/>
              </p:nvSpPr>
              <p:spPr>
                <a:xfrm>
                  <a:off x="8785753" y="2307009"/>
                  <a:ext cx="2618898" cy="755994"/>
                </a:xfrm>
                <a:custGeom>
                  <a:avLst/>
                  <a:gdLst>
                    <a:gd name="connsiteX0" fmla="*/ 0 w 2628240"/>
                    <a:gd name="connsiteY0" fmla="*/ 755994 h 755994"/>
                    <a:gd name="connsiteX1" fmla="*/ 214312 w 2628240"/>
                    <a:gd name="connsiteY1" fmla="*/ 667888 h 755994"/>
                    <a:gd name="connsiteX2" fmla="*/ 464343 w 2628240"/>
                    <a:gd name="connsiteY2" fmla="*/ 510726 h 755994"/>
                    <a:gd name="connsiteX3" fmla="*/ 821531 w 2628240"/>
                    <a:gd name="connsiteY3" fmla="*/ 260694 h 755994"/>
                    <a:gd name="connsiteX4" fmla="*/ 1181100 w 2628240"/>
                    <a:gd name="connsiteY4" fmla="*/ 48763 h 755994"/>
                    <a:gd name="connsiteX5" fmla="*/ 1457325 w 2628240"/>
                    <a:gd name="connsiteY5" fmla="*/ 1138 h 755994"/>
                    <a:gd name="connsiteX6" fmla="*/ 1819275 w 2628240"/>
                    <a:gd name="connsiteY6" fmla="*/ 77338 h 755994"/>
                    <a:gd name="connsiteX7" fmla="*/ 2097881 w 2628240"/>
                    <a:gd name="connsiteY7" fmla="*/ 220213 h 755994"/>
                    <a:gd name="connsiteX8" fmla="*/ 2331243 w 2628240"/>
                    <a:gd name="connsiteY8" fmla="*/ 305938 h 755994"/>
                    <a:gd name="connsiteX9" fmla="*/ 2581275 w 2628240"/>
                    <a:gd name="connsiteY9" fmla="*/ 394044 h 755994"/>
                    <a:gd name="connsiteX10" fmla="*/ 2626518 w 2628240"/>
                    <a:gd name="connsiteY10" fmla="*/ 408332 h 755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628240" h="755994">
                      <a:moveTo>
                        <a:pt x="0" y="755994"/>
                      </a:moveTo>
                      <a:cubicBezTo>
                        <a:pt x="68460" y="732380"/>
                        <a:pt x="136921" y="708766"/>
                        <a:pt x="214312" y="667888"/>
                      </a:cubicBezTo>
                      <a:cubicBezTo>
                        <a:pt x="291703" y="627010"/>
                        <a:pt x="363140" y="578592"/>
                        <a:pt x="464343" y="510726"/>
                      </a:cubicBezTo>
                      <a:cubicBezTo>
                        <a:pt x="565546" y="442860"/>
                        <a:pt x="702071" y="337688"/>
                        <a:pt x="821531" y="260694"/>
                      </a:cubicBezTo>
                      <a:cubicBezTo>
                        <a:pt x="940991" y="183700"/>
                        <a:pt x="1075134" y="92022"/>
                        <a:pt x="1181100" y="48763"/>
                      </a:cubicBezTo>
                      <a:cubicBezTo>
                        <a:pt x="1287066" y="5504"/>
                        <a:pt x="1350963" y="-3625"/>
                        <a:pt x="1457325" y="1138"/>
                      </a:cubicBezTo>
                      <a:cubicBezTo>
                        <a:pt x="1563688" y="5900"/>
                        <a:pt x="1712516" y="40825"/>
                        <a:pt x="1819275" y="77338"/>
                      </a:cubicBezTo>
                      <a:cubicBezTo>
                        <a:pt x="1926034" y="113851"/>
                        <a:pt x="2012553" y="182113"/>
                        <a:pt x="2097881" y="220213"/>
                      </a:cubicBezTo>
                      <a:cubicBezTo>
                        <a:pt x="2183209" y="258313"/>
                        <a:pt x="2331243" y="305938"/>
                        <a:pt x="2331243" y="305938"/>
                      </a:cubicBezTo>
                      <a:lnTo>
                        <a:pt x="2581275" y="394044"/>
                      </a:lnTo>
                      <a:cubicBezTo>
                        <a:pt x="2630488" y="411110"/>
                        <a:pt x="2630884" y="388488"/>
                        <a:pt x="2626518" y="408332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1148" name="Freihandform: Form 1147">
                  <a:extLst>
                    <a:ext uri="{FF2B5EF4-FFF2-40B4-BE49-F238E27FC236}">
                      <a16:creationId xmlns:a16="http://schemas.microsoft.com/office/drawing/2014/main" id="{A7D69530-7CE2-BF1B-AAAC-BE88D95F1B9A}"/>
                    </a:ext>
                  </a:extLst>
                </p:cNvPr>
                <p:cNvSpPr/>
                <p:nvPr/>
              </p:nvSpPr>
              <p:spPr>
                <a:xfrm>
                  <a:off x="8726220" y="2092574"/>
                  <a:ext cx="2626519" cy="932329"/>
                </a:xfrm>
                <a:custGeom>
                  <a:avLst/>
                  <a:gdLst>
                    <a:gd name="connsiteX0" fmla="*/ 0 w 2626519"/>
                    <a:gd name="connsiteY0" fmla="*/ 932329 h 932329"/>
                    <a:gd name="connsiteX1" fmla="*/ 252413 w 2626519"/>
                    <a:gd name="connsiteY1" fmla="*/ 775167 h 932329"/>
                    <a:gd name="connsiteX2" fmla="*/ 471488 w 2626519"/>
                    <a:gd name="connsiteY2" fmla="*/ 613242 h 932329"/>
                    <a:gd name="connsiteX3" fmla="*/ 671513 w 2626519"/>
                    <a:gd name="connsiteY3" fmla="*/ 460842 h 932329"/>
                    <a:gd name="connsiteX4" fmla="*/ 845344 w 2626519"/>
                    <a:gd name="connsiteY4" fmla="*/ 289392 h 932329"/>
                    <a:gd name="connsiteX5" fmla="*/ 1190625 w 2626519"/>
                    <a:gd name="connsiteY5" fmla="*/ 51267 h 932329"/>
                    <a:gd name="connsiteX6" fmla="*/ 1483519 w 2626519"/>
                    <a:gd name="connsiteY6" fmla="*/ 3642 h 932329"/>
                    <a:gd name="connsiteX7" fmla="*/ 1790700 w 2626519"/>
                    <a:gd name="connsiteY7" fmla="*/ 113179 h 932329"/>
                    <a:gd name="connsiteX8" fmla="*/ 2078832 w 2626519"/>
                    <a:gd name="connsiteY8" fmla="*/ 272723 h 932329"/>
                    <a:gd name="connsiteX9" fmla="*/ 2226469 w 2626519"/>
                    <a:gd name="connsiteY9" fmla="*/ 396548 h 932329"/>
                    <a:gd name="connsiteX10" fmla="*/ 2407444 w 2626519"/>
                    <a:gd name="connsiteY10" fmla="*/ 477511 h 932329"/>
                    <a:gd name="connsiteX11" fmla="*/ 2528888 w 2626519"/>
                    <a:gd name="connsiteY11" fmla="*/ 537042 h 932329"/>
                    <a:gd name="connsiteX12" fmla="*/ 2626519 w 2626519"/>
                    <a:gd name="connsiteY12" fmla="*/ 563236 h 932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626519" h="932329">
                      <a:moveTo>
                        <a:pt x="0" y="932329"/>
                      </a:moveTo>
                      <a:cubicBezTo>
                        <a:pt x="86916" y="880338"/>
                        <a:pt x="173832" y="828348"/>
                        <a:pt x="252413" y="775167"/>
                      </a:cubicBezTo>
                      <a:cubicBezTo>
                        <a:pt x="330994" y="721986"/>
                        <a:pt x="401638" y="665629"/>
                        <a:pt x="471488" y="613242"/>
                      </a:cubicBezTo>
                      <a:cubicBezTo>
                        <a:pt x="541338" y="560855"/>
                        <a:pt x="609204" y="514817"/>
                        <a:pt x="671513" y="460842"/>
                      </a:cubicBezTo>
                      <a:cubicBezTo>
                        <a:pt x="733822" y="406867"/>
                        <a:pt x="758825" y="357654"/>
                        <a:pt x="845344" y="289392"/>
                      </a:cubicBezTo>
                      <a:cubicBezTo>
                        <a:pt x="931863" y="221130"/>
                        <a:pt x="1084263" y="98892"/>
                        <a:pt x="1190625" y="51267"/>
                      </a:cubicBezTo>
                      <a:cubicBezTo>
                        <a:pt x="1296987" y="3642"/>
                        <a:pt x="1383507" y="-6677"/>
                        <a:pt x="1483519" y="3642"/>
                      </a:cubicBezTo>
                      <a:cubicBezTo>
                        <a:pt x="1583532" y="13961"/>
                        <a:pt x="1691481" y="68332"/>
                        <a:pt x="1790700" y="113179"/>
                      </a:cubicBezTo>
                      <a:cubicBezTo>
                        <a:pt x="1889919" y="158026"/>
                        <a:pt x="2006204" y="225495"/>
                        <a:pt x="2078832" y="272723"/>
                      </a:cubicBezTo>
                      <a:cubicBezTo>
                        <a:pt x="2151460" y="319951"/>
                        <a:pt x="2171700" y="362417"/>
                        <a:pt x="2226469" y="396548"/>
                      </a:cubicBezTo>
                      <a:cubicBezTo>
                        <a:pt x="2281238" y="430679"/>
                        <a:pt x="2357041" y="454095"/>
                        <a:pt x="2407444" y="477511"/>
                      </a:cubicBezTo>
                      <a:cubicBezTo>
                        <a:pt x="2457847" y="500927"/>
                        <a:pt x="2492376" y="522755"/>
                        <a:pt x="2528888" y="537042"/>
                      </a:cubicBezTo>
                      <a:cubicBezTo>
                        <a:pt x="2565400" y="551329"/>
                        <a:pt x="2614216" y="557283"/>
                        <a:pt x="2626519" y="563236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1149" name="Freihandform: Form 1148">
                  <a:extLst>
                    <a:ext uri="{FF2B5EF4-FFF2-40B4-BE49-F238E27FC236}">
                      <a16:creationId xmlns:a16="http://schemas.microsoft.com/office/drawing/2014/main" id="{F9E115E3-A307-A3C1-6749-A64851FB87CF}"/>
                    </a:ext>
                  </a:extLst>
                </p:cNvPr>
                <p:cNvSpPr/>
                <p:nvPr/>
              </p:nvSpPr>
              <p:spPr>
                <a:xfrm>
                  <a:off x="8661927" y="1878367"/>
                  <a:ext cx="2636043" cy="1096530"/>
                </a:xfrm>
                <a:custGeom>
                  <a:avLst/>
                  <a:gdLst>
                    <a:gd name="connsiteX0" fmla="*/ 0 w 2636043"/>
                    <a:gd name="connsiteY0" fmla="*/ 1096530 h 1096530"/>
                    <a:gd name="connsiteX1" fmla="*/ 242887 w 2636043"/>
                    <a:gd name="connsiteY1" fmla="*/ 927461 h 1096530"/>
                    <a:gd name="connsiteX2" fmla="*/ 473868 w 2636043"/>
                    <a:gd name="connsiteY2" fmla="*/ 708386 h 1096530"/>
                    <a:gd name="connsiteX3" fmla="*/ 716756 w 2636043"/>
                    <a:gd name="connsiteY3" fmla="*/ 458355 h 1096530"/>
                    <a:gd name="connsiteX4" fmla="*/ 954881 w 2636043"/>
                    <a:gd name="connsiteY4" fmla="*/ 220230 h 1096530"/>
                    <a:gd name="connsiteX5" fmla="*/ 1147762 w 2636043"/>
                    <a:gd name="connsiteY5" fmla="*/ 77355 h 1096530"/>
                    <a:gd name="connsiteX6" fmla="*/ 1352550 w 2636043"/>
                    <a:gd name="connsiteY6" fmla="*/ 3536 h 1096530"/>
                    <a:gd name="connsiteX7" fmla="*/ 1554956 w 2636043"/>
                    <a:gd name="connsiteY7" fmla="*/ 24968 h 1096530"/>
                    <a:gd name="connsiteX8" fmla="*/ 1785937 w 2636043"/>
                    <a:gd name="connsiteY8" fmla="*/ 139268 h 1096530"/>
                    <a:gd name="connsiteX9" fmla="*/ 1983581 w 2636043"/>
                    <a:gd name="connsiteY9" fmla="*/ 284524 h 1096530"/>
                    <a:gd name="connsiteX10" fmla="*/ 2147887 w 2636043"/>
                    <a:gd name="connsiteY10" fmla="*/ 427399 h 1096530"/>
                    <a:gd name="connsiteX11" fmla="*/ 2259806 w 2636043"/>
                    <a:gd name="connsiteY11" fmla="*/ 505980 h 1096530"/>
                    <a:gd name="connsiteX12" fmla="*/ 2376487 w 2636043"/>
                    <a:gd name="connsiteY12" fmla="*/ 596468 h 1096530"/>
                    <a:gd name="connsiteX13" fmla="*/ 2533650 w 2636043"/>
                    <a:gd name="connsiteY13" fmla="*/ 665524 h 1096530"/>
                    <a:gd name="connsiteX14" fmla="*/ 2636043 w 2636043"/>
                    <a:gd name="connsiteY14" fmla="*/ 713149 h 10965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636043" h="1096530">
                      <a:moveTo>
                        <a:pt x="0" y="1096530"/>
                      </a:moveTo>
                      <a:cubicBezTo>
                        <a:pt x="81954" y="1044341"/>
                        <a:pt x="163909" y="992152"/>
                        <a:pt x="242887" y="927461"/>
                      </a:cubicBezTo>
                      <a:cubicBezTo>
                        <a:pt x="321865" y="862770"/>
                        <a:pt x="394890" y="786570"/>
                        <a:pt x="473868" y="708386"/>
                      </a:cubicBezTo>
                      <a:cubicBezTo>
                        <a:pt x="552846" y="630202"/>
                        <a:pt x="636587" y="539714"/>
                        <a:pt x="716756" y="458355"/>
                      </a:cubicBezTo>
                      <a:cubicBezTo>
                        <a:pt x="796925" y="376996"/>
                        <a:pt x="883047" y="283730"/>
                        <a:pt x="954881" y="220230"/>
                      </a:cubicBezTo>
                      <a:cubicBezTo>
                        <a:pt x="1026715" y="156730"/>
                        <a:pt x="1081484" y="113471"/>
                        <a:pt x="1147762" y="77355"/>
                      </a:cubicBezTo>
                      <a:cubicBezTo>
                        <a:pt x="1214040" y="41239"/>
                        <a:pt x="1284684" y="12267"/>
                        <a:pt x="1352550" y="3536"/>
                      </a:cubicBezTo>
                      <a:cubicBezTo>
                        <a:pt x="1420416" y="-5195"/>
                        <a:pt x="1482725" y="2346"/>
                        <a:pt x="1554956" y="24968"/>
                      </a:cubicBezTo>
                      <a:cubicBezTo>
                        <a:pt x="1627187" y="47590"/>
                        <a:pt x="1714500" y="96009"/>
                        <a:pt x="1785937" y="139268"/>
                      </a:cubicBezTo>
                      <a:cubicBezTo>
                        <a:pt x="1857374" y="182527"/>
                        <a:pt x="1923256" y="236502"/>
                        <a:pt x="1983581" y="284524"/>
                      </a:cubicBezTo>
                      <a:cubicBezTo>
                        <a:pt x="2043906" y="332546"/>
                        <a:pt x="2101850" y="390490"/>
                        <a:pt x="2147887" y="427399"/>
                      </a:cubicBezTo>
                      <a:cubicBezTo>
                        <a:pt x="2193924" y="464308"/>
                        <a:pt x="2221706" y="477802"/>
                        <a:pt x="2259806" y="505980"/>
                      </a:cubicBezTo>
                      <a:cubicBezTo>
                        <a:pt x="2297906" y="534158"/>
                        <a:pt x="2330846" y="569877"/>
                        <a:pt x="2376487" y="596468"/>
                      </a:cubicBezTo>
                      <a:cubicBezTo>
                        <a:pt x="2422128" y="623059"/>
                        <a:pt x="2490391" y="646077"/>
                        <a:pt x="2533650" y="665524"/>
                      </a:cubicBezTo>
                      <a:cubicBezTo>
                        <a:pt x="2576909" y="684971"/>
                        <a:pt x="2606476" y="699060"/>
                        <a:pt x="2636043" y="713149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1150" name="Freihandform: Form 1149">
                  <a:extLst>
                    <a:ext uri="{FF2B5EF4-FFF2-40B4-BE49-F238E27FC236}">
                      <a16:creationId xmlns:a16="http://schemas.microsoft.com/office/drawing/2014/main" id="{9EB4A23B-4CE9-4C50-3568-41F962301941}"/>
                    </a:ext>
                  </a:extLst>
                </p:cNvPr>
                <p:cNvSpPr/>
                <p:nvPr/>
              </p:nvSpPr>
              <p:spPr>
                <a:xfrm>
                  <a:off x="8580964" y="1644013"/>
                  <a:ext cx="2616994" cy="1268972"/>
                </a:xfrm>
                <a:custGeom>
                  <a:avLst/>
                  <a:gdLst>
                    <a:gd name="connsiteX0" fmla="*/ 0 w 2616994"/>
                    <a:gd name="connsiteY0" fmla="*/ 1268972 h 1268972"/>
                    <a:gd name="connsiteX1" fmla="*/ 161925 w 2616994"/>
                    <a:gd name="connsiteY1" fmla="*/ 1164197 h 1268972"/>
                    <a:gd name="connsiteX2" fmla="*/ 388144 w 2616994"/>
                    <a:gd name="connsiteY2" fmla="*/ 940359 h 1268972"/>
                    <a:gd name="connsiteX3" fmla="*/ 635794 w 2616994"/>
                    <a:gd name="connsiteY3" fmla="*/ 649847 h 1268972"/>
                    <a:gd name="connsiteX4" fmla="*/ 819150 w 2616994"/>
                    <a:gd name="connsiteY4" fmla="*/ 433153 h 1268972"/>
                    <a:gd name="connsiteX5" fmla="*/ 1081088 w 2616994"/>
                    <a:gd name="connsiteY5" fmla="*/ 140259 h 1268972"/>
                    <a:gd name="connsiteX6" fmla="*/ 1247775 w 2616994"/>
                    <a:gd name="connsiteY6" fmla="*/ 33103 h 1268972"/>
                    <a:gd name="connsiteX7" fmla="*/ 1512094 w 2616994"/>
                    <a:gd name="connsiteY7" fmla="*/ 11672 h 1268972"/>
                    <a:gd name="connsiteX8" fmla="*/ 1824038 w 2616994"/>
                    <a:gd name="connsiteY8" fmla="*/ 199790 h 1268972"/>
                    <a:gd name="connsiteX9" fmla="*/ 1974056 w 2616994"/>
                    <a:gd name="connsiteY9" fmla="*/ 328378 h 1268972"/>
                    <a:gd name="connsiteX10" fmla="*/ 2152650 w 2616994"/>
                    <a:gd name="connsiteY10" fmla="*/ 516497 h 1268972"/>
                    <a:gd name="connsiteX11" fmla="*/ 2297906 w 2616994"/>
                    <a:gd name="connsiteY11" fmla="*/ 640322 h 1268972"/>
                    <a:gd name="connsiteX12" fmla="*/ 2407444 w 2616994"/>
                    <a:gd name="connsiteY12" fmla="*/ 745097 h 1268972"/>
                    <a:gd name="connsiteX13" fmla="*/ 2474119 w 2616994"/>
                    <a:gd name="connsiteY13" fmla="*/ 797484 h 1268972"/>
                    <a:gd name="connsiteX14" fmla="*/ 2616994 w 2616994"/>
                    <a:gd name="connsiteY14" fmla="*/ 854634 h 1268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616994" h="1268972">
                      <a:moveTo>
                        <a:pt x="0" y="1268972"/>
                      </a:moveTo>
                      <a:cubicBezTo>
                        <a:pt x="48617" y="1243969"/>
                        <a:pt x="97234" y="1218966"/>
                        <a:pt x="161925" y="1164197"/>
                      </a:cubicBezTo>
                      <a:cubicBezTo>
                        <a:pt x="226616" y="1109428"/>
                        <a:pt x="309166" y="1026084"/>
                        <a:pt x="388144" y="940359"/>
                      </a:cubicBezTo>
                      <a:cubicBezTo>
                        <a:pt x="467122" y="854634"/>
                        <a:pt x="635794" y="649847"/>
                        <a:pt x="635794" y="649847"/>
                      </a:cubicBezTo>
                      <a:cubicBezTo>
                        <a:pt x="707628" y="565313"/>
                        <a:pt x="744934" y="518084"/>
                        <a:pt x="819150" y="433153"/>
                      </a:cubicBezTo>
                      <a:cubicBezTo>
                        <a:pt x="893366" y="348222"/>
                        <a:pt x="1009651" y="206934"/>
                        <a:pt x="1081088" y="140259"/>
                      </a:cubicBezTo>
                      <a:cubicBezTo>
                        <a:pt x="1152525" y="73584"/>
                        <a:pt x="1175941" y="54534"/>
                        <a:pt x="1247775" y="33103"/>
                      </a:cubicBezTo>
                      <a:cubicBezTo>
                        <a:pt x="1319609" y="11672"/>
                        <a:pt x="1416050" y="-16109"/>
                        <a:pt x="1512094" y="11672"/>
                      </a:cubicBezTo>
                      <a:cubicBezTo>
                        <a:pt x="1608138" y="39453"/>
                        <a:pt x="1747044" y="147006"/>
                        <a:pt x="1824038" y="199790"/>
                      </a:cubicBezTo>
                      <a:cubicBezTo>
                        <a:pt x="1901032" y="252574"/>
                        <a:pt x="1919287" y="275593"/>
                        <a:pt x="1974056" y="328378"/>
                      </a:cubicBezTo>
                      <a:cubicBezTo>
                        <a:pt x="2028825" y="381162"/>
                        <a:pt x="2098675" y="464506"/>
                        <a:pt x="2152650" y="516497"/>
                      </a:cubicBezTo>
                      <a:cubicBezTo>
                        <a:pt x="2206625" y="568488"/>
                        <a:pt x="2255440" y="602222"/>
                        <a:pt x="2297906" y="640322"/>
                      </a:cubicBezTo>
                      <a:cubicBezTo>
                        <a:pt x="2340372" y="678422"/>
                        <a:pt x="2378075" y="718903"/>
                        <a:pt x="2407444" y="745097"/>
                      </a:cubicBezTo>
                      <a:cubicBezTo>
                        <a:pt x="2436813" y="771291"/>
                        <a:pt x="2439194" y="779228"/>
                        <a:pt x="2474119" y="797484"/>
                      </a:cubicBezTo>
                      <a:cubicBezTo>
                        <a:pt x="2509044" y="815740"/>
                        <a:pt x="2603897" y="838362"/>
                        <a:pt x="2616994" y="854634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1151" name="Freihandform: Form 1150">
                  <a:extLst>
                    <a:ext uri="{FF2B5EF4-FFF2-40B4-BE49-F238E27FC236}">
                      <a16:creationId xmlns:a16="http://schemas.microsoft.com/office/drawing/2014/main" id="{51BB128C-7CF7-EF95-E65D-9D76460711A5}"/>
                    </a:ext>
                  </a:extLst>
                </p:cNvPr>
                <p:cNvSpPr/>
                <p:nvPr/>
              </p:nvSpPr>
              <p:spPr>
                <a:xfrm>
                  <a:off x="8521433" y="1412356"/>
                  <a:ext cx="2240756" cy="1448241"/>
                </a:xfrm>
                <a:custGeom>
                  <a:avLst/>
                  <a:gdLst>
                    <a:gd name="connsiteX0" fmla="*/ 0 w 2240756"/>
                    <a:gd name="connsiteY0" fmla="*/ 1448241 h 1448241"/>
                    <a:gd name="connsiteX1" fmla="*/ 159544 w 2240756"/>
                    <a:gd name="connsiteY1" fmla="*/ 1324416 h 1448241"/>
                    <a:gd name="connsiteX2" fmla="*/ 381000 w 2240756"/>
                    <a:gd name="connsiteY2" fmla="*/ 1088672 h 1448241"/>
                    <a:gd name="connsiteX3" fmla="*/ 609600 w 2240756"/>
                    <a:gd name="connsiteY3" fmla="*/ 757679 h 1448241"/>
                    <a:gd name="connsiteX4" fmla="*/ 873919 w 2240756"/>
                    <a:gd name="connsiteY4" fmla="*/ 386204 h 1448241"/>
                    <a:gd name="connsiteX5" fmla="*/ 1095375 w 2240756"/>
                    <a:gd name="connsiteY5" fmla="*/ 124266 h 1448241"/>
                    <a:gd name="connsiteX6" fmla="*/ 1238250 w 2240756"/>
                    <a:gd name="connsiteY6" fmla="*/ 36160 h 1448241"/>
                    <a:gd name="connsiteX7" fmla="*/ 1373981 w 2240756"/>
                    <a:gd name="connsiteY7" fmla="*/ 441 h 1448241"/>
                    <a:gd name="connsiteX8" fmla="*/ 1631156 w 2240756"/>
                    <a:gd name="connsiteY8" fmla="*/ 57591 h 1448241"/>
                    <a:gd name="connsiteX9" fmla="*/ 1821656 w 2240756"/>
                    <a:gd name="connsiteY9" fmla="*/ 250472 h 1448241"/>
                    <a:gd name="connsiteX10" fmla="*/ 1921669 w 2240756"/>
                    <a:gd name="connsiteY10" fmla="*/ 326672 h 1448241"/>
                    <a:gd name="connsiteX11" fmla="*/ 2047875 w 2240756"/>
                    <a:gd name="connsiteY11" fmla="*/ 493360 h 1448241"/>
                    <a:gd name="connsiteX12" fmla="*/ 2095500 w 2240756"/>
                    <a:gd name="connsiteY12" fmla="*/ 567179 h 1448241"/>
                    <a:gd name="connsiteX13" fmla="*/ 2181225 w 2240756"/>
                    <a:gd name="connsiteY13" fmla="*/ 640997 h 1448241"/>
                    <a:gd name="connsiteX14" fmla="*/ 2240756 w 2240756"/>
                    <a:gd name="connsiteY14" fmla="*/ 698147 h 1448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240756" h="1448241">
                      <a:moveTo>
                        <a:pt x="0" y="1448241"/>
                      </a:moveTo>
                      <a:cubicBezTo>
                        <a:pt x="48022" y="1416292"/>
                        <a:pt x="96044" y="1384344"/>
                        <a:pt x="159544" y="1324416"/>
                      </a:cubicBezTo>
                      <a:cubicBezTo>
                        <a:pt x="223044" y="1264488"/>
                        <a:pt x="305991" y="1183128"/>
                        <a:pt x="381000" y="1088672"/>
                      </a:cubicBezTo>
                      <a:cubicBezTo>
                        <a:pt x="456009" y="994216"/>
                        <a:pt x="527447" y="874757"/>
                        <a:pt x="609600" y="757679"/>
                      </a:cubicBezTo>
                      <a:cubicBezTo>
                        <a:pt x="691753" y="640601"/>
                        <a:pt x="792957" y="491773"/>
                        <a:pt x="873919" y="386204"/>
                      </a:cubicBezTo>
                      <a:cubicBezTo>
                        <a:pt x="954881" y="280635"/>
                        <a:pt x="1034653" y="182607"/>
                        <a:pt x="1095375" y="124266"/>
                      </a:cubicBezTo>
                      <a:cubicBezTo>
                        <a:pt x="1156097" y="65925"/>
                        <a:pt x="1191816" y="56797"/>
                        <a:pt x="1238250" y="36160"/>
                      </a:cubicBezTo>
                      <a:cubicBezTo>
                        <a:pt x="1284684" y="15523"/>
                        <a:pt x="1308497" y="-3131"/>
                        <a:pt x="1373981" y="441"/>
                      </a:cubicBezTo>
                      <a:cubicBezTo>
                        <a:pt x="1439465" y="4013"/>
                        <a:pt x="1556543" y="15919"/>
                        <a:pt x="1631156" y="57591"/>
                      </a:cubicBezTo>
                      <a:cubicBezTo>
                        <a:pt x="1705769" y="99263"/>
                        <a:pt x="1773237" y="205625"/>
                        <a:pt x="1821656" y="250472"/>
                      </a:cubicBezTo>
                      <a:cubicBezTo>
                        <a:pt x="1870075" y="295319"/>
                        <a:pt x="1883966" y="286191"/>
                        <a:pt x="1921669" y="326672"/>
                      </a:cubicBezTo>
                      <a:cubicBezTo>
                        <a:pt x="1959372" y="367153"/>
                        <a:pt x="2018903" y="453275"/>
                        <a:pt x="2047875" y="493360"/>
                      </a:cubicBezTo>
                      <a:cubicBezTo>
                        <a:pt x="2076847" y="533445"/>
                        <a:pt x="2073275" y="542573"/>
                        <a:pt x="2095500" y="567179"/>
                      </a:cubicBezTo>
                      <a:cubicBezTo>
                        <a:pt x="2117725" y="591785"/>
                        <a:pt x="2157016" y="619169"/>
                        <a:pt x="2181225" y="640997"/>
                      </a:cubicBezTo>
                      <a:cubicBezTo>
                        <a:pt x="2205434" y="662825"/>
                        <a:pt x="2223095" y="680486"/>
                        <a:pt x="2240756" y="698147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1152" name="Freihandform: Form 1151">
                  <a:extLst>
                    <a:ext uri="{FF2B5EF4-FFF2-40B4-BE49-F238E27FC236}">
                      <a16:creationId xmlns:a16="http://schemas.microsoft.com/office/drawing/2014/main" id="{CEA19181-DA69-5AAD-AA60-55785CA60671}"/>
                    </a:ext>
                  </a:extLst>
                </p:cNvPr>
                <p:cNvSpPr/>
                <p:nvPr/>
              </p:nvSpPr>
              <p:spPr>
                <a:xfrm>
                  <a:off x="8449995" y="1188838"/>
                  <a:ext cx="2093119" cy="1631278"/>
                </a:xfrm>
                <a:custGeom>
                  <a:avLst/>
                  <a:gdLst>
                    <a:gd name="connsiteX0" fmla="*/ 0 w 2093119"/>
                    <a:gd name="connsiteY0" fmla="*/ 1631278 h 1631278"/>
                    <a:gd name="connsiteX1" fmla="*/ 157163 w 2093119"/>
                    <a:gd name="connsiteY1" fmla="*/ 1483640 h 1631278"/>
                    <a:gd name="connsiteX2" fmla="*/ 290513 w 2093119"/>
                    <a:gd name="connsiteY2" fmla="*/ 1347909 h 1631278"/>
                    <a:gd name="connsiteX3" fmla="*/ 483394 w 2093119"/>
                    <a:gd name="connsiteY3" fmla="*/ 1069303 h 1631278"/>
                    <a:gd name="connsiteX4" fmla="*/ 714375 w 2093119"/>
                    <a:gd name="connsiteY4" fmla="*/ 716878 h 1631278"/>
                    <a:gd name="connsiteX5" fmla="*/ 852488 w 2093119"/>
                    <a:gd name="connsiteY5" fmla="*/ 497803 h 1631278"/>
                    <a:gd name="connsiteX6" fmla="*/ 954882 w 2093119"/>
                    <a:gd name="connsiteY6" fmla="*/ 328734 h 1631278"/>
                    <a:gd name="connsiteX7" fmla="*/ 1081088 w 2093119"/>
                    <a:gd name="connsiteY7" fmla="*/ 188240 h 1631278"/>
                    <a:gd name="connsiteX8" fmla="*/ 1226344 w 2093119"/>
                    <a:gd name="connsiteY8" fmla="*/ 64415 h 1631278"/>
                    <a:gd name="connsiteX9" fmla="*/ 1373982 w 2093119"/>
                    <a:gd name="connsiteY9" fmla="*/ 122 h 1631278"/>
                    <a:gd name="connsiteX10" fmla="*/ 1597819 w 2093119"/>
                    <a:gd name="connsiteY10" fmla="*/ 52509 h 1631278"/>
                    <a:gd name="connsiteX11" fmla="*/ 1762125 w 2093119"/>
                    <a:gd name="connsiteY11" fmla="*/ 193003 h 1631278"/>
                    <a:gd name="connsiteX12" fmla="*/ 1885950 w 2093119"/>
                    <a:gd name="connsiteY12" fmla="*/ 326353 h 1631278"/>
                    <a:gd name="connsiteX13" fmla="*/ 1981200 w 2093119"/>
                    <a:gd name="connsiteY13" fmla="*/ 454940 h 1631278"/>
                    <a:gd name="connsiteX14" fmla="*/ 2093119 w 2093119"/>
                    <a:gd name="connsiteY14" fmla="*/ 600197 h 1631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093119" h="1631278">
                      <a:moveTo>
                        <a:pt x="0" y="1631278"/>
                      </a:moveTo>
                      <a:cubicBezTo>
                        <a:pt x="56753" y="1577699"/>
                        <a:pt x="108744" y="1530868"/>
                        <a:pt x="157163" y="1483640"/>
                      </a:cubicBezTo>
                      <a:cubicBezTo>
                        <a:pt x="205582" y="1436412"/>
                        <a:pt x="236141" y="1416965"/>
                        <a:pt x="290513" y="1347909"/>
                      </a:cubicBezTo>
                      <a:cubicBezTo>
                        <a:pt x="344885" y="1278853"/>
                        <a:pt x="412750" y="1174475"/>
                        <a:pt x="483394" y="1069303"/>
                      </a:cubicBezTo>
                      <a:cubicBezTo>
                        <a:pt x="554038" y="964131"/>
                        <a:pt x="652859" y="812128"/>
                        <a:pt x="714375" y="716878"/>
                      </a:cubicBezTo>
                      <a:cubicBezTo>
                        <a:pt x="775891" y="621628"/>
                        <a:pt x="812404" y="562494"/>
                        <a:pt x="852488" y="497803"/>
                      </a:cubicBezTo>
                      <a:cubicBezTo>
                        <a:pt x="892572" y="433112"/>
                        <a:pt x="916782" y="380328"/>
                        <a:pt x="954882" y="328734"/>
                      </a:cubicBezTo>
                      <a:cubicBezTo>
                        <a:pt x="992982" y="277140"/>
                        <a:pt x="1035844" y="232293"/>
                        <a:pt x="1081088" y="188240"/>
                      </a:cubicBezTo>
                      <a:cubicBezTo>
                        <a:pt x="1126332" y="144187"/>
                        <a:pt x="1177528" y="95768"/>
                        <a:pt x="1226344" y="64415"/>
                      </a:cubicBezTo>
                      <a:cubicBezTo>
                        <a:pt x="1275160" y="33062"/>
                        <a:pt x="1312070" y="2106"/>
                        <a:pt x="1373982" y="122"/>
                      </a:cubicBezTo>
                      <a:cubicBezTo>
                        <a:pt x="1435894" y="-1862"/>
                        <a:pt x="1533129" y="20362"/>
                        <a:pt x="1597819" y="52509"/>
                      </a:cubicBezTo>
                      <a:cubicBezTo>
                        <a:pt x="1662509" y="84656"/>
                        <a:pt x="1714103" y="147362"/>
                        <a:pt x="1762125" y="193003"/>
                      </a:cubicBezTo>
                      <a:cubicBezTo>
                        <a:pt x="1810147" y="238644"/>
                        <a:pt x="1849438" y="282697"/>
                        <a:pt x="1885950" y="326353"/>
                      </a:cubicBezTo>
                      <a:cubicBezTo>
                        <a:pt x="1922462" y="370009"/>
                        <a:pt x="1946672" y="409299"/>
                        <a:pt x="1981200" y="454940"/>
                      </a:cubicBezTo>
                      <a:cubicBezTo>
                        <a:pt x="2015728" y="500581"/>
                        <a:pt x="2054423" y="550389"/>
                        <a:pt x="2093119" y="600197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1153" name="Freihandform: Form 1152">
                  <a:extLst>
                    <a:ext uri="{FF2B5EF4-FFF2-40B4-BE49-F238E27FC236}">
                      <a16:creationId xmlns:a16="http://schemas.microsoft.com/office/drawing/2014/main" id="{88E1CF32-A6DE-179E-24ED-B0837A9EE054}"/>
                    </a:ext>
                  </a:extLst>
                </p:cNvPr>
                <p:cNvSpPr/>
                <p:nvPr/>
              </p:nvSpPr>
              <p:spPr>
                <a:xfrm>
                  <a:off x="8383320" y="1002013"/>
                  <a:ext cx="1883569" cy="1758572"/>
                </a:xfrm>
                <a:custGeom>
                  <a:avLst/>
                  <a:gdLst>
                    <a:gd name="connsiteX0" fmla="*/ 0 w 1883569"/>
                    <a:gd name="connsiteY0" fmla="*/ 1758572 h 1758572"/>
                    <a:gd name="connsiteX1" fmla="*/ 159544 w 1883569"/>
                    <a:gd name="connsiteY1" fmla="*/ 1615697 h 1758572"/>
                    <a:gd name="connsiteX2" fmla="*/ 273844 w 1883569"/>
                    <a:gd name="connsiteY2" fmla="*/ 1453772 h 1758572"/>
                    <a:gd name="connsiteX3" fmla="*/ 466725 w 1883569"/>
                    <a:gd name="connsiteY3" fmla="*/ 1168022 h 1758572"/>
                    <a:gd name="connsiteX4" fmla="*/ 621507 w 1883569"/>
                    <a:gd name="connsiteY4" fmla="*/ 901322 h 1758572"/>
                    <a:gd name="connsiteX5" fmla="*/ 859632 w 1883569"/>
                    <a:gd name="connsiteY5" fmla="*/ 527465 h 1758572"/>
                    <a:gd name="connsiteX6" fmla="*/ 1031082 w 1883569"/>
                    <a:gd name="connsiteY6" fmla="*/ 244097 h 1758572"/>
                    <a:gd name="connsiteX7" fmla="*/ 1145382 w 1883569"/>
                    <a:gd name="connsiteY7" fmla="*/ 120272 h 1758572"/>
                    <a:gd name="connsiteX8" fmla="*/ 1271588 w 1883569"/>
                    <a:gd name="connsiteY8" fmla="*/ 32165 h 1758572"/>
                    <a:gd name="connsiteX9" fmla="*/ 1373982 w 1883569"/>
                    <a:gd name="connsiteY9" fmla="*/ 1209 h 1758572"/>
                    <a:gd name="connsiteX10" fmla="*/ 1490663 w 1883569"/>
                    <a:gd name="connsiteY10" fmla="*/ 13115 h 1758572"/>
                    <a:gd name="connsiteX11" fmla="*/ 1614488 w 1883569"/>
                    <a:gd name="connsiteY11" fmla="*/ 75028 h 1758572"/>
                    <a:gd name="connsiteX12" fmla="*/ 1735932 w 1883569"/>
                    <a:gd name="connsiteY12" fmla="*/ 179803 h 1758572"/>
                    <a:gd name="connsiteX13" fmla="*/ 1883569 w 1883569"/>
                    <a:gd name="connsiteY13" fmla="*/ 344109 h 175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83569" h="1758572">
                      <a:moveTo>
                        <a:pt x="0" y="1758572"/>
                      </a:moveTo>
                      <a:cubicBezTo>
                        <a:pt x="56951" y="1712534"/>
                        <a:pt x="113903" y="1666497"/>
                        <a:pt x="159544" y="1615697"/>
                      </a:cubicBezTo>
                      <a:cubicBezTo>
                        <a:pt x="205185" y="1564897"/>
                        <a:pt x="222647" y="1528384"/>
                        <a:pt x="273844" y="1453772"/>
                      </a:cubicBezTo>
                      <a:cubicBezTo>
                        <a:pt x="325041" y="1379160"/>
                        <a:pt x="408781" y="1260097"/>
                        <a:pt x="466725" y="1168022"/>
                      </a:cubicBezTo>
                      <a:cubicBezTo>
                        <a:pt x="524669" y="1075947"/>
                        <a:pt x="556023" y="1008081"/>
                        <a:pt x="621507" y="901322"/>
                      </a:cubicBezTo>
                      <a:cubicBezTo>
                        <a:pt x="686991" y="794563"/>
                        <a:pt x="791370" y="637002"/>
                        <a:pt x="859632" y="527465"/>
                      </a:cubicBezTo>
                      <a:cubicBezTo>
                        <a:pt x="927894" y="417928"/>
                        <a:pt x="983457" y="311962"/>
                        <a:pt x="1031082" y="244097"/>
                      </a:cubicBezTo>
                      <a:cubicBezTo>
                        <a:pt x="1078707" y="176232"/>
                        <a:pt x="1105298" y="155594"/>
                        <a:pt x="1145382" y="120272"/>
                      </a:cubicBezTo>
                      <a:cubicBezTo>
                        <a:pt x="1185466" y="84950"/>
                        <a:pt x="1233488" y="52009"/>
                        <a:pt x="1271588" y="32165"/>
                      </a:cubicBezTo>
                      <a:cubicBezTo>
                        <a:pt x="1309688" y="12321"/>
                        <a:pt x="1337470" y="4384"/>
                        <a:pt x="1373982" y="1209"/>
                      </a:cubicBezTo>
                      <a:cubicBezTo>
                        <a:pt x="1410494" y="-1966"/>
                        <a:pt x="1450579" y="812"/>
                        <a:pt x="1490663" y="13115"/>
                      </a:cubicBezTo>
                      <a:cubicBezTo>
                        <a:pt x="1530747" y="25418"/>
                        <a:pt x="1573610" y="47247"/>
                        <a:pt x="1614488" y="75028"/>
                      </a:cubicBezTo>
                      <a:cubicBezTo>
                        <a:pt x="1655366" y="102809"/>
                        <a:pt x="1691085" y="134956"/>
                        <a:pt x="1735932" y="179803"/>
                      </a:cubicBezTo>
                      <a:cubicBezTo>
                        <a:pt x="1780779" y="224650"/>
                        <a:pt x="1832174" y="284379"/>
                        <a:pt x="1883569" y="344109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1154" name="Freihandform: Form 1153">
                  <a:extLst>
                    <a:ext uri="{FF2B5EF4-FFF2-40B4-BE49-F238E27FC236}">
                      <a16:creationId xmlns:a16="http://schemas.microsoft.com/office/drawing/2014/main" id="{8BB9F170-4371-228D-5915-3BBC4592B062}"/>
                    </a:ext>
                  </a:extLst>
                </p:cNvPr>
                <p:cNvSpPr/>
                <p:nvPr/>
              </p:nvSpPr>
              <p:spPr>
                <a:xfrm>
                  <a:off x="8326170" y="842164"/>
                  <a:ext cx="1740694" cy="1887465"/>
                </a:xfrm>
                <a:custGeom>
                  <a:avLst/>
                  <a:gdLst>
                    <a:gd name="connsiteX0" fmla="*/ 0 w 1740694"/>
                    <a:gd name="connsiteY0" fmla="*/ 1887464 h 1887464"/>
                    <a:gd name="connsiteX1" fmla="*/ 109538 w 1740694"/>
                    <a:gd name="connsiteY1" fmla="*/ 1768402 h 1887464"/>
                    <a:gd name="connsiteX2" fmla="*/ 223838 w 1740694"/>
                    <a:gd name="connsiteY2" fmla="*/ 1637433 h 1887464"/>
                    <a:gd name="connsiteX3" fmla="*/ 330994 w 1740694"/>
                    <a:gd name="connsiteY3" fmla="*/ 1485033 h 1887464"/>
                    <a:gd name="connsiteX4" fmla="*/ 450057 w 1740694"/>
                    <a:gd name="connsiteY4" fmla="*/ 1289771 h 1887464"/>
                    <a:gd name="connsiteX5" fmla="*/ 564357 w 1740694"/>
                    <a:gd name="connsiteY5" fmla="*/ 1065933 h 1887464"/>
                    <a:gd name="connsiteX6" fmla="*/ 681038 w 1740694"/>
                    <a:gd name="connsiteY6" fmla="*/ 856383 h 1887464"/>
                    <a:gd name="connsiteX7" fmla="*/ 800100 w 1740694"/>
                    <a:gd name="connsiteY7" fmla="*/ 632546 h 1887464"/>
                    <a:gd name="connsiteX8" fmla="*/ 900113 w 1740694"/>
                    <a:gd name="connsiteY8" fmla="*/ 446808 h 1887464"/>
                    <a:gd name="connsiteX9" fmla="*/ 1031082 w 1740694"/>
                    <a:gd name="connsiteY9" fmla="*/ 258689 h 1887464"/>
                    <a:gd name="connsiteX10" fmla="*/ 1123950 w 1740694"/>
                    <a:gd name="connsiteY10" fmla="*/ 130102 h 1887464"/>
                    <a:gd name="connsiteX11" fmla="*/ 1257300 w 1740694"/>
                    <a:gd name="connsiteY11" fmla="*/ 37233 h 1887464"/>
                    <a:gd name="connsiteX12" fmla="*/ 1373982 w 1740694"/>
                    <a:gd name="connsiteY12" fmla="*/ 1514 h 1887464"/>
                    <a:gd name="connsiteX13" fmla="*/ 1490663 w 1740694"/>
                    <a:gd name="connsiteY13" fmla="*/ 15802 h 1887464"/>
                    <a:gd name="connsiteX14" fmla="*/ 1609725 w 1740694"/>
                    <a:gd name="connsiteY14" fmla="*/ 96764 h 1887464"/>
                    <a:gd name="connsiteX15" fmla="*/ 1740694 w 1740694"/>
                    <a:gd name="connsiteY15" fmla="*/ 213446 h 1887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740694" h="1887464">
                      <a:moveTo>
                        <a:pt x="0" y="1887464"/>
                      </a:moveTo>
                      <a:lnTo>
                        <a:pt x="109538" y="1768402"/>
                      </a:lnTo>
                      <a:cubicBezTo>
                        <a:pt x="146844" y="1726730"/>
                        <a:pt x="186929" y="1684661"/>
                        <a:pt x="223838" y="1637433"/>
                      </a:cubicBezTo>
                      <a:cubicBezTo>
                        <a:pt x="260747" y="1590205"/>
                        <a:pt x="293291" y="1542977"/>
                        <a:pt x="330994" y="1485033"/>
                      </a:cubicBezTo>
                      <a:cubicBezTo>
                        <a:pt x="368697" y="1427089"/>
                        <a:pt x="411163" y="1359621"/>
                        <a:pt x="450057" y="1289771"/>
                      </a:cubicBezTo>
                      <a:cubicBezTo>
                        <a:pt x="488951" y="1219921"/>
                        <a:pt x="525860" y="1138164"/>
                        <a:pt x="564357" y="1065933"/>
                      </a:cubicBezTo>
                      <a:cubicBezTo>
                        <a:pt x="602854" y="993702"/>
                        <a:pt x="641748" y="928614"/>
                        <a:pt x="681038" y="856383"/>
                      </a:cubicBezTo>
                      <a:cubicBezTo>
                        <a:pt x="720328" y="784152"/>
                        <a:pt x="763588" y="700808"/>
                        <a:pt x="800100" y="632546"/>
                      </a:cubicBezTo>
                      <a:cubicBezTo>
                        <a:pt x="836612" y="564284"/>
                        <a:pt x="861616" y="509118"/>
                        <a:pt x="900113" y="446808"/>
                      </a:cubicBezTo>
                      <a:cubicBezTo>
                        <a:pt x="938610" y="384498"/>
                        <a:pt x="993776" y="311473"/>
                        <a:pt x="1031082" y="258689"/>
                      </a:cubicBezTo>
                      <a:cubicBezTo>
                        <a:pt x="1068388" y="205905"/>
                        <a:pt x="1086247" y="167011"/>
                        <a:pt x="1123950" y="130102"/>
                      </a:cubicBezTo>
                      <a:cubicBezTo>
                        <a:pt x="1161653" y="93193"/>
                        <a:pt x="1215628" y="58664"/>
                        <a:pt x="1257300" y="37233"/>
                      </a:cubicBezTo>
                      <a:cubicBezTo>
                        <a:pt x="1298972" y="15802"/>
                        <a:pt x="1335088" y="5086"/>
                        <a:pt x="1373982" y="1514"/>
                      </a:cubicBezTo>
                      <a:cubicBezTo>
                        <a:pt x="1412876" y="-2058"/>
                        <a:pt x="1451372" y="-73"/>
                        <a:pt x="1490663" y="15802"/>
                      </a:cubicBezTo>
                      <a:cubicBezTo>
                        <a:pt x="1529954" y="31677"/>
                        <a:pt x="1568053" y="63823"/>
                        <a:pt x="1609725" y="96764"/>
                      </a:cubicBezTo>
                      <a:cubicBezTo>
                        <a:pt x="1651397" y="129705"/>
                        <a:pt x="1696045" y="171575"/>
                        <a:pt x="1740694" y="213446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1155" name="Freihandform: Form 1154">
                  <a:extLst>
                    <a:ext uri="{FF2B5EF4-FFF2-40B4-BE49-F238E27FC236}">
                      <a16:creationId xmlns:a16="http://schemas.microsoft.com/office/drawing/2014/main" id="{D9941B37-FB70-EF4D-2C93-A5BA3A445955}"/>
                    </a:ext>
                  </a:extLst>
                </p:cNvPr>
                <p:cNvSpPr/>
                <p:nvPr/>
              </p:nvSpPr>
              <p:spPr>
                <a:xfrm>
                  <a:off x="8257114" y="718816"/>
                  <a:ext cx="1566386" cy="1984620"/>
                </a:xfrm>
                <a:custGeom>
                  <a:avLst/>
                  <a:gdLst>
                    <a:gd name="connsiteX0" fmla="*/ 0 w 1559719"/>
                    <a:gd name="connsiteY0" fmla="*/ 1975027 h 1975027"/>
                    <a:gd name="connsiteX1" fmla="*/ 111919 w 1559719"/>
                    <a:gd name="connsiteY1" fmla="*/ 1839295 h 1975027"/>
                    <a:gd name="connsiteX2" fmla="*/ 235744 w 1559719"/>
                    <a:gd name="connsiteY2" fmla="*/ 1703564 h 1975027"/>
                    <a:gd name="connsiteX3" fmla="*/ 340519 w 1559719"/>
                    <a:gd name="connsiteY3" fmla="*/ 1524970 h 1975027"/>
                    <a:gd name="connsiteX4" fmla="*/ 440531 w 1559719"/>
                    <a:gd name="connsiteY4" fmla="*/ 1339233 h 1975027"/>
                    <a:gd name="connsiteX5" fmla="*/ 564356 w 1559719"/>
                    <a:gd name="connsiteY5" fmla="*/ 1127302 h 1975027"/>
                    <a:gd name="connsiteX6" fmla="*/ 683419 w 1559719"/>
                    <a:gd name="connsiteY6" fmla="*/ 896320 h 1975027"/>
                    <a:gd name="connsiteX7" fmla="*/ 790575 w 1559719"/>
                    <a:gd name="connsiteY7" fmla="*/ 679627 h 1975027"/>
                    <a:gd name="connsiteX8" fmla="*/ 792956 w 1559719"/>
                    <a:gd name="connsiteY8" fmla="*/ 670102 h 1975027"/>
                    <a:gd name="connsiteX9" fmla="*/ 909638 w 1559719"/>
                    <a:gd name="connsiteY9" fmla="*/ 458170 h 1975027"/>
                    <a:gd name="connsiteX10" fmla="*/ 1021556 w 1559719"/>
                    <a:gd name="connsiteY10" fmla="*/ 293864 h 1975027"/>
                    <a:gd name="connsiteX11" fmla="*/ 1143000 w 1559719"/>
                    <a:gd name="connsiteY11" fmla="*/ 141464 h 1975027"/>
                    <a:gd name="connsiteX12" fmla="*/ 1238250 w 1559719"/>
                    <a:gd name="connsiteY12" fmla="*/ 41452 h 1975027"/>
                    <a:gd name="connsiteX13" fmla="*/ 1366838 w 1559719"/>
                    <a:gd name="connsiteY13" fmla="*/ 3352 h 1975027"/>
                    <a:gd name="connsiteX14" fmla="*/ 1488281 w 1559719"/>
                    <a:gd name="connsiteY14" fmla="*/ 8114 h 1975027"/>
                    <a:gd name="connsiteX15" fmla="*/ 1559719 w 1559719"/>
                    <a:gd name="connsiteY15" fmla="*/ 58120 h 1975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559719" h="1975027">
                      <a:moveTo>
                        <a:pt x="0" y="1975027"/>
                      </a:moveTo>
                      <a:cubicBezTo>
                        <a:pt x="36314" y="1929783"/>
                        <a:pt x="72628" y="1884539"/>
                        <a:pt x="111919" y="1839295"/>
                      </a:cubicBezTo>
                      <a:cubicBezTo>
                        <a:pt x="151210" y="1794051"/>
                        <a:pt x="197644" y="1755951"/>
                        <a:pt x="235744" y="1703564"/>
                      </a:cubicBezTo>
                      <a:cubicBezTo>
                        <a:pt x="273844" y="1651177"/>
                        <a:pt x="306388" y="1585692"/>
                        <a:pt x="340519" y="1524970"/>
                      </a:cubicBezTo>
                      <a:cubicBezTo>
                        <a:pt x="374650" y="1464248"/>
                        <a:pt x="403225" y="1405511"/>
                        <a:pt x="440531" y="1339233"/>
                      </a:cubicBezTo>
                      <a:cubicBezTo>
                        <a:pt x="477837" y="1272955"/>
                        <a:pt x="523875" y="1201121"/>
                        <a:pt x="564356" y="1127302"/>
                      </a:cubicBezTo>
                      <a:cubicBezTo>
                        <a:pt x="604837" y="1053483"/>
                        <a:pt x="645716" y="970932"/>
                        <a:pt x="683419" y="896320"/>
                      </a:cubicBezTo>
                      <a:cubicBezTo>
                        <a:pt x="721122" y="821707"/>
                        <a:pt x="790575" y="679627"/>
                        <a:pt x="790575" y="679627"/>
                      </a:cubicBezTo>
                      <a:cubicBezTo>
                        <a:pt x="808831" y="641924"/>
                        <a:pt x="773112" y="707011"/>
                        <a:pt x="792956" y="670102"/>
                      </a:cubicBezTo>
                      <a:cubicBezTo>
                        <a:pt x="812800" y="633193"/>
                        <a:pt x="871538" y="520876"/>
                        <a:pt x="909638" y="458170"/>
                      </a:cubicBezTo>
                      <a:cubicBezTo>
                        <a:pt x="947738" y="395464"/>
                        <a:pt x="982662" y="346648"/>
                        <a:pt x="1021556" y="293864"/>
                      </a:cubicBezTo>
                      <a:cubicBezTo>
                        <a:pt x="1060450" y="241080"/>
                        <a:pt x="1106884" y="183533"/>
                        <a:pt x="1143000" y="141464"/>
                      </a:cubicBezTo>
                      <a:cubicBezTo>
                        <a:pt x="1179116" y="99395"/>
                        <a:pt x="1200944" y="64471"/>
                        <a:pt x="1238250" y="41452"/>
                      </a:cubicBezTo>
                      <a:cubicBezTo>
                        <a:pt x="1275556" y="18433"/>
                        <a:pt x="1325166" y="8908"/>
                        <a:pt x="1366838" y="3352"/>
                      </a:cubicBezTo>
                      <a:cubicBezTo>
                        <a:pt x="1408510" y="-2204"/>
                        <a:pt x="1456134" y="-1014"/>
                        <a:pt x="1488281" y="8114"/>
                      </a:cubicBezTo>
                      <a:cubicBezTo>
                        <a:pt x="1520428" y="17242"/>
                        <a:pt x="1540073" y="37681"/>
                        <a:pt x="1559719" y="58120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1156" name="Freihandform: Form 1155">
                  <a:extLst>
                    <a:ext uri="{FF2B5EF4-FFF2-40B4-BE49-F238E27FC236}">
                      <a16:creationId xmlns:a16="http://schemas.microsoft.com/office/drawing/2014/main" id="{3737A6E3-FF28-3B85-A9FF-BA3A5741B50E}"/>
                    </a:ext>
                  </a:extLst>
                </p:cNvPr>
                <p:cNvSpPr/>
                <p:nvPr/>
              </p:nvSpPr>
              <p:spPr>
                <a:xfrm>
                  <a:off x="8111858" y="794147"/>
                  <a:ext cx="1162526" cy="1854520"/>
                </a:xfrm>
                <a:custGeom>
                  <a:avLst/>
                  <a:gdLst>
                    <a:gd name="connsiteX0" fmla="*/ 0 w 1150144"/>
                    <a:gd name="connsiteY0" fmla="*/ 1833563 h 1833563"/>
                    <a:gd name="connsiteX1" fmla="*/ 123825 w 1150144"/>
                    <a:gd name="connsiteY1" fmla="*/ 1702594 h 1833563"/>
                    <a:gd name="connsiteX2" fmla="*/ 230981 w 1150144"/>
                    <a:gd name="connsiteY2" fmla="*/ 1562100 h 1833563"/>
                    <a:gd name="connsiteX3" fmla="*/ 338137 w 1150144"/>
                    <a:gd name="connsiteY3" fmla="*/ 1397794 h 1833563"/>
                    <a:gd name="connsiteX4" fmla="*/ 459581 w 1150144"/>
                    <a:gd name="connsiteY4" fmla="*/ 1200150 h 1833563"/>
                    <a:gd name="connsiteX5" fmla="*/ 583406 w 1150144"/>
                    <a:gd name="connsiteY5" fmla="*/ 985838 h 1833563"/>
                    <a:gd name="connsiteX6" fmla="*/ 695325 w 1150144"/>
                    <a:gd name="connsiteY6" fmla="*/ 757238 h 1833563"/>
                    <a:gd name="connsiteX7" fmla="*/ 804862 w 1150144"/>
                    <a:gd name="connsiteY7" fmla="*/ 535782 h 1833563"/>
                    <a:gd name="connsiteX8" fmla="*/ 940594 w 1150144"/>
                    <a:gd name="connsiteY8" fmla="*/ 314325 h 1833563"/>
                    <a:gd name="connsiteX9" fmla="*/ 1038225 w 1150144"/>
                    <a:gd name="connsiteY9" fmla="*/ 138113 h 1833563"/>
                    <a:gd name="connsiteX10" fmla="*/ 1150144 w 1150144"/>
                    <a:gd name="connsiteY10" fmla="*/ 0 h 1833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50144" h="1833563">
                      <a:moveTo>
                        <a:pt x="0" y="1833563"/>
                      </a:moveTo>
                      <a:cubicBezTo>
                        <a:pt x="42664" y="1790700"/>
                        <a:pt x="85328" y="1747838"/>
                        <a:pt x="123825" y="1702594"/>
                      </a:cubicBezTo>
                      <a:cubicBezTo>
                        <a:pt x="162322" y="1657350"/>
                        <a:pt x="195262" y="1612900"/>
                        <a:pt x="230981" y="1562100"/>
                      </a:cubicBezTo>
                      <a:cubicBezTo>
                        <a:pt x="266700" y="1511300"/>
                        <a:pt x="300037" y="1458119"/>
                        <a:pt x="338137" y="1397794"/>
                      </a:cubicBezTo>
                      <a:cubicBezTo>
                        <a:pt x="376237" y="1337469"/>
                        <a:pt x="418703" y="1268809"/>
                        <a:pt x="459581" y="1200150"/>
                      </a:cubicBezTo>
                      <a:cubicBezTo>
                        <a:pt x="500459" y="1131491"/>
                        <a:pt x="544115" y="1059657"/>
                        <a:pt x="583406" y="985838"/>
                      </a:cubicBezTo>
                      <a:cubicBezTo>
                        <a:pt x="622697" y="912019"/>
                        <a:pt x="658416" y="832247"/>
                        <a:pt x="695325" y="757238"/>
                      </a:cubicBezTo>
                      <a:cubicBezTo>
                        <a:pt x="732234" y="682229"/>
                        <a:pt x="763984" y="609601"/>
                        <a:pt x="804862" y="535782"/>
                      </a:cubicBezTo>
                      <a:cubicBezTo>
                        <a:pt x="845740" y="461963"/>
                        <a:pt x="901700" y="380603"/>
                        <a:pt x="940594" y="314325"/>
                      </a:cubicBezTo>
                      <a:cubicBezTo>
                        <a:pt x="979488" y="248047"/>
                        <a:pt x="1003300" y="190500"/>
                        <a:pt x="1038225" y="138113"/>
                      </a:cubicBezTo>
                      <a:cubicBezTo>
                        <a:pt x="1073150" y="85725"/>
                        <a:pt x="1111647" y="42862"/>
                        <a:pt x="1150144" y="0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1157" name="Freihandform: Form 1156">
                  <a:extLst>
                    <a:ext uri="{FF2B5EF4-FFF2-40B4-BE49-F238E27FC236}">
                      <a16:creationId xmlns:a16="http://schemas.microsoft.com/office/drawing/2014/main" id="{07C3F355-5EC1-DD00-AFC8-1644F44CF18C}"/>
                    </a:ext>
                  </a:extLst>
                </p:cNvPr>
                <p:cNvSpPr/>
                <p:nvPr/>
              </p:nvSpPr>
              <p:spPr>
                <a:xfrm>
                  <a:off x="8048885" y="1169910"/>
                  <a:ext cx="924986" cy="1466850"/>
                </a:xfrm>
                <a:custGeom>
                  <a:avLst/>
                  <a:gdLst>
                    <a:gd name="connsiteX0" fmla="*/ 0 w 921543"/>
                    <a:gd name="connsiteY0" fmla="*/ 1450181 h 1450181"/>
                    <a:gd name="connsiteX1" fmla="*/ 119062 w 921543"/>
                    <a:gd name="connsiteY1" fmla="*/ 1357312 h 1450181"/>
                    <a:gd name="connsiteX2" fmla="*/ 228600 w 921543"/>
                    <a:gd name="connsiteY2" fmla="*/ 1209675 h 1450181"/>
                    <a:gd name="connsiteX3" fmla="*/ 345281 w 921543"/>
                    <a:gd name="connsiteY3" fmla="*/ 1062037 h 1450181"/>
                    <a:gd name="connsiteX4" fmla="*/ 450056 w 921543"/>
                    <a:gd name="connsiteY4" fmla="*/ 871537 h 1450181"/>
                    <a:gd name="connsiteX5" fmla="*/ 573881 w 921543"/>
                    <a:gd name="connsiteY5" fmla="*/ 647700 h 1450181"/>
                    <a:gd name="connsiteX6" fmla="*/ 683418 w 921543"/>
                    <a:gd name="connsiteY6" fmla="*/ 433387 h 1450181"/>
                    <a:gd name="connsiteX7" fmla="*/ 788193 w 921543"/>
                    <a:gd name="connsiteY7" fmla="*/ 230981 h 1450181"/>
                    <a:gd name="connsiteX8" fmla="*/ 921543 w 921543"/>
                    <a:gd name="connsiteY8" fmla="*/ 0 h 1450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21543" h="1450181">
                      <a:moveTo>
                        <a:pt x="0" y="1450181"/>
                      </a:moveTo>
                      <a:cubicBezTo>
                        <a:pt x="40481" y="1423788"/>
                        <a:pt x="80962" y="1397396"/>
                        <a:pt x="119062" y="1357312"/>
                      </a:cubicBezTo>
                      <a:cubicBezTo>
                        <a:pt x="157162" y="1317228"/>
                        <a:pt x="228600" y="1209675"/>
                        <a:pt x="228600" y="1209675"/>
                      </a:cubicBezTo>
                      <a:cubicBezTo>
                        <a:pt x="266303" y="1160463"/>
                        <a:pt x="308372" y="1118393"/>
                        <a:pt x="345281" y="1062037"/>
                      </a:cubicBezTo>
                      <a:cubicBezTo>
                        <a:pt x="382190" y="1005681"/>
                        <a:pt x="450056" y="871537"/>
                        <a:pt x="450056" y="871537"/>
                      </a:cubicBezTo>
                      <a:cubicBezTo>
                        <a:pt x="488156" y="802481"/>
                        <a:pt x="534987" y="720725"/>
                        <a:pt x="573881" y="647700"/>
                      </a:cubicBezTo>
                      <a:cubicBezTo>
                        <a:pt x="612775" y="574675"/>
                        <a:pt x="647699" y="502840"/>
                        <a:pt x="683418" y="433387"/>
                      </a:cubicBezTo>
                      <a:cubicBezTo>
                        <a:pt x="719137" y="363934"/>
                        <a:pt x="748506" y="303212"/>
                        <a:pt x="788193" y="230981"/>
                      </a:cubicBezTo>
                      <a:cubicBezTo>
                        <a:pt x="827880" y="158750"/>
                        <a:pt x="874711" y="79375"/>
                        <a:pt x="921543" y="0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1158" name="Freihandform: Form 1157">
                  <a:extLst>
                    <a:ext uri="{FF2B5EF4-FFF2-40B4-BE49-F238E27FC236}">
                      <a16:creationId xmlns:a16="http://schemas.microsoft.com/office/drawing/2014/main" id="{01182B48-7877-9A97-C6C0-72D026A575CD}"/>
                    </a:ext>
                  </a:extLst>
                </p:cNvPr>
                <p:cNvSpPr/>
                <p:nvPr/>
              </p:nvSpPr>
              <p:spPr>
                <a:xfrm>
                  <a:off x="7996498" y="1650922"/>
                  <a:ext cx="677335" cy="974376"/>
                </a:xfrm>
                <a:custGeom>
                  <a:avLst/>
                  <a:gdLst>
                    <a:gd name="connsiteX0" fmla="*/ 0 w 673894"/>
                    <a:gd name="connsiteY0" fmla="*/ 969169 h 969169"/>
                    <a:gd name="connsiteX1" fmla="*/ 97631 w 673894"/>
                    <a:gd name="connsiteY1" fmla="*/ 862013 h 969169"/>
                    <a:gd name="connsiteX2" fmla="*/ 216694 w 673894"/>
                    <a:gd name="connsiteY2" fmla="*/ 735806 h 969169"/>
                    <a:gd name="connsiteX3" fmla="*/ 314325 w 673894"/>
                    <a:gd name="connsiteY3" fmla="*/ 595313 h 969169"/>
                    <a:gd name="connsiteX4" fmla="*/ 438150 w 673894"/>
                    <a:gd name="connsiteY4" fmla="*/ 402431 h 969169"/>
                    <a:gd name="connsiteX5" fmla="*/ 564356 w 673894"/>
                    <a:gd name="connsiteY5" fmla="*/ 207169 h 969169"/>
                    <a:gd name="connsiteX6" fmla="*/ 673894 w 673894"/>
                    <a:gd name="connsiteY6" fmla="*/ 0 h 969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73894" h="969169">
                      <a:moveTo>
                        <a:pt x="0" y="969169"/>
                      </a:moveTo>
                      <a:cubicBezTo>
                        <a:pt x="30757" y="935038"/>
                        <a:pt x="61515" y="900907"/>
                        <a:pt x="97631" y="862013"/>
                      </a:cubicBezTo>
                      <a:cubicBezTo>
                        <a:pt x="133747" y="823119"/>
                        <a:pt x="180578" y="780256"/>
                        <a:pt x="216694" y="735806"/>
                      </a:cubicBezTo>
                      <a:cubicBezTo>
                        <a:pt x="252810" y="691356"/>
                        <a:pt x="277416" y="650875"/>
                        <a:pt x="314325" y="595313"/>
                      </a:cubicBezTo>
                      <a:cubicBezTo>
                        <a:pt x="351234" y="539751"/>
                        <a:pt x="438150" y="402431"/>
                        <a:pt x="438150" y="402431"/>
                      </a:cubicBezTo>
                      <a:cubicBezTo>
                        <a:pt x="479822" y="337740"/>
                        <a:pt x="525065" y="274241"/>
                        <a:pt x="564356" y="207169"/>
                      </a:cubicBezTo>
                      <a:cubicBezTo>
                        <a:pt x="603647" y="140097"/>
                        <a:pt x="638770" y="70048"/>
                        <a:pt x="673894" y="0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1159" name="Freihandform: Form 1158">
                  <a:extLst>
                    <a:ext uri="{FF2B5EF4-FFF2-40B4-BE49-F238E27FC236}">
                      <a16:creationId xmlns:a16="http://schemas.microsoft.com/office/drawing/2014/main" id="{C58C6418-FA4F-166F-7595-6597EFACA929}"/>
                    </a:ext>
                  </a:extLst>
                </p:cNvPr>
                <p:cNvSpPr/>
                <p:nvPr/>
              </p:nvSpPr>
              <p:spPr>
                <a:xfrm>
                  <a:off x="7926120" y="2077166"/>
                  <a:ext cx="454819" cy="554831"/>
                </a:xfrm>
                <a:custGeom>
                  <a:avLst/>
                  <a:gdLst>
                    <a:gd name="connsiteX0" fmla="*/ 0 w 454819"/>
                    <a:gd name="connsiteY0" fmla="*/ 554831 h 554831"/>
                    <a:gd name="connsiteX1" fmla="*/ 109538 w 454819"/>
                    <a:gd name="connsiteY1" fmla="*/ 445294 h 554831"/>
                    <a:gd name="connsiteX2" fmla="*/ 204788 w 454819"/>
                    <a:gd name="connsiteY2" fmla="*/ 342900 h 554831"/>
                    <a:gd name="connsiteX3" fmla="*/ 352425 w 454819"/>
                    <a:gd name="connsiteY3" fmla="*/ 180975 h 554831"/>
                    <a:gd name="connsiteX4" fmla="*/ 454819 w 454819"/>
                    <a:gd name="connsiteY4" fmla="*/ 0 h 5548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4819" h="554831">
                      <a:moveTo>
                        <a:pt x="0" y="554831"/>
                      </a:moveTo>
                      <a:lnTo>
                        <a:pt x="109538" y="445294"/>
                      </a:lnTo>
                      <a:cubicBezTo>
                        <a:pt x="143669" y="409972"/>
                        <a:pt x="204788" y="342900"/>
                        <a:pt x="204788" y="342900"/>
                      </a:cubicBezTo>
                      <a:cubicBezTo>
                        <a:pt x="245269" y="298847"/>
                        <a:pt x="310753" y="238125"/>
                        <a:pt x="352425" y="180975"/>
                      </a:cubicBezTo>
                      <a:cubicBezTo>
                        <a:pt x="394097" y="123825"/>
                        <a:pt x="424458" y="61912"/>
                        <a:pt x="454819" y="0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1160" name="Freihandform: Form 1159">
                  <a:extLst>
                    <a:ext uri="{FF2B5EF4-FFF2-40B4-BE49-F238E27FC236}">
                      <a16:creationId xmlns:a16="http://schemas.microsoft.com/office/drawing/2014/main" id="{209B38EF-C94B-D291-90FD-5FAED0154FDF}"/>
                    </a:ext>
                  </a:extLst>
                </p:cNvPr>
                <p:cNvSpPr/>
                <p:nvPr/>
              </p:nvSpPr>
              <p:spPr>
                <a:xfrm>
                  <a:off x="7843839" y="2212897"/>
                  <a:ext cx="420419" cy="427116"/>
                </a:xfrm>
                <a:custGeom>
                  <a:avLst/>
                  <a:gdLst>
                    <a:gd name="connsiteX0" fmla="*/ 0 w 407194"/>
                    <a:gd name="connsiteY0" fmla="*/ 414338 h 414338"/>
                    <a:gd name="connsiteX1" fmla="*/ 107156 w 407194"/>
                    <a:gd name="connsiteY1" fmla="*/ 314325 h 414338"/>
                    <a:gd name="connsiteX2" fmla="*/ 233363 w 407194"/>
                    <a:gd name="connsiteY2" fmla="*/ 219075 h 414338"/>
                    <a:gd name="connsiteX3" fmla="*/ 364331 w 407194"/>
                    <a:gd name="connsiteY3" fmla="*/ 57150 h 414338"/>
                    <a:gd name="connsiteX4" fmla="*/ 407194 w 407194"/>
                    <a:gd name="connsiteY4" fmla="*/ 0 h 414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7194" h="414338">
                      <a:moveTo>
                        <a:pt x="0" y="414338"/>
                      </a:moveTo>
                      <a:cubicBezTo>
                        <a:pt x="34131" y="380603"/>
                        <a:pt x="68262" y="346869"/>
                        <a:pt x="107156" y="314325"/>
                      </a:cubicBezTo>
                      <a:cubicBezTo>
                        <a:pt x="146050" y="281781"/>
                        <a:pt x="190501" y="261937"/>
                        <a:pt x="233363" y="219075"/>
                      </a:cubicBezTo>
                      <a:cubicBezTo>
                        <a:pt x="276225" y="176213"/>
                        <a:pt x="335359" y="93662"/>
                        <a:pt x="364331" y="57150"/>
                      </a:cubicBezTo>
                      <a:cubicBezTo>
                        <a:pt x="393303" y="20638"/>
                        <a:pt x="400248" y="10319"/>
                        <a:pt x="407194" y="0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1161" name="Freihandform: Form 1160">
                  <a:extLst>
                    <a:ext uri="{FF2B5EF4-FFF2-40B4-BE49-F238E27FC236}">
                      <a16:creationId xmlns:a16="http://schemas.microsoft.com/office/drawing/2014/main" id="{851C911C-7E0F-AB27-BAA7-7A5A9FE3875C}"/>
                    </a:ext>
                  </a:extLst>
                </p:cNvPr>
                <p:cNvSpPr/>
                <p:nvPr/>
              </p:nvSpPr>
              <p:spPr>
                <a:xfrm>
                  <a:off x="7795152" y="2365297"/>
                  <a:ext cx="307181" cy="273844"/>
                </a:xfrm>
                <a:custGeom>
                  <a:avLst/>
                  <a:gdLst>
                    <a:gd name="connsiteX0" fmla="*/ 0 w 307181"/>
                    <a:gd name="connsiteY0" fmla="*/ 273844 h 273844"/>
                    <a:gd name="connsiteX1" fmla="*/ 116681 w 307181"/>
                    <a:gd name="connsiteY1" fmla="*/ 164306 h 273844"/>
                    <a:gd name="connsiteX2" fmla="*/ 216693 w 307181"/>
                    <a:gd name="connsiteY2" fmla="*/ 107156 h 273844"/>
                    <a:gd name="connsiteX3" fmla="*/ 307181 w 307181"/>
                    <a:gd name="connsiteY3" fmla="*/ 0 h 273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7181" h="273844">
                      <a:moveTo>
                        <a:pt x="0" y="273844"/>
                      </a:moveTo>
                      <a:cubicBezTo>
                        <a:pt x="40283" y="232965"/>
                        <a:pt x="80566" y="192087"/>
                        <a:pt x="116681" y="164306"/>
                      </a:cubicBezTo>
                      <a:cubicBezTo>
                        <a:pt x="152797" y="136525"/>
                        <a:pt x="184943" y="134540"/>
                        <a:pt x="216693" y="107156"/>
                      </a:cubicBezTo>
                      <a:cubicBezTo>
                        <a:pt x="248443" y="79772"/>
                        <a:pt x="277812" y="39886"/>
                        <a:pt x="307181" y="0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1162" name="Freihandform: Form 1161">
                  <a:extLst>
                    <a:ext uri="{FF2B5EF4-FFF2-40B4-BE49-F238E27FC236}">
                      <a16:creationId xmlns:a16="http://schemas.microsoft.com/office/drawing/2014/main" id="{76D4E4FA-96AF-CD34-9828-5A39FCCA7203}"/>
                    </a:ext>
                  </a:extLst>
                </p:cNvPr>
                <p:cNvSpPr/>
                <p:nvPr/>
              </p:nvSpPr>
              <p:spPr>
                <a:xfrm>
                  <a:off x="7733240" y="2414588"/>
                  <a:ext cx="298370" cy="226934"/>
                </a:xfrm>
                <a:custGeom>
                  <a:avLst/>
                  <a:gdLst>
                    <a:gd name="connsiteX0" fmla="*/ 0 w 309563"/>
                    <a:gd name="connsiteY0" fmla="*/ 242887 h 242887"/>
                    <a:gd name="connsiteX1" fmla="*/ 119063 w 309563"/>
                    <a:gd name="connsiteY1" fmla="*/ 152400 h 242887"/>
                    <a:gd name="connsiteX2" fmla="*/ 235744 w 309563"/>
                    <a:gd name="connsiteY2" fmla="*/ 64293 h 242887"/>
                    <a:gd name="connsiteX3" fmla="*/ 309563 w 309563"/>
                    <a:gd name="connsiteY3" fmla="*/ 0 h 242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9563" h="242887">
                      <a:moveTo>
                        <a:pt x="0" y="242887"/>
                      </a:moveTo>
                      <a:lnTo>
                        <a:pt x="119063" y="152400"/>
                      </a:lnTo>
                      <a:cubicBezTo>
                        <a:pt x="158354" y="122634"/>
                        <a:pt x="203994" y="89693"/>
                        <a:pt x="235744" y="64293"/>
                      </a:cubicBezTo>
                      <a:cubicBezTo>
                        <a:pt x="267494" y="38893"/>
                        <a:pt x="288528" y="19446"/>
                        <a:pt x="309563" y="0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1163" name="Freihandform: Form 1162">
                  <a:extLst>
                    <a:ext uri="{FF2B5EF4-FFF2-40B4-BE49-F238E27FC236}">
                      <a16:creationId xmlns:a16="http://schemas.microsoft.com/office/drawing/2014/main" id="{642AAE38-EBCF-6BA1-780C-191D778D03B1}"/>
                    </a:ext>
                  </a:extLst>
                </p:cNvPr>
                <p:cNvSpPr/>
                <p:nvPr/>
              </p:nvSpPr>
              <p:spPr>
                <a:xfrm>
                  <a:off x="7474873" y="2518888"/>
                  <a:ext cx="258367" cy="117872"/>
                </a:xfrm>
                <a:custGeom>
                  <a:avLst/>
                  <a:gdLst>
                    <a:gd name="connsiteX0" fmla="*/ 0 w 285750"/>
                    <a:gd name="connsiteY0" fmla="*/ 117872 h 117872"/>
                    <a:gd name="connsiteX1" fmla="*/ 90488 w 285750"/>
                    <a:gd name="connsiteY1" fmla="*/ 78581 h 117872"/>
                    <a:gd name="connsiteX2" fmla="*/ 166688 w 285750"/>
                    <a:gd name="connsiteY2" fmla="*/ 57150 h 117872"/>
                    <a:gd name="connsiteX3" fmla="*/ 240507 w 285750"/>
                    <a:gd name="connsiteY3" fmla="*/ 34528 h 117872"/>
                    <a:gd name="connsiteX4" fmla="*/ 285750 w 285750"/>
                    <a:gd name="connsiteY4" fmla="*/ 0 h 117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5750" h="117872">
                      <a:moveTo>
                        <a:pt x="0" y="117872"/>
                      </a:moveTo>
                      <a:cubicBezTo>
                        <a:pt x="31353" y="103286"/>
                        <a:pt x="62707" y="88701"/>
                        <a:pt x="90488" y="78581"/>
                      </a:cubicBezTo>
                      <a:cubicBezTo>
                        <a:pt x="118269" y="68461"/>
                        <a:pt x="141685" y="64492"/>
                        <a:pt x="166688" y="57150"/>
                      </a:cubicBezTo>
                      <a:cubicBezTo>
                        <a:pt x="191691" y="49808"/>
                        <a:pt x="220663" y="44053"/>
                        <a:pt x="240507" y="34528"/>
                      </a:cubicBezTo>
                      <a:cubicBezTo>
                        <a:pt x="260351" y="25003"/>
                        <a:pt x="273050" y="12501"/>
                        <a:pt x="285750" y="0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1164" name="Freihandform: Form 1163">
                  <a:extLst>
                    <a:ext uri="{FF2B5EF4-FFF2-40B4-BE49-F238E27FC236}">
                      <a16:creationId xmlns:a16="http://schemas.microsoft.com/office/drawing/2014/main" id="{489C803E-5914-EF1E-0F5E-1127AF85242C}"/>
                    </a:ext>
                  </a:extLst>
                </p:cNvPr>
                <p:cNvSpPr/>
                <p:nvPr/>
              </p:nvSpPr>
              <p:spPr>
                <a:xfrm>
                  <a:off x="7536785" y="2566513"/>
                  <a:ext cx="185737" cy="78581"/>
                </a:xfrm>
                <a:custGeom>
                  <a:avLst/>
                  <a:gdLst>
                    <a:gd name="connsiteX0" fmla="*/ 0 w 185737"/>
                    <a:gd name="connsiteY0" fmla="*/ 78581 h 78581"/>
                    <a:gd name="connsiteX1" fmla="*/ 92869 w 185737"/>
                    <a:gd name="connsiteY1" fmla="*/ 36909 h 78581"/>
                    <a:gd name="connsiteX2" fmla="*/ 185737 w 185737"/>
                    <a:gd name="connsiteY2" fmla="*/ 0 h 78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5737" h="78581">
                      <a:moveTo>
                        <a:pt x="0" y="78581"/>
                      </a:moveTo>
                      <a:cubicBezTo>
                        <a:pt x="30956" y="64293"/>
                        <a:pt x="61913" y="50006"/>
                        <a:pt x="92869" y="36909"/>
                      </a:cubicBezTo>
                      <a:cubicBezTo>
                        <a:pt x="123825" y="23812"/>
                        <a:pt x="159940" y="14089"/>
                        <a:pt x="185737" y="0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1165" name="Freihandform: Form 1164">
                  <a:extLst>
                    <a:ext uri="{FF2B5EF4-FFF2-40B4-BE49-F238E27FC236}">
                      <a16:creationId xmlns:a16="http://schemas.microsoft.com/office/drawing/2014/main" id="{31E2186D-333A-30BE-AF04-C325B816E1B0}"/>
                    </a:ext>
                  </a:extLst>
                </p:cNvPr>
                <p:cNvSpPr/>
                <p:nvPr/>
              </p:nvSpPr>
              <p:spPr>
                <a:xfrm>
                  <a:off x="7585602" y="2494808"/>
                  <a:ext cx="245744" cy="156240"/>
                </a:xfrm>
                <a:custGeom>
                  <a:avLst/>
                  <a:gdLst>
                    <a:gd name="connsiteX0" fmla="*/ 0 w 241696"/>
                    <a:gd name="connsiteY0" fmla="*/ 141684 h 141684"/>
                    <a:gd name="connsiteX1" fmla="*/ 109537 w 241696"/>
                    <a:gd name="connsiteY1" fmla="*/ 89297 h 141684"/>
                    <a:gd name="connsiteX2" fmla="*/ 188118 w 241696"/>
                    <a:gd name="connsiteY2" fmla="*/ 45243 h 141684"/>
                    <a:gd name="connsiteX3" fmla="*/ 241696 w 241696"/>
                    <a:gd name="connsiteY3" fmla="*/ 0 h 1416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1696" h="141684">
                      <a:moveTo>
                        <a:pt x="0" y="141684"/>
                      </a:moveTo>
                      <a:cubicBezTo>
                        <a:pt x="36512" y="124222"/>
                        <a:pt x="78184" y="105370"/>
                        <a:pt x="109537" y="89297"/>
                      </a:cubicBezTo>
                      <a:cubicBezTo>
                        <a:pt x="140890" y="73224"/>
                        <a:pt x="166092" y="60126"/>
                        <a:pt x="188118" y="45243"/>
                      </a:cubicBezTo>
                      <a:cubicBezTo>
                        <a:pt x="210144" y="30360"/>
                        <a:pt x="225920" y="15180"/>
                        <a:pt x="241696" y="0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1166" name="Freihandform: Form 1165">
                  <a:extLst>
                    <a:ext uri="{FF2B5EF4-FFF2-40B4-BE49-F238E27FC236}">
                      <a16:creationId xmlns:a16="http://schemas.microsoft.com/office/drawing/2014/main" id="{9E6F797C-66A5-D679-B39C-1C7C1264CA33}"/>
                    </a:ext>
                  </a:extLst>
                </p:cNvPr>
                <p:cNvSpPr/>
                <p:nvPr/>
              </p:nvSpPr>
              <p:spPr>
                <a:xfrm>
                  <a:off x="7658834" y="2484360"/>
                  <a:ext cx="214899" cy="166687"/>
                </a:xfrm>
                <a:custGeom>
                  <a:avLst/>
                  <a:gdLst>
                    <a:gd name="connsiteX0" fmla="*/ 0 w 210741"/>
                    <a:gd name="connsiteY0" fmla="*/ 161925 h 161925"/>
                    <a:gd name="connsiteX1" fmla="*/ 76200 w 210741"/>
                    <a:gd name="connsiteY1" fmla="*/ 116681 h 161925"/>
                    <a:gd name="connsiteX2" fmla="*/ 145256 w 210741"/>
                    <a:gd name="connsiteY2" fmla="*/ 77390 h 161925"/>
                    <a:gd name="connsiteX3" fmla="*/ 191691 w 210741"/>
                    <a:gd name="connsiteY3" fmla="*/ 42862 h 161925"/>
                    <a:gd name="connsiteX4" fmla="*/ 210741 w 210741"/>
                    <a:gd name="connsiteY4" fmla="*/ 0 h 161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0741" h="161925">
                      <a:moveTo>
                        <a:pt x="0" y="161925"/>
                      </a:moveTo>
                      <a:lnTo>
                        <a:pt x="76200" y="116681"/>
                      </a:lnTo>
                      <a:cubicBezTo>
                        <a:pt x="100409" y="102592"/>
                        <a:pt x="126008" y="89693"/>
                        <a:pt x="145256" y="77390"/>
                      </a:cubicBezTo>
                      <a:cubicBezTo>
                        <a:pt x="164504" y="65087"/>
                        <a:pt x="180777" y="55760"/>
                        <a:pt x="191691" y="42862"/>
                      </a:cubicBezTo>
                      <a:cubicBezTo>
                        <a:pt x="202605" y="29964"/>
                        <a:pt x="206673" y="14982"/>
                        <a:pt x="210741" y="0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1167" name="Freihandform: Form 1166">
                  <a:extLst>
                    <a:ext uri="{FF2B5EF4-FFF2-40B4-BE49-F238E27FC236}">
                      <a16:creationId xmlns:a16="http://schemas.microsoft.com/office/drawing/2014/main" id="{363314F6-5521-43D1-347D-18214635B563}"/>
                    </a:ext>
                  </a:extLst>
                </p:cNvPr>
                <p:cNvSpPr/>
                <p:nvPr/>
              </p:nvSpPr>
              <p:spPr>
                <a:xfrm>
                  <a:off x="8955089" y="2771640"/>
                  <a:ext cx="2646362" cy="433524"/>
                </a:xfrm>
                <a:custGeom>
                  <a:avLst/>
                  <a:gdLst>
                    <a:gd name="connsiteX0" fmla="*/ 0 w 2646362"/>
                    <a:gd name="connsiteY0" fmla="*/ 433524 h 433524"/>
                    <a:gd name="connsiteX1" fmla="*/ 258762 w 2646362"/>
                    <a:gd name="connsiteY1" fmla="*/ 360499 h 433524"/>
                    <a:gd name="connsiteX2" fmla="*/ 473075 w 2646362"/>
                    <a:gd name="connsiteY2" fmla="*/ 300174 h 433524"/>
                    <a:gd name="connsiteX3" fmla="*/ 728662 w 2646362"/>
                    <a:gd name="connsiteY3" fmla="*/ 206511 h 433524"/>
                    <a:gd name="connsiteX4" fmla="*/ 969962 w 2646362"/>
                    <a:gd name="connsiteY4" fmla="*/ 117611 h 433524"/>
                    <a:gd name="connsiteX5" fmla="*/ 1235075 w 2646362"/>
                    <a:gd name="connsiteY5" fmla="*/ 38236 h 433524"/>
                    <a:gd name="connsiteX6" fmla="*/ 1573212 w 2646362"/>
                    <a:gd name="connsiteY6" fmla="*/ 136 h 433524"/>
                    <a:gd name="connsiteX7" fmla="*/ 1935162 w 2646362"/>
                    <a:gd name="connsiteY7" fmla="*/ 27124 h 433524"/>
                    <a:gd name="connsiteX8" fmla="*/ 2228850 w 2646362"/>
                    <a:gd name="connsiteY8" fmla="*/ 68399 h 433524"/>
                    <a:gd name="connsiteX9" fmla="*/ 2471737 w 2646362"/>
                    <a:gd name="connsiteY9" fmla="*/ 87449 h 433524"/>
                    <a:gd name="connsiteX10" fmla="*/ 2646362 w 2646362"/>
                    <a:gd name="connsiteY10" fmla="*/ 96974 h 433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646362" h="433524">
                      <a:moveTo>
                        <a:pt x="0" y="433524"/>
                      </a:moveTo>
                      <a:lnTo>
                        <a:pt x="258762" y="360499"/>
                      </a:lnTo>
                      <a:cubicBezTo>
                        <a:pt x="337608" y="338274"/>
                        <a:pt x="394758" y="325839"/>
                        <a:pt x="473075" y="300174"/>
                      </a:cubicBezTo>
                      <a:cubicBezTo>
                        <a:pt x="551392" y="274509"/>
                        <a:pt x="728662" y="206511"/>
                        <a:pt x="728662" y="206511"/>
                      </a:cubicBezTo>
                      <a:cubicBezTo>
                        <a:pt x="811476" y="176084"/>
                        <a:pt x="885560" y="145657"/>
                        <a:pt x="969962" y="117611"/>
                      </a:cubicBezTo>
                      <a:cubicBezTo>
                        <a:pt x="1054364" y="89565"/>
                        <a:pt x="1134533" y="57815"/>
                        <a:pt x="1235075" y="38236"/>
                      </a:cubicBezTo>
                      <a:cubicBezTo>
                        <a:pt x="1335617" y="18657"/>
                        <a:pt x="1456531" y="1988"/>
                        <a:pt x="1573212" y="136"/>
                      </a:cubicBezTo>
                      <a:cubicBezTo>
                        <a:pt x="1689893" y="-1716"/>
                        <a:pt x="1825889" y="15747"/>
                        <a:pt x="1935162" y="27124"/>
                      </a:cubicBezTo>
                      <a:cubicBezTo>
                        <a:pt x="2044435" y="38501"/>
                        <a:pt x="2139421" y="58345"/>
                        <a:pt x="2228850" y="68399"/>
                      </a:cubicBezTo>
                      <a:cubicBezTo>
                        <a:pt x="2318279" y="78453"/>
                        <a:pt x="2402152" y="82687"/>
                        <a:pt x="2471737" y="87449"/>
                      </a:cubicBezTo>
                      <a:cubicBezTo>
                        <a:pt x="2541322" y="92211"/>
                        <a:pt x="2593842" y="94592"/>
                        <a:pt x="2646362" y="96974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1168" name="Freihandform: Form 1167">
                  <a:extLst>
                    <a:ext uri="{FF2B5EF4-FFF2-40B4-BE49-F238E27FC236}">
                      <a16:creationId xmlns:a16="http://schemas.microsoft.com/office/drawing/2014/main" id="{1C6337CF-63B9-D3EA-C69E-9725CC000228}"/>
                    </a:ext>
                  </a:extLst>
                </p:cNvPr>
                <p:cNvSpPr/>
                <p:nvPr/>
              </p:nvSpPr>
              <p:spPr>
                <a:xfrm>
                  <a:off x="7396163" y="666651"/>
                  <a:ext cx="3781425" cy="1950343"/>
                </a:xfrm>
                <a:custGeom>
                  <a:avLst/>
                  <a:gdLst>
                    <a:gd name="connsiteX0" fmla="*/ 0 w 3781425"/>
                    <a:gd name="connsiteY0" fmla="*/ 1950343 h 1950343"/>
                    <a:gd name="connsiteX1" fmla="*/ 366712 w 3781425"/>
                    <a:gd name="connsiteY1" fmla="*/ 1847949 h 1950343"/>
                    <a:gd name="connsiteX2" fmla="*/ 600075 w 3781425"/>
                    <a:gd name="connsiteY2" fmla="*/ 1771749 h 1950343"/>
                    <a:gd name="connsiteX3" fmla="*/ 862012 w 3781425"/>
                    <a:gd name="connsiteY3" fmla="*/ 1552674 h 1950343"/>
                    <a:gd name="connsiteX4" fmla="*/ 1081087 w 3781425"/>
                    <a:gd name="connsiteY4" fmla="*/ 1271687 h 1950343"/>
                    <a:gd name="connsiteX5" fmla="*/ 1316831 w 3781425"/>
                    <a:gd name="connsiteY5" fmla="*/ 919262 h 1950343"/>
                    <a:gd name="connsiteX6" fmla="*/ 1581150 w 3781425"/>
                    <a:gd name="connsiteY6" fmla="*/ 497780 h 1950343"/>
                    <a:gd name="connsiteX7" fmla="*/ 1816893 w 3781425"/>
                    <a:gd name="connsiteY7" fmla="*/ 181074 h 1950343"/>
                    <a:gd name="connsiteX8" fmla="*/ 2031206 w 3781425"/>
                    <a:gd name="connsiteY8" fmla="*/ 23912 h 1950343"/>
                    <a:gd name="connsiteX9" fmla="*/ 2152650 w 3781425"/>
                    <a:gd name="connsiteY9" fmla="*/ 2480 h 1950343"/>
                    <a:gd name="connsiteX10" fmla="*/ 2347912 w 3781425"/>
                    <a:gd name="connsiteY10" fmla="*/ 42962 h 1950343"/>
                    <a:gd name="connsiteX11" fmla="*/ 2581275 w 3781425"/>
                    <a:gd name="connsiteY11" fmla="*/ 273943 h 1950343"/>
                    <a:gd name="connsiteX12" fmla="*/ 2786062 w 3781425"/>
                    <a:gd name="connsiteY12" fmla="*/ 550168 h 1950343"/>
                    <a:gd name="connsiteX13" fmla="*/ 2976562 w 3781425"/>
                    <a:gd name="connsiteY13" fmla="*/ 869255 h 1950343"/>
                    <a:gd name="connsiteX14" fmla="*/ 3155156 w 3781425"/>
                    <a:gd name="connsiteY14" fmla="*/ 1138337 h 1950343"/>
                    <a:gd name="connsiteX15" fmla="*/ 3307556 w 3781425"/>
                    <a:gd name="connsiteY15" fmla="*/ 1357412 h 1950343"/>
                    <a:gd name="connsiteX16" fmla="*/ 3438525 w 3781425"/>
                    <a:gd name="connsiteY16" fmla="*/ 1533624 h 1950343"/>
                    <a:gd name="connsiteX17" fmla="*/ 3626643 w 3781425"/>
                    <a:gd name="connsiteY17" fmla="*/ 1707455 h 1950343"/>
                    <a:gd name="connsiteX18" fmla="*/ 3781425 w 3781425"/>
                    <a:gd name="connsiteY18" fmla="*/ 1802705 h 1950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781425" h="1950343">
                      <a:moveTo>
                        <a:pt x="0" y="1950343"/>
                      </a:moveTo>
                      <a:lnTo>
                        <a:pt x="366712" y="1847949"/>
                      </a:lnTo>
                      <a:cubicBezTo>
                        <a:pt x="466724" y="1818183"/>
                        <a:pt x="517525" y="1820961"/>
                        <a:pt x="600075" y="1771749"/>
                      </a:cubicBezTo>
                      <a:cubicBezTo>
                        <a:pt x="682625" y="1722536"/>
                        <a:pt x="781843" y="1636018"/>
                        <a:pt x="862012" y="1552674"/>
                      </a:cubicBezTo>
                      <a:cubicBezTo>
                        <a:pt x="942181" y="1469330"/>
                        <a:pt x="1005284" y="1377256"/>
                        <a:pt x="1081087" y="1271687"/>
                      </a:cubicBezTo>
                      <a:cubicBezTo>
                        <a:pt x="1156890" y="1166118"/>
                        <a:pt x="1233487" y="1048246"/>
                        <a:pt x="1316831" y="919262"/>
                      </a:cubicBezTo>
                      <a:cubicBezTo>
                        <a:pt x="1400175" y="790278"/>
                        <a:pt x="1497806" y="620811"/>
                        <a:pt x="1581150" y="497780"/>
                      </a:cubicBezTo>
                      <a:cubicBezTo>
                        <a:pt x="1664494" y="374749"/>
                        <a:pt x="1741884" y="260052"/>
                        <a:pt x="1816893" y="181074"/>
                      </a:cubicBezTo>
                      <a:cubicBezTo>
                        <a:pt x="1891902" y="102096"/>
                        <a:pt x="1975246" y="53678"/>
                        <a:pt x="2031206" y="23912"/>
                      </a:cubicBezTo>
                      <a:cubicBezTo>
                        <a:pt x="2087166" y="-5854"/>
                        <a:pt x="2099866" y="-695"/>
                        <a:pt x="2152650" y="2480"/>
                      </a:cubicBezTo>
                      <a:cubicBezTo>
                        <a:pt x="2205434" y="5655"/>
                        <a:pt x="2276475" y="-2282"/>
                        <a:pt x="2347912" y="42962"/>
                      </a:cubicBezTo>
                      <a:cubicBezTo>
                        <a:pt x="2419349" y="88206"/>
                        <a:pt x="2508250" y="189409"/>
                        <a:pt x="2581275" y="273943"/>
                      </a:cubicBezTo>
                      <a:cubicBezTo>
                        <a:pt x="2654300" y="358477"/>
                        <a:pt x="2720181" y="450949"/>
                        <a:pt x="2786062" y="550168"/>
                      </a:cubicBezTo>
                      <a:cubicBezTo>
                        <a:pt x="2851943" y="649387"/>
                        <a:pt x="2915046" y="771227"/>
                        <a:pt x="2976562" y="869255"/>
                      </a:cubicBezTo>
                      <a:cubicBezTo>
                        <a:pt x="3038078" y="967283"/>
                        <a:pt x="3099990" y="1056978"/>
                        <a:pt x="3155156" y="1138337"/>
                      </a:cubicBezTo>
                      <a:cubicBezTo>
                        <a:pt x="3210322" y="1219696"/>
                        <a:pt x="3260328" y="1291531"/>
                        <a:pt x="3307556" y="1357412"/>
                      </a:cubicBezTo>
                      <a:cubicBezTo>
                        <a:pt x="3354784" y="1423293"/>
                        <a:pt x="3385344" y="1475283"/>
                        <a:pt x="3438525" y="1533624"/>
                      </a:cubicBezTo>
                      <a:cubicBezTo>
                        <a:pt x="3491706" y="1591964"/>
                        <a:pt x="3569493" y="1662608"/>
                        <a:pt x="3626643" y="1707455"/>
                      </a:cubicBezTo>
                      <a:cubicBezTo>
                        <a:pt x="3683793" y="1752302"/>
                        <a:pt x="3732609" y="1777503"/>
                        <a:pt x="3781425" y="1802705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1169" name="Freihandform: Form 1168">
                  <a:extLst>
                    <a:ext uri="{FF2B5EF4-FFF2-40B4-BE49-F238E27FC236}">
                      <a16:creationId xmlns:a16="http://schemas.microsoft.com/office/drawing/2014/main" id="{CD9CC5F0-9C1B-4BCD-4962-1A5FEE916339}"/>
                    </a:ext>
                  </a:extLst>
                </p:cNvPr>
                <p:cNvSpPr/>
                <p:nvPr/>
              </p:nvSpPr>
              <p:spPr>
                <a:xfrm>
                  <a:off x="8213725" y="2189146"/>
                  <a:ext cx="1109663" cy="912829"/>
                </a:xfrm>
                <a:custGeom>
                  <a:avLst/>
                  <a:gdLst>
                    <a:gd name="connsiteX0" fmla="*/ 1109663 w 1109663"/>
                    <a:gd name="connsiteY0" fmla="*/ 912829 h 912829"/>
                    <a:gd name="connsiteX1" fmla="*/ 966788 w 1109663"/>
                    <a:gd name="connsiteY1" fmla="*/ 773129 h 912829"/>
                    <a:gd name="connsiteX2" fmla="*/ 782638 w 1109663"/>
                    <a:gd name="connsiteY2" fmla="*/ 552467 h 912829"/>
                    <a:gd name="connsiteX3" fmla="*/ 600075 w 1109663"/>
                    <a:gd name="connsiteY3" fmla="*/ 288942 h 912829"/>
                    <a:gd name="connsiteX4" fmla="*/ 414338 w 1109663"/>
                    <a:gd name="connsiteY4" fmla="*/ 73042 h 912829"/>
                    <a:gd name="connsiteX5" fmla="*/ 228600 w 1109663"/>
                    <a:gd name="connsiteY5" fmla="*/ 17 h 912829"/>
                    <a:gd name="connsiteX6" fmla="*/ 0 w 1109663"/>
                    <a:gd name="connsiteY6" fmla="*/ 77804 h 912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09663" h="912829">
                      <a:moveTo>
                        <a:pt x="1109663" y="912829"/>
                      </a:moveTo>
                      <a:cubicBezTo>
                        <a:pt x="1065477" y="873009"/>
                        <a:pt x="1021292" y="833189"/>
                        <a:pt x="966788" y="773129"/>
                      </a:cubicBezTo>
                      <a:cubicBezTo>
                        <a:pt x="912284" y="713069"/>
                        <a:pt x="843757" y="633165"/>
                        <a:pt x="782638" y="552467"/>
                      </a:cubicBezTo>
                      <a:cubicBezTo>
                        <a:pt x="721519" y="471769"/>
                        <a:pt x="661458" y="368846"/>
                        <a:pt x="600075" y="288942"/>
                      </a:cubicBezTo>
                      <a:cubicBezTo>
                        <a:pt x="538692" y="209038"/>
                        <a:pt x="476250" y="121196"/>
                        <a:pt x="414338" y="73042"/>
                      </a:cubicBezTo>
                      <a:cubicBezTo>
                        <a:pt x="352426" y="24888"/>
                        <a:pt x="297656" y="-777"/>
                        <a:pt x="228600" y="17"/>
                      </a:cubicBezTo>
                      <a:cubicBezTo>
                        <a:pt x="159544" y="811"/>
                        <a:pt x="29369" y="66162"/>
                        <a:pt x="0" y="77804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1170" name="Freihandform: Form 1169">
                  <a:extLst>
                    <a:ext uri="{FF2B5EF4-FFF2-40B4-BE49-F238E27FC236}">
                      <a16:creationId xmlns:a16="http://schemas.microsoft.com/office/drawing/2014/main" id="{B6E037F7-5779-8FCF-903B-2E7F99C1AE93}"/>
                    </a:ext>
                  </a:extLst>
                </p:cNvPr>
                <p:cNvSpPr/>
                <p:nvPr/>
              </p:nvSpPr>
              <p:spPr>
                <a:xfrm>
                  <a:off x="8375651" y="2004163"/>
                  <a:ext cx="1071563" cy="1061300"/>
                </a:xfrm>
                <a:custGeom>
                  <a:avLst/>
                  <a:gdLst>
                    <a:gd name="connsiteX0" fmla="*/ 1071563 w 1071563"/>
                    <a:gd name="connsiteY0" fmla="*/ 1061300 h 1061300"/>
                    <a:gd name="connsiteX1" fmla="*/ 971550 w 1071563"/>
                    <a:gd name="connsiteY1" fmla="*/ 959700 h 1061300"/>
                    <a:gd name="connsiteX2" fmla="*/ 852488 w 1071563"/>
                    <a:gd name="connsiteY2" fmla="*/ 799362 h 1061300"/>
                    <a:gd name="connsiteX3" fmla="*/ 696913 w 1071563"/>
                    <a:gd name="connsiteY3" fmla="*/ 572350 h 1061300"/>
                    <a:gd name="connsiteX4" fmla="*/ 530225 w 1071563"/>
                    <a:gd name="connsiteY4" fmla="*/ 286600 h 1061300"/>
                    <a:gd name="connsiteX5" fmla="*/ 396875 w 1071563"/>
                    <a:gd name="connsiteY5" fmla="*/ 115150 h 1061300"/>
                    <a:gd name="connsiteX6" fmla="*/ 258763 w 1071563"/>
                    <a:gd name="connsiteY6" fmla="*/ 5612 h 1061300"/>
                    <a:gd name="connsiteX7" fmla="*/ 93663 w 1071563"/>
                    <a:gd name="connsiteY7" fmla="*/ 23075 h 1061300"/>
                    <a:gd name="connsiteX8" fmla="*/ 0 w 1071563"/>
                    <a:gd name="connsiteY8" fmla="*/ 84987 h 106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71563" h="1061300">
                      <a:moveTo>
                        <a:pt x="1071563" y="1061300"/>
                      </a:moveTo>
                      <a:cubicBezTo>
                        <a:pt x="1039812" y="1032328"/>
                        <a:pt x="1008062" y="1003356"/>
                        <a:pt x="971550" y="959700"/>
                      </a:cubicBezTo>
                      <a:cubicBezTo>
                        <a:pt x="935038" y="916044"/>
                        <a:pt x="898261" y="863920"/>
                        <a:pt x="852488" y="799362"/>
                      </a:cubicBezTo>
                      <a:cubicBezTo>
                        <a:pt x="806715" y="734804"/>
                        <a:pt x="750623" y="657810"/>
                        <a:pt x="696913" y="572350"/>
                      </a:cubicBezTo>
                      <a:cubicBezTo>
                        <a:pt x="643203" y="486890"/>
                        <a:pt x="580231" y="362800"/>
                        <a:pt x="530225" y="286600"/>
                      </a:cubicBezTo>
                      <a:cubicBezTo>
                        <a:pt x="480219" y="210400"/>
                        <a:pt x="442119" y="161981"/>
                        <a:pt x="396875" y="115150"/>
                      </a:cubicBezTo>
                      <a:cubicBezTo>
                        <a:pt x="351631" y="68319"/>
                        <a:pt x="309298" y="20958"/>
                        <a:pt x="258763" y="5612"/>
                      </a:cubicBezTo>
                      <a:cubicBezTo>
                        <a:pt x="208228" y="-9734"/>
                        <a:pt x="136790" y="9846"/>
                        <a:pt x="93663" y="23075"/>
                      </a:cubicBezTo>
                      <a:cubicBezTo>
                        <a:pt x="50536" y="36304"/>
                        <a:pt x="25268" y="60645"/>
                        <a:pt x="0" y="84987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1171" name="Freihandform: Form 1170">
                  <a:extLst>
                    <a:ext uri="{FF2B5EF4-FFF2-40B4-BE49-F238E27FC236}">
                      <a16:creationId xmlns:a16="http://schemas.microsoft.com/office/drawing/2014/main" id="{566B58B8-2C06-B063-7C95-562B604F3C9B}"/>
                    </a:ext>
                  </a:extLst>
                </p:cNvPr>
                <p:cNvSpPr/>
                <p:nvPr/>
              </p:nvSpPr>
              <p:spPr>
                <a:xfrm>
                  <a:off x="8535988" y="1785501"/>
                  <a:ext cx="1027112" cy="1240274"/>
                </a:xfrm>
                <a:custGeom>
                  <a:avLst/>
                  <a:gdLst>
                    <a:gd name="connsiteX0" fmla="*/ 1027112 w 1027112"/>
                    <a:gd name="connsiteY0" fmla="*/ 1240274 h 1240274"/>
                    <a:gd name="connsiteX1" fmla="*/ 923925 w 1027112"/>
                    <a:gd name="connsiteY1" fmla="*/ 1129149 h 1240274"/>
                    <a:gd name="connsiteX2" fmla="*/ 782637 w 1027112"/>
                    <a:gd name="connsiteY2" fmla="*/ 902137 h 1240274"/>
                    <a:gd name="connsiteX3" fmla="*/ 606425 w 1027112"/>
                    <a:gd name="connsiteY3" fmla="*/ 554474 h 1240274"/>
                    <a:gd name="connsiteX4" fmla="*/ 455612 w 1027112"/>
                    <a:gd name="connsiteY4" fmla="*/ 283012 h 1240274"/>
                    <a:gd name="connsiteX5" fmla="*/ 323850 w 1027112"/>
                    <a:gd name="connsiteY5" fmla="*/ 94099 h 1240274"/>
                    <a:gd name="connsiteX6" fmla="*/ 193675 w 1027112"/>
                    <a:gd name="connsiteY6" fmla="*/ 437 h 1240274"/>
                    <a:gd name="connsiteX7" fmla="*/ 0 w 1027112"/>
                    <a:gd name="connsiteY7" fmla="*/ 65524 h 12402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27112" h="1240274">
                      <a:moveTo>
                        <a:pt x="1027112" y="1240274"/>
                      </a:moveTo>
                      <a:cubicBezTo>
                        <a:pt x="995891" y="1212889"/>
                        <a:pt x="964671" y="1185505"/>
                        <a:pt x="923925" y="1129149"/>
                      </a:cubicBezTo>
                      <a:cubicBezTo>
                        <a:pt x="883179" y="1072793"/>
                        <a:pt x="835554" y="997916"/>
                        <a:pt x="782637" y="902137"/>
                      </a:cubicBezTo>
                      <a:cubicBezTo>
                        <a:pt x="729720" y="806358"/>
                        <a:pt x="660929" y="657661"/>
                        <a:pt x="606425" y="554474"/>
                      </a:cubicBezTo>
                      <a:cubicBezTo>
                        <a:pt x="551921" y="451286"/>
                        <a:pt x="502708" y="359741"/>
                        <a:pt x="455612" y="283012"/>
                      </a:cubicBezTo>
                      <a:cubicBezTo>
                        <a:pt x="408516" y="206283"/>
                        <a:pt x="367506" y="141195"/>
                        <a:pt x="323850" y="94099"/>
                      </a:cubicBezTo>
                      <a:cubicBezTo>
                        <a:pt x="280194" y="47003"/>
                        <a:pt x="247650" y="5200"/>
                        <a:pt x="193675" y="437"/>
                      </a:cubicBezTo>
                      <a:cubicBezTo>
                        <a:pt x="139700" y="-4326"/>
                        <a:pt x="69850" y="30599"/>
                        <a:pt x="0" y="65524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1172" name="Freihandform: Form 1171">
                  <a:extLst>
                    <a:ext uri="{FF2B5EF4-FFF2-40B4-BE49-F238E27FC236}">
                      <a16:creationId xmlns:a16="http://schemas.microsoft.com/office/drawing/2014/main" id="{F0031EAE-2BAC-3FBD-B580-F7BFB19182B8}"/>
                    </a:ext>
                  </a:extLst>
                </p:cNvPr>
                <p:cNvSpPr/>
                <p:nvPr/>
              </p:nvSpPr>
              <p:spPr>
                <a:xfrm>
                  <a:off x="8170863" y="674688"/>
                  <a:ext cx="1401762" cy="1993900"/>
                </a:xfrm>
                <a:custGeom>
                  <a:avLst/>
                  <a:gdLst>
                    <a:gd name="connsiteX0" fmla="*/ 0 w 1401762"/>
                    <a:gd name="connsiteY0" fmla="*/ 1993900 h 1993900"/>
                    <a:gd name="connsiteX1" fmla="*/ 153987 w 1401762"/>
                    <a:gd name="connsiteY1" fmla="*/ 1841500 h 1993900"/>
                    <a:gd name="connsiteX2" fmla="*/ 449262 w 1401762"/>
                    <a:gd name="connsiteY2" fmla="*/ 1384300 h 1993900"/>
                    <a:gd name="connsiteX3" fmla="*/ 677862 w 1401762"/>
                    <a:gd name="connsiteY3" fmla="*/ 944562 h 1993900"/>
                    <a:gd name="connsiteX4" fmla="*/ 939800 w 1401762"/>
                    <a:gd name="connsiteY4" fmla="*/ 441325 h 1993900"/>
                    <a:gd name="connsiteX5" fmla="*/ 1208087 w 1401762"/>
                    <a:gd name="connsiteY5" fmla="*/ 92075 h 1993900"/>
                    <a:gd name="connsiteX6" fmla="*/ 1401762 w 1401762"/>
                    <a:gd name="connsiteY6" fmla="*/ 0 h 1993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01762" h="1993900">
                      <a:moveTo>
                        <a:pt x="0" y="1993900"/>
                      </a:moveTo>
                      <a:cubicBezTo>
                        <a:pt x="39555" y="1968500"/>
                        <a:pt x="79110" y="1943100"/>
                        <a:pt x="153987" y="1841500"/>
                      </a:cubicBezTo>
                      <a:cubicBezTo>
                        <a:pt x="228864" y="1739900"/>
                        <a:pt x="361950" y="1533790"/>
                        <a:pt x="449262" y="1384300"/>
                      </a:cubicBezTo>
                      <a:cubicBezTo>
                        <a:pt x="536574" y="1234810"/>
                        <a:pt x="677862" y="944562"/>
                        <a:pt x="677862" y="944562"/>
                      </a:cubicBezTo>
                      <a:cubicBezTo>
                        <a:pt x="759618" y="787400"/>
                        <a:pt x="851429" y="583406"/>
                        <a:pt x="939800" y="441325"/>
                      </a:cubicBezTo>
                      <a:cubicBezTo>
                        <a:pt x="1028171" y="299244"/>
                        <a:pt x="1131093" y="165629"/>
                        <a:pt x="1208087" y="92075"/>
                      </a:cubicBezTo>
                      <a:cubicBezTo>
                        <a:pt x="1285081" y="18521"/>
                        <a:pt x="1343421" y="9260"/>
                        <a:pt x="1401762" y="0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1173" name="Freihandform: Form 1172">
                  <a:extLst>
                    <a:ext uri="{FF2B5EF4-FFF2-40B4-BE49-F238E27FC236}">
                      <a16:creationId xmlns:a16="http://schemas.microsoft.com/office/drawing/2014/main" id="{31AB6EDC-003E-CED8-BA85-2E59C1D5B630}"/>
                    </a:ext>
                  </a:extLst>
                </p:cNvPr>
                <p:cNvSpPr/>
                <p:nvPr/>
              </p:nvSpPr>
              <p:spPr>
                <a:xfrm>
                  <a:off x="9090025" y="982295"/>
                  <a:ext cx="914400" cy="1891080"/>
                </a:xfrm>
                <a:custGeom>
                  <a:avLst/>
                  <a:gdLst>
                    <a:gd name="connsiteX0" fmla="*/ 914400 w 914400"/>
                    <a:gd name="connsiteY0" fmla="*/ 1891080 h 1891080"/>
                    <a:gd name="connsiteX1" fmla="*/ 803275 w 914400"/>
                    <a:gd name="connsiteY1" fmla="*/ 1687880 h 1891080"/>
                    <a:gd name="connsiteX2" fmla="*/ 673100 w 914400"/>
                    <a:gd name="connsiteY2" fmla="*/ 1364030 h 1891080"/>
                    <a:gd name="connsiteX3" fmla="*/ 479425 w 914400"/>
                    <a:gd name="connsiteY3" fmla="*/ 732205 h 1891080"/>
                    <a:gd name="connsiteX4" fmla="*/ 346075 w 914400"/>
                    <a:gd name="connsiteY4" fmla="*/ 363905 h 1891080"/>
                    <a:gd name="connsiteX5" fmla="*/ 244475 w 914400"/>
                    <a:gd name="connsiteY5" fmla="*/ 119430 h 1891080"/>
                    <a:gd name="connsiteX6" fmla="*/ 161925 w 914400"/>
                    <a:gd name="connsiteY6" fmla="*/ 11480 h 1891080"/>
                    <a:gd name="connsiteX7" fmla="*/ 0 w 914400"/>
                    <a:gd name="connsiteY7" fmla="*/ 8305 h 1891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14400" h="1891080">
                      <a:moveTo>
                        <a:pt x="914400" y="1891080"/>
                      </a:moveTo>
                      <a:cubicBezTo>
                        <a:pt x="878946" y="1833400"/>
                        <a:pt x="843492" y="1775721"/>
                        <a:pt x="803275" y="1687880"/>
                      </a:cubicBezTo>
                      <a:cubicBezTo>
                        <a:pt x="763058" y="1600039"/>
                        <a:pt x="727075" y="1523309"/>
                        <a:pt x="673100" y="1364030"/>
                      </a:cubicBezTo>
                      <a:cubicBezTo>
                        <a:pt x="619125" y="1204751"/>
                        <a:pt x="533929" y="898892"/>
                        <a:pt x="479425" y="732205"/>
                      </a:cubicBezTo>
                      <a:cubicBezTo>
                        <a:pt x="424921" y="565517"/>
                        <a:pt x="385233" y="466034"/>
                        <a:pt x="346075" y="363905"/>
                      </a:cubicBezTo>
                      <a:cubicBezTo>
                        <a:pt x="306917" y="261776"/>
                        <a:pt x="275167" y="178167"/>
                        <a:pt x="244475" y="119430"/>
                      </a:cubicBezTo>
                      <a:cubicBezTo>
                        <a:pt x="213783" y="60693"/>
                        <a:pt x="202671" y="30001"/>
                        <a:pt x="161925" y="11480"/>
                      </a:cubicBezTo>
                      <a:cubicBezTo>
                        <a:pt x="121179" y="-7041"/>
                        <a:pt x="60589" y="632"/>
                        <a:pt x="0" y="8305"/>
                      </a:cubicBez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</p:grpSp>
        </p:grp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0BF75E13-0BD4-0E10-D74E-8AA2CA38800B}"/>
              </a:ext>
            </a:extLst>
          </p:cNvPr>
          <p:cNvGrpSpPr/>
          <p:nvPr/>
        </p:nvGrpSpPr>
        <p:grpSpPr>
          <a:xfrm>
            <a:off x="4488290" y="1111546"/>
            <a:ext cx="4581477" cy="1359039"/>
            <a:chOff x="1115019" y="4012398"/>
            <a:chExt cx="3249689" cy="1528593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2BBF75E0-BED9-1971-0BD7-1EE1A1CEEBFD}"/>
                </a:ext>
              </a:extLst>
            </p:cNvPr>
            <p:cNvSpPr/>
            <p:nvPr/>
          </p:nvSpPr>
          <p:spPr>
            <a:xfrm>
              <a:off x="1115019" y="4070488"/>
              <a:ext cx="3249689" cy="1470503"/>
            </a:xfrm>
            <a:prstGeom prst="rect">
              <a:avLst/>
            </a:prstGeom>
            <a:solidFill>
              <a:srgbClr val="01172E">
                <a:alpha val="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3" name="Inhaltsplatzhalter 2">
              <a:extLst>
                <a:ext uri="{FF2B5EF4-FFF2-40B4-BE49-F238E27FC236}">
                  <a16:creationId xmlns:a16="http://schemas.microsoft.com/office/drawing/2014/main" id="{635973A0-4B4E-5F01-FEEE-73F7A8148D55}"/>
                </a:ext>
              </a:extLst>
            </p:cNvPr>
            <p:cNvSpPr txBox="1">
              <a:spLocks/>
            </p:cNvSpPr>
            <p:nvPr/>
          </p:nvSpPr>
          <p:spPr>
            <a:xfrm>
              <a:off x="1165785" y="4012398"/>
              <a:ext cx="3198923" cy="1446611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142863" indent="-142863" algn="l" defTabSz="571454" rtl="0" eaLnBrk="1" latinLnBrk="0" hangingPunct="1">
                <a:lnSpc>
                  <a:spcPct val="90000"/>
                </a:lnSpc>
                <a:spcBef>
                  <a:spcPts val="625"/>
                </a:spcBef>
                <a:buClr>
                  <a:schemeClr val="accent1"/>
                </a:buClr>
                <a:buFont typeface="Wingdings" charset="2"/>
                <a:buChar char="§"/>
                <a:defRPr sz="1500" b="0" i="0" kern="1200">
                  <a:solidFill>
                    <a:schemeClr val="tx1"/>
                  </a:solidFill>
                  <a:latin typeface="Akkurat Office Regular" charset="0"/>
                  <a:ea typeface="Akkurat Office Regular" charset="0"/>
                  <a:cs typeface="Akkurat Office Regular" charset="0"/>
                </a:defRPr>
              </a:lvl1pPr>
              <a:lvl2pPr marL="428591" indent="-142863" algn="l" defTabSz="571454" rtl="0" eaLnBrk="1" latinLnBrk="0" hangingPunct="1">
                <a:lnSpc>
                  <a:spcPct val="90000"/>
                </a:lnSpc>
                <a:spcBef>
                  <a:spcPts val="312"/>
                </a:spcBef>
                <a:buClr>
                  <a:schemeClr val="accent1"/>
                </a:buClr>
                <a:buFont typeface="Wingdings" charset="2"/>
                <a:buChar char="§"/>
                <a:defRPr sz="1500" b="0" i="0" kern="1200">
                  <a:solidFill>
                    <a:schemeClr val="tx1"/>
                  </a:solidFill>
                  <a:latin typeface="Akkurat Office Regular" charset="0"/>
                  <a:ea typeface="Akkurat Office Regular" charset="0"/>
                  <a:cs typeface="Akkurat Office Regular" charset="0"/>
                </a:defRPr>
              </a:lvl2pPr>
              <a:lvl3pPr marL="714317" indent="-142863" algn="l" defTabSz="571454" rtl="0" eaLnBrk="1" latinLnBrk="0" hangingPunct="1">
                <a:lnSpc>
                  <a:spcPct val="90000"/>
                </a:lnSpc>
                <a:spcBef>
                  <a:spcPts val="312"/>
                </a:spcBef>
                <a:buClr>
                  <a:schemeClr val="accent1"/>
                </a:buClr>
                <a:buFont typeface="Wingdings" charset="2"/>
                <a:buChar char="§"/>
                <a:defRPr sz="1500" b="0" i="0" kern="1200">
                  <a:solidFill>
                    <a:schemeClr val="tx1"/>
                  </a:solidFill>
                  <a:latin typeface="Akkurat Office Regular" charset="0"/>
                  <a:ea typeface="Akkurat Office Regular" charset="0"/>
                  <a:cs typeface="Akkurat Office Regular" charset="0"/>
                </a:defRPr>
              </a:lvl3pPr>
              <a:lvl4pPr marL="1000045" indent="-142863" algn="l" defTabSz="571454" rtl="0" eaLnBrk="1" latinLnBrk="0" hangingPunct="1">
                <a:lnSpc>
                  <a:spcPct val="90000"/>
                </a:lnSpc>
                <a:spcBef>
                  <a:spcPts val="312"/>
                </a:spcBef>
                <a:buClr>
                  <a:schemeClr val="accent1"/>
                </a:buClr>
                <a:buFont typeface="Wingdings" charset="2"/>
                <a:buChar char="§"/>
                <a:defRPr sz="1500" b="0" i="0" kern="1200">
                  <a:solidFill>
                    <a:schemeClr val="tx1"/>
                  </a:solidFill>
                  <a:latin typeface="Akkurat Office Regular" charset="0"/>
                  <a:ea typeface="Akkurat Office Regular" charset="0"/>
                  <a:cs typeface="Akkurat Office Regular" charset="0"/>
                </a:defRPr>
              </a:lvl4pPr>
              <a:lvl5pPr marL="1285773" indent="-142863" algn="l" defTabSz="571454" rtl="0" eaLnBrk="1" latinLnBrk="0" hangingPunct="1">
                <a:lnSpc>
                  <a:spcPct val="90000"/>
                </a:lnSpc>
                <a:spcBef>
                  <a:spcPts val="312"/>
                </a:spcBef>
                <a:buClr>
                  <a:schemeClr val="accent1"/>
                </a:buClr>
                <a:buFont typeface="Wingdings" charset="2"/>
                <a:buChar char="§"/>
                <a:defRPr sz="1500" b="0" i="0" kern="1200">
                  <a:solidFill>
                    <a:schemeClr val="tx1"/>
                  </a:solidFill>
                  <a:latin typeface="Akkurat Office Regular" charset="0"/>
                  <a:ea typeface="Akkurat Office Regular" charset="0"/>
                  <a:cs typeface="Akkurat Office Regular" charset="0"/>
                </a:defRPr>
              </a:lvl5pPr>
              <a:lvl6pPr marL="1571499" indent="-142863" algn="l" defTabSz="571454" rtl="0" eaLnBrk="1" latinLnBrk="0" hangingPunct="1">
                <a:lnSpc>
                  <a:spcPct val="90000"/>
                </a:lnSpc>
                <a:spcBef>
                  <a:spcPts val="312"/>
                </a:spcBef>
                <a:buFont typeface="Arial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57227" indent="-142863" algn="l" defTabSz="571454" rtl="0" eaLnBrk="1" latinLnBrk="0" hangingPunct="1">
                <a:lnSpc>
                  <a:spcPct val="90000"/>
                </a:lnSpc>
                <a:spcBef>
                  <a:spcPts val="312"/>
                </a:spcBef>
                <a:buFont typeface="Arial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42953" indent="-142863" algn="l" defTabSz="571454" rtl="0" eaLnBrk="1" latinLnBrk="0" hangingPunct="1">
                <a:lnSpc>
                  <a:spcPct val="90000"/>
                </a:lnSpc>
                <a:spcBef>
                  <a:spcPts val="312"/>
                </a:spcBef>
                <a:buFont typeface="Arial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28681" indent="-142863" algn="l" defTabSz="571454" rtl="0" eaLnBrk="1" latinLnBrk="0" hangingPunct="1">
                <a:lnSpc>
                  <a:spcPct val="90000"/>
                </a:lnSpc>
                <a:spcBef>
                  <a:spcPts val="312"/>
                </a:spcBef>
                <a:buFont typeface="Arial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en-US" sz="1200" dirty="0">
                  <a:solidFill>
                    <a:schemeClr val="tx2"/>
                  </a:solidFill>
                  <a:latin typeface="Akkurat Office" panose="02000503030000020004" pitchFamily="50" charset="0"/>
                </a:rPr>
                <a:t>Hybrid reconstruction method:</a:t>
              </a:r>
              <a:endParaRPr lang="en-US" sz="1100" dirty="0">
                <a:solidFill>
                  <a:schemeClr val="tx2"/>
                </a:solidFill>
                <a:latin typeface="Akkurat Light Office" panose="02000503030000020004" pitchFamily="50" charset="0"/>
              </a:endParaRPr>
            </a:p>
            <a:p>
              <a:pPr>
                <a:lnSpc>
                  <a:spcPct val="100000"/>
                </a:lnSpc>
                <a:buClr>
                  <a:srgbClr val="5C9FC9"/>
                </a:buClr>
                <a:buFont typeface="Wingdings" panose="05000000000000000000" pitchFamily="2" charset="2"/>
                <a:buChar char="§"/>
              </a:pPr>
              <a:r>
                <a:rPr lang="en-US" sz="1100" dirty="0">
                  <a:solidFill>
                    <a:schemeClr val="tx2"/>
                  </a:solidFill>
                  <a:latin typeface="Akkurat Light Office" panose="02000503030000020004" pitchFamily="50" charset="0"/>
                </a:rPr>
                <a:t>Combines maximum-likelihood estimation with deep learning</a:t>
              </a:r>
            </a:p>
            <a:p>
              <a:pPr>
                <a:lnSpc>
                  <a:spcPct val="100000"/>
                </a:lnSpc>
                <a:buClr>
                  <a:srgbClr val="5C9FC9"/>
                </a:buClr>
                <a:buFont typeface="Wingdings" panose="05000000000000000000" pitchFamily="2" charset="2"/>
                <a:buChar char="§"/>
              </a:pPr>
              <a:r>
                <a:rPr lang="en-US" sz="1100" dirty="0">
                  <a:solidFill>
                    <a:schemeClr val="tx2"/>
                  </a:solidFill>
                  <a:latin typeface="Akkurat Light Office" panose="02000503030000020004" pitchFamily="50" charset="0"/>
                </a:rPr>
                <a:t>Modeling of high-dimensional PDFs via generative model</a:t>
              </a:r>
            </a:p>
            <a:p>
              <a:pPr>
                <a:lnSpc>
                  <a:spcPct val="100000"/>
                </a:lnSpc>
                <a:buClr>
                  <a:srgbClr val="5C9FC9"/>
                </a:buClr>
                <a:buFont typeface="Wingdings" panose="05000000000000000000" pitchFamily="2" charset="2"/>
                <a:buChar char="§"/>
              </a:pPr>
              <a:r>
                <a:rPr lang="en-US" sz="1100" dirty="0">
                  <a:solidFill>
                    <a:schemeClr val="tx2"/>
                  </a:solidFill>
                  <a:latin typeface="Akkurat Light Office" panose="02000503030000020004" pitchFamily="50" charset="0"/>
                </a:rPr>
                <a:t>Exploits available information and symmetries</a:t>
              </a:r>
            </a:p>
            <a:p>
              <a:pPr>
                <a:lnSpc>
                  <a:spcPct val="100000"/>
                </a:lnSpc>
                <a:buClr>
                  <a:srgbClr val="5C9FC9"/>
                </a:buClr>
                <a:buFont typeface="Wingdings" panose="05000000000000000000" pitchFamily="2" charset="2"/>
                <a:buChar char="§"/>
              </a:pPr>
              <a:r>
                <a:rPr lang="en-US" sz="1100" b="1" dirty="0">
                  <a:solidFill>
                    <a:schemeClr val="tx2"/>
                  </a:solidFill>
                  <a:latin typeface="Akkurat Office" panose="02000503030000020004" pitchFamily="50" charset="0"/>
                </a:rPr>
                <a:t>Robust and interpretable Deep Learning</a:t>
              </a:r>
            </a:p>
          </p:txBody>
        </p:sp>
      </p:grpSp>
      <p:sp>
        <p:nvSpPr>
          <p:cNvPr id="475" name="Geschweifte Klammer rechts 474">
            <a:extLst>
              <a:ext uri="{FF2B5EF4-FFF2-40B4-BE49-F238E27FC236}">
                <a16:creationId xmlns:a16="http://schemas.microsoft.com/office/drawing/2014/main" id="{92E3FBA8-1026-2B3B-1B78-B99D7A1F8F64}"/>
              </a:ext>
            </a:extLst>
          </p:cNvPr>
          <p:cNvSpPr/>
          <p:nvPr/>
        </p:nvSpPr>
        <p:spPr>
          <a:xfrm>
            <a:off x="4208963" y="1266272"/>
            <a:ext cx="200723" cy="1343759"/>
          </a:xfrm>
          <a:prstGeom prst="rightBrace">
            <a:avLst>
              <a:gd name="adj1" fmla="val 8333"/>
              <a:gd name="adj2" fmla="val 28190"/>
            </a:avLst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60"/>
          </a:p>
        </p:txBody>
      </p:sp>
      <p:pic>
        <p:nvPicPr>
          <p:cNvPr id="418" name="Grafik 417" descr="Ein Bild, das Taschenrechner, Kunst enthält.&#10;&#10;Automatisch generierte Beschreibung">
            <a:extLst>
              <a:ext uri="{FF2B5EF4-FFF2-40B4-BE49-F238E27FC236}">
                <a16:creationId xmlns:a16="http://schemas.microsoft.com/office/drawing/2014/main" id="{1A7234DB-7DB6-2286-8A4E-4D9184229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147" y="3244185"/>
            <a:ext cx="2127341" cy="1673358"/>
          </a:xfrm>
          <a:prstGeom prst="rect">
            <a:avLst/>
          </a:prstGeom>
        </p:spPr>
      </p:pic>
      <p:cxnSp>
        <p:nvCxnSpPr>
          <p:cNvPr id="431" name="Gerader Verbinder 430">
            <a:extLst>
              <a:ext uri="{FF2B5EF4-FFF2-40B4-BE49-F238E27FC236}">
                <a16:creationId xmlns:a16="http://schemas.microsoft.com/office/drawing/2014/main" id="{58CB1756-2AAC-6A00-275B-F78333F525CB}"/>
              </a:ext>
            </a:extLst>
          </p:cNvPr>
          <p:cNvCxnSpPr>
            <a:cxnSpLocks/>
            <a:endCxn id="435" idx="1"/>
          </p:cNvCxnSpPr>
          <p:nvPr/>
        </p:nvCxnSpPr>
        <p:spPr>
          <a:xfrm flipV="1">
            <a:off x="2081238" y="3275893"/>
            <a:ext cx="2168548" cy="621452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2" name="Gerader Verbinder 431">
            <a:extLst>
              <a:ext uri="{FF2B5EF4-FFF2-40B4-BE49-F238E27FC236}">
                <a16:creationId xmlns:a16="http://schemas.microsoft.com/office/drawing/2014/main" id="{D90B3C94-3D92-800F-6A9B-C36A130AE82B}"/>
              </a:ext>
            </a:extLst>
          </p:cNvPr>
          <p:cNvCxnSpPr>
            <a:cxnSpLocks/>
            <a:endCxn id="592" idx="1"/>
          </p:cNvCxnSpPr>
          <p:nvPr/>
        </p:nvCxnSpPr>
        <p:spPr>
          <a:xfrm flipV="1">
            <a:off x="2815716" y="3921940"/>
            <a:ext cx="3674955" cy="26950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3" name="Gerader Verbinder 432">
            <a:extLst>
              <a:ext uri="{FF2B5EF4-FFF2-40B4-BE49-F238E27FC236}">
                <a16:creationId xmlns:a16="http://schemas.microsoft.com/office/drawing/2014/main" id="{08CC9A76-3CFA-36BD-C6E2-6D67354623AB}"/>
              </a:ext>
            </a:extLst>
          </p:cNvPr>
          <p:cNvCxnSpPr>
            <a:cxnSpLocks/>
            <a:endCxn id="533" idx="1"/>
          </p:cNvCxnSpPr>
          <p:nvPr/>
        </p:nvCxnSpPr>
        <p:spPr>
          <a:xfrm>
            <a:off x="2888752" y="4448305"/>
            <a:ext cx="1415585" cy="16862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4" name="Gruppieren 433">
            <a:extLst>
              <a:ext uri="{FF2B5EF4-FFF2-40B4-BE49-F238E27FC236}">
                <a16:creationId xmlns:a16="http://schemas.microsoft.com/office/drawing/2014/main" id="{E320A36B-FD72-8832-929A-BF555031D454}"/>
              </a:ext>
            </a:extLst>
          </p:cNvPr>
          <p:cNvGrpSpPr/>
          <p:nvPr/>
        </p:nvGrpSpPr>
        <p:grpSpPr>
          <a:xfrm>
            <a:off x="4234542" y="2751834"/>
            <a:ext cx="1475472" cy="1102678"/>
            <a:chOff x="9172272" y="1014943"/>
            <a:chExt cx="1558875" cy="1165009"/>
          </a:xfrm>
        </p:grpSpPr>
        <p:sp>
          <p:nvSpPr>
            <p:cNvPr id="435" name="Rechteck: abgerundete Ecken 434">
              <a:extLst>
                <a:ext uri="{FF2B5EF4-FFF2-40B4-BE49-F238E27FC236}">
                  <a16:creationId xmlns:a16="http://schemas.microsoft.com/office/drawing/2014/main" id="{C0A6ACE4-8A5C-8169-7EC4-78CA16AFE158}"/>
                </a:ext>
              </a:extLst>
            </p:cNvPr>
            <p:cNvSpPr/>
            <p:nvPr/>
          </p:nvSpPr>
          <p:spPr>
            <a:xfrm>
              <a:off x="9188376" y="1014943"/>
              <a:ext cx="1542771" cy="1107369"/>
            </a:xfrm>
            <a:prstGeom prst="roundRect">
              <a:avLst>
                <a:gd name="adj" fmla="val 0"/>
              </a:avLst>
            </a:prstGeom>
            <a:solidFill>
              <a:srgbClr val="FCFCFC"/>
            </a:solidFill>
            <a:ln w="3175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grpSp>
          <p:nvGrpSpPr>
            <p:cNvPr id="436" name="Gruppieren 435">
              <a:extLst>
                <a:ext uri="{FF2B5EF4-FFF2-40B4-BE49-F238E27FC236}">
                  <a16:creationId xmlns:a16="http://schemas.microsoft.com/office/drawing/2014/main" id="{E27A05FB-248A-2482-F751-6F861EB3BABC}"/>
                </a:ext>
              </a:extLst>
            </p:cNvPr>
            <p:cNvGrpSpPr/>
            <p:nvPr/>
          </p:nvGrpSpPr>
          <p:grpSpPr>
            <a:xfrm>
              <a:off x="9315534" y="1266342"/>
              <a:ext cx="1328235" cy="758617"/>
              <a:chOff x="8954477" y="316356"/>
              <a:chExt cx="926679" cy="529270"/>
            </a:xfrm>
          </p:grpSpPr>
          <p:cxnSp>
            <p:nvCxnSpPr>
              <p:cNvPr id="530" name="Gerade Verbindung mit Pfeil 529">
                <a:extLst>
                  <a:ext uri="{FF2B5EF4-FFF2-40B4-BE49-F238E27FC236}">
                    <a16:creationId xmlns:a16="http://schemas.microsoft.com/office/drawing/2014/main" id="{ECAA6707-86B6-34E2-5D04-D53B8695B3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57653" y="316356"/>
                <a:ext cx="0" cy="52096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1" name="Gerade Verbindung mit Pfeil 530">
                <a:extLst>
                  <a:ext uri="{FF2B5EF4-FFF2-40B4-BE49-F238E27FC236}">
                    <a16:creationId xmlns:a16="http://schemas.microsoft.com/office/drawing/2014/main" id="{A019E9CC-7A8B-00A1-A80A-818EE1F985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54477" y="838484"/>
                <a:ext cx="926679" cy="714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7" name="Freihandform: Form 436">
              <a:extLst>
                <a:ext uri="{FF2B5EF4-FFF2-40B4-BE49-F238E27FC236}">
                  <a16:creationId xmlns:a16="http://schemas.microsoft.com/office/drawing/2014/main" id="{E41E8C40-0DA8-5693-4135-20F968845612}"/>
                </a:ext>
              </a:extLst>
            </p:cNvPr>
            <p:cNvSpPr/>
            <p:nvPr/>
          </p:nvSpPr>
          <p:spPr>
            <a:xfrm>
              <a:off x="9386958" y="1211928"/>
              <a:ext cx="775291" cy="801128"/>
            </a:xfrm>
            <a:custGeom>
              <a:avLst/>
              <a:gdLst>
                <a:gd name="connsiteX0" fmla="*/ 0 w 850106"/>
                <a:gd name="connsiteY0" fmla="*/ 298026 h 303099"/>
                <a:gd name="connsiteX1" fmla="*/ 102394 w 850106"/>
                <a:gd name="connsiteY1" fmla="*/ 300408 h 303099"/>
                <a:gd name="connsiteX2" fmla="*/ 183356 w 850106"/>
                <a:gd name="connsiteY2" fmla="*/ 274214 h 303099"/>
                <a:gd name="connsiteX3" fmla="*/ 259556 w 850106"/>
                <a:gd name="connsiteY3" fmla="*/ 24183 h 303099"/>
                <a:gd name="connsiteX4" fmla="*/ 359569 w 850106"/>
                <a:gd name="connsiteY4" fmla="*/ 31326 h 303099"/>
                <a:gd name="connsiteX5" fmla="*/ 514350 w 850106"/>
                <a:gd name="connsiteY5" fmla="*/ 214683 h 303099"/>
                <a:gd name="connsiteX6" fmla="*/ 607219 w 850106"/>
                <a:gd name="connsiteY6" fmla="*/ 267070 h 303099"/>
                <a:gd name="connsiteX7" fmla="*/ 769144 w 850106"/>
                <a:gd name="connsiteY7" fmla="*/ 290883 h 303099"/>
                <a:gd name="connsiteX8" fmla="*/ 850106 w 850106"/>
                <a:gd name="connsiteY8" fmla="*/ 302789 h 303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0106" h="303099">
                  <a:moveTo>
                    <a:pt x="0" y="298026"/>
                  </a:moveTo>
                  <a:cubicBezTo>
                    <a:pt x="35917" y="301201"/>
                    <a:pt x="71835" y="304377"/>
                    <a:pt x="102394" y="300408"/>
                  </a:cubicBezTo>
                  <a:cubicBezTo>
                    <a:pt x="132953" y="296439"/>
                    <a:pt x="157162" y="320251"/>
                    <a:pt x="183356" y="274214"/>
                  </a:cubicBezTo>
                  <a:cubicBezTo>
                    <a:pt x="209550" y="228177"/>
                    <a:pt x="230187" y="64664"/>
                    <a:pt x="259556" y="24183"/>
                  </a:cubicBezTo>
                  <a:cubicBezTo>
                    <a:pt x="288925" y="-16298"/>
                    <a:pt x="317103" y="-424"/>
                    <a:pt x="359569" y="31326"/>
                  </a:cubicBezTo>
                  <a:cubicBezTo>
                    <a:pt x="402035" y="63076"/>
                    <a:pt x="473075" y="175392"/>
                    <a:pt x="514350" y="214683"/>
                  </a:cubicBezTo>
                  <a:cubicBezTo>
                    <a:pt x="555625" y="253974"/>
                    <a:pt x="564753" y="254370"/>
                    <a:pt x="607219" y="267070"/>
                  </a:cubicBezTo>
                  <a:cubicBezTo>
                    <a:pt x="649685" y="279770"/>
                    <a:pt x="769144" y="290883"/>
                    <a:pt x="769144" y="290883"/>
                  </a:cubicBezTo>
                  <a:lnTo>
                    <a:pt x="850106" y="302789"/>
                  </a:lnTo>
                </a:path>
              </a:pathLst>
            </a:custGeom>
            <a:noFill/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438" name="Gruppieren 437">
              <a:extLst>
                <a:ext uri="{FF2B5EF4-FFF2-40B4-BE49-F238E27FC236}">
                  <a16:creationId xmlns:a16="http://schemas.microsoft.com/office/drawing/2014/main" id="{A49EA7FD-0FEE-95E3-EBFD-AF4DE3024F9C}"/>
                </a:ext>
              </a:extLst>
            </p:cNvPr>
            <p:cNvGrpSpPr/>
            <p:nvPr/>
          </p:nvGrpSpPr>
          <p:grpSpPr>
            <a:xfrm>
              <a:off x="9498396" y="1880205"/>
              <a:ext cx="56735" cy="114742"/>
              <a:chOff x="5932861" y="1495708"/>
              <a:chExt cx="51629" cy="104416"/>
            </a:xfrm>
          </p:grpSpPr>
          <p:sp>
            <p:nvSpPr>
              <p:cNvPr id="525" name="Ellipse 524">
                <a:extLst>
                  <a:ext uri="{FF2B5EF4-FFF2-40B4-BE49-F238E27FC236}">
                    <a16:creationId xmlns:a16="http://schemas.microsoft.com/office/drawing/2014/main" id="{8503F3D9-7907-0CC1-1997-A2D50F9B1E0A}"/>
                  </a:ext>
                </a:extLst>
              </p:cNvPr>
              <p:cNvSpPr/>
              <p:nvPr/>
            </p:nvSpPr>
            <p:spPr>
              <a:xfrm>
                <a:off x="5935817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526" name="Gruppieren 525">
                <a:extLst>
                  <a:ext uri="{FF2B5EF4-FFF2-40B4-BE49-F238E27FC236}">
                    <a16:creationId xmlns:a16="http://schemas.microsoft.com/office/drawing/2014/main" id="{9FACEFA0-64F2-30B8-DAC8-1B882079AE5B}"/>
                  </a:ext>
                </a:extLst>
              </p:cNvPr>
              <p:cNvGrpSpPr/>
              <p:nvPr/>
            </p:nvGrpSpPr>
            <p:grpSpPr>
              <a:xfrm>
                <a:off x="5932861" y="1495708"/>
                <a:ext cx="51629" cy="104416"/>
                <a:chOff x="5595939" y="1319213"/>
                <a:chExt cx="55244" cy="438150"/>
              </a:xfrm>
            </p:grpSpPr>
            <p:cxnSp>
              <p:nvCxnSpPr>
                <p:cNvPr id="527" name="Gerader Verbinder 526">
                  <a:extLst>
                    <a:ext uri="{FF2B5EF4-FFF2-40B4-BE49-F238E27FC236}">
                      <a16:creationId xmlns:a16="http://schemas.microsoft.com/office/drawing/2014/main" id="{CEF58E2A-DEB6-E0AF-56C7-F49E0AFD51F4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8" name="Gerader Verbinder 527">
                  <a:extLst>
                    <a:ext uri="{FF2B5EF4-FFF2-40B4-BE49-F238E27FC236}">
                      <a16:creationId xmlns:a16="http://schemas.microsoft.com/office/drawing/2014/main" id="{B39E3D02-4CD8-3B9C-9B07-98EF355E3B1B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9" name="Gerader Verbinder 528">
                  <a:extLst>
                    <a:ext uri="{FF2B5EF4-FFF2-40B4-BE49-F238E27FC236}">
                      <a16:creationId xmlns:a16="http://schemas.microsoft.com/office/drawing/2014/main" id="{2D917ED3-B8BE-B8DE-7EB5-CA60485CC3EC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39" name="Gruppieren 438">
              <a:extLst>
                <a:ext uri="{FF2B5EF4-FFF2-40B4-BE49-F238E27FC236}">
                  <a16:creationId xmlns:a16="http://schemas.microsoft.com/office/drawing/2014/main" id="{9412D9F5-6108-7847-E364-1367D9B4E335}"/>
                </a:ext>
              </a:extLst>
            </p:cNvPr>
            <p:cNvGrpSpPr/>
            <p:nvPr/>
          </p:nvGrpSpPr>
          <p:grpSpPr>
            <a:xfrm>
              <a:off x="9532008" y="1482927"/>
              <a:ext cx="56735" cy="264297"/>
              <a:chOff x="5802434" y="1427661"/>
              <a:chExt cx="51629" cy="240511"/>
            </a:xfrm>
          </p:grpSpPr>
          <p:sp>
            <p:nvSpPr>
              <p:cNvPr id="520" name="Ellipse 519">
                <a:extLst>
                  <a:ext uri="{FF2B5EF4-FFF2-40B4-BE49-F238E27FC236}">
                    <a16:creationId xmlns:a16="http://schemas.microsoft.com/office/drawing/2014/main" id="{83CAB4D5-C866-6E83-08C8-A692F18DF1B8}"/>
                  </a:ext>
                </a:extLst>
              </p:cNvPr>
              <p:cNvSpPr/>
              <p:nvPr/>
            </p:nvSpPr>
            <p:spPr>
              <a:xfrm>
                <a:off x="5808344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521" name="Gruppieren 520">
                <a:extLst>
                  <a:ext uri="{FF2B5EF4-FFF2-40B4-BE49-F238E27FC236}">
                    <a16:creationId xmlns:a16="http://schemas.microsoft.com/office/drawing/2014/main" id="{F3770440-51EA-CF2C-8284-F52DF4C448BF}"/>
                  </a:ext>
                </a:extLst>
              </p:cNvPr>
              <p:cNvGrpSpPr/>
              <p:nvPr/>
            </p:nvGrpSpPr>
            <p:grpSpPr>
              <a:xfrm>
                <a:off x="5802434" y="1427661"/>
                <a:ext cx="51629" cy="240511"/>
                <a:chOff x="5595939" y="1319213"/>
                <a:chExt cx="55244" cy="438150"/>
              </a:xfrm>
            </p:grpSpPr>
            <p:cxnSp>
              <p:nvCxnSpPr>
                <p:cNvPr id="522" name="Gerader Verbinder 521">
                  <a:extLst>
                    <a:ext uri="{FF2B5EF4-FFF2-40B4-BE49-F238E27FC236}">
                      <a16:creationId xmlns:a16="http://schemas.microsoft.com/office/drawing/2014/main" id="{543CE56F-2A7C-42B8-19E0-D1FF2A11655F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3" name="Gerader Verbinder 522">
                  <a:extLst>
                    <a:ext uri="{FF2B5EF4-FFF2-40B4-BE49-F238E27FC236}">
                      <a16:creationId xmlns:a16="http://schemas.microsoft.com/office/drawing/2014/main" id="{209C3F9C-654A-A302-D62F-7217BC2DD417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4" name="Gerader Verbinder 523">
                  <a:extLst>
                    <a:ext uri="{FF2B5EF4-FFF2-40B4-BE49-F238E27FC236}">
                      <a16:creationId xmlns:a16="http://schemas.microsoft.com/office/drawing/2014/main" id="{C593368A-5006-ED76-D9AB-2CEAF41EE635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40" name="Gruppieren 439">
              <a:extLst>
                <a:ext uri="{FF2B5EF4-FFF2-40B4-BE49-F238E27FC236}">
                  <a16:creationId xmlns:a16="http://schemas.microsoft.com/office/drawing/2014/main" id="{908A30EE-EC54-E32B-EEBC-6DF8EAA5C287}"/>
                </a:ext>
              </a:extLst>
            </p:cNvPr>
            <p:cNvGrpSpPr/>
            <p:nvPr/>
          </p:nvGrpSpPr>
          <p:grpSpPr>
            <a:xfrm>
              <a:off x="9570649" y="1266342"/>
              <a:ext cx="56735" cy="114742"/>
              <a:chOff x="5932861" y="1495708"/>
              <a:chExt cx="51629" cy="104416"/>
            </a:xfrm>
          </p:grpSpPr>
          <p:sp>
            <p:nvSpPr>
              <p:cNvPr id="515" name="Ellipse 514">
                <a:extLst>
                  <a:ext uri="{FF2B5EF4-FFF2-40B4-BE49-F238E27FC236}">
                    <a16:creationId xmlns:a16="http://schemas.microsoft.com/office/drawing/2014/main" id="{EA148FE4-9799-7D51-30DA-41CAA90BAF1E}"/>
                  </a:ext>
                </a:extLst>
              </p:cNvPr>
              <p:cNvSpPr/>
              <p:nvPr/>
            </p:nvSpPr>
            <p:spPr>
              <a:xfrm>
                <a:off x="5935817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516" name="Gruppieren 515">
                <a:extLst>
                  <a:ext uri="{FF2B5EF4-FFF2-40B4-BE49-F238E27FC236}">
                    <a16:creationId xmlns:a16="http://schemas.microsoft.com/office/drawing/2014/main" id="{F1EB79B1-D492-FD55-7AEE-538D0B3326DF}"/>
                  </a:ext>
                </a:extLst>
              </p:cNvPr>
              <p:cNvGrpSpPr/>
              <p:nvPr/>
            </p:nvGrpSpPr>
            <p:grpSpPr>
              <a:xfrm>
                <a:off x="5932861" y="1495708"/>
                <a:ext cx="51629" cy="104416"/>
                <a:chOff x="5595939" y="1319213"/>
                <a:chExt cx="55244" cy="438150"/>
              </a:xfrm>
            </p:grpSpPr>
            <p:cxnSp>
              <p:nvCxnSpPr>
                <p:cNvPr id="517" name="Gerader Verbinder 516">
                  <a:extLst>
                    <a:ext uri="{FF2B5EF4-FFF2-40B4-BE49-F238E27FC236}">
                      <a16:creationId xmlns:a16="http://schemas.microsoft.com/office/drawing/2014/main" id="{019E5D59-337F-8A8C-5FDB-6AF663E26B1D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8" name="Gerader Verbinder 517">
                  <a:extLst>
                    <a:ext uri="{FF2B5EF4-FFF2-40B4-BE49-F238E27FC236}">
                      <a16:creationId xmlns:a16="http://schemas.microsoft.com/office/drawing/2014/main" id="{3A783B5B-A554-7ACE-31E3-836F2D7C9790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9" name="Gerader Verbinder 518">
                  <a:extLst>
                    <a:ext uri="{FF2B5EF4-FFF2-40B4-BE49-F238E27FC236}">
                      <a16:creationId xmlns:a16="http://schemas.microsoft.com/office/drawing/2014/main" id="{F91592FF-4A51-2A76-7DDF-1C49E4CD9136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41" name="Gruppieren 440">
              <a:extLst>
                <a:ext uri="{FF2B5EF4-FFF2-40B4-BE49-F238E27FC236}">
                  <a16:creationId xmlns:a16="http://schemas.microsoft.com/office/drawing/2014/main" id="{CDC7733C-54CB-9778-2FB2-72FCB0F79355}"/>
                </a:ext>
              </a:extLst>
            </p:cNvPr>
            <p:cNvGrpSpPr/>
            <p:nvPr/>
          </p:nvGrpSpPr>
          <p:grpSpPr>
            <a:xfrm>
              <a:off x="9651133" y="1048759"/>
              <a:ext cx="56735" cy="114742"/>
              <a:chOff x="5932861" y="1495708"/>
              <a:chExt cx="51629" cy="104416"/>
            </a:xfrm>
          </p:grpSpPr>
          <p:sp>
            <p:nvSpPr>
              <p:cNvPr id="510" name="Ellipse 509">
                <a:extLst>
                  <a:ext uri="{FF2B5EF4-FFF2-40B4-BE49-F238E27FC236}">
                    <a16:creationId xmlns:a16="http://schemas.microsoft.com/office/drawing/2014/main" id="{29426443-59BC-6C12-3C91-662ABB8D86BD}"/>
                  </a:ext>
                </a:extLst>
              </p:cNvPr>
              <p:cNvSpPr/>
              <p:nvPr/>
            </p:nvSpPr>
            <p:spPr>
              <a:xfrm>
                <a:off x="5935817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511" name="Gruppieren 510">
                <a:extLst>
                  <a:ext uri="{FF2B5EF4-FFF2-40B4-BE49-F238E27FC236}">
                    <a16:creationId xmlns:a16="http://schemas.microsoft.com/office/drawing/2014/main" id="{18B95265-4DE5-C3D3-13C0-F0D5712F281B}"/>
                  </a:ext>
                </a:extLst>
              </p:cNvPr>
              <p:cNvGrpSpPr/>
              <p:nvPr/>
            </p:nvGrpSpPr>
            <p:grpSpPr>
              <a:xfrm>
                <a:off x="5932861" y="1495708"/>
                <a:ext cx="51629" cy="104416"/>
                <a:chOff x="5595939" y="1319213"/>
                <a:chExt cx="55244" cy="438150"/>
              </a:xfrm>
            </p:grpSpPr>
            <p:cxnSp>
              <p:nvCxnSpPr>
                <p:cNvPr id="512" name="Gerader Verbinder 511">
                  <a:extLst>
                    <a:ext uri="{FF2B5EF4-FFF2-40B4-BE49-F238E27FC236}">
                      <a16:creationId xmlns:a16="http://schemas.microsoft.com/office/drawing/2014/main" id="{15077DCE-457E-3563-6EE7-C3C8233D51D8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3" name="Gerader Verbinder 512">
                  <a:extLst>
                    <a:ext uri="{FF2B5EF4-FFF2-40B4-BE49-F238E27FC236}">
                      <a16:creationId xmlns:a16="http://schemas.microsoft.com/office/drawing/2014/main" id="{A1A282E5-F26E-F16D-33BF-4D9E9630E7EB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4" name="Gerader Verbinder 513">
                  <a:extLst>
                    <a:ext uri="{FF2B5EF4-FFF2-40B4-BE49-F238E27FC236}">
                      <a16:creationId xmlns:a16="http://schemas.microsoft.com/office/drawing/2014/main" id="{B5B69CDA-221C-C0E3-76DC-FAEB0F861561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42" name="Gruppieren 441">
              <a:extLst>
                <a:ext uri="{FF2B5EF4-FFF2-40B4-BE49-F238E27FC236}">
                  <a16:creationId xmlns:a16="http://schemas.microsoft.com/office/drawing/2014/main" id="{2E0132B8-B568-47B9-3A48-BD850A4F16BB}"/>
                </a:ext>
              </a:extLst>
            </p:cNvPr>
            <p:cNvGrpSpPr/>
            <p:nvPr/>
          </p:nvGrpSpPr>
          <p:grpSpPr>
            <a:xfrm>
              <a:off x="9776563" y="1256207"/>
              <a:ext cx="56735" cy="114742"/>
              <a:chOff x="5932861" y="1495708"/>
              <a:chExt cx="51629" cy="104416"/>
            </a:xfrm>
          </p:grpSpPr>
          <p:sp>
            <p:nvSpPr>
              <p:cNvPr id="505" name="Ellipse 504">
                <a:extLst>
                  <a:ext uri="{FF2B5EF4-FFF2-40B4-BE49-F238E27FC236}">
                    <a16:creationId xmlns:a16="http://schemas.microsoft.com/office/drawing/2014/main" id="{B24EA64D-1E27-D10D-E69C-87C485529C5E}"/>
                  </a:ext>
                </a:extLst>
              </p:cNvPr>
              <p:cNvSpPr/>
              <p:nvPr/>
            </p:nvSpPr>
            <p:spPr>
              <a:xfrm>
                <a:off x="5935817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506" name="Gruppieren 505">
                <a:extLst>
                  <a:ext uri="{FF2B5EF4-FFF2-40B4-BE49-F238E27FC236}">
                    <a16:creationId xmlns:a16="http://schemas.microsoft.com/office/drawing/2014/main" id="{B9FE9CBF-9063-9C4D-A6EA-16879601E776}"/>
                  </a:ext>
                </a:extLst>
              </p:cNvPr>
              <p:cNvGrpSpPr/>
              <p:nvPr/>
            </p:nvGrpSpPr>
            <p:grpSpPr>
              <a:xfrm>
                <a:off x="5932861" y="1495708"/>
                <a:ext cx="51629" cy="104416"/>
                <a:chOff x="5595939" y="1319213"/>
                <a:chExt cx="55244" cy="438150"/>
              </a:xfrm>
            </p:grpSpPr>
            <p:cxnSp>
              <p:nvCxnSpPr>
                <p:cNvPr id="507" name="Gerader Verbinder 506">
                  <a:extLst>
                    <a:ext uri="{FF2B5EF4-FFF2-40B4-BE49-F238E27FC236}">
                      <a16:creationId xmlns:a16="http://schemas.microsoft.com/office/drawing/2014/main" id="{39722B3A-0476-740D-DC6A-F39151A0A251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8" name="Gerader Verbinder 507">
                  <a:extLst>
                    <a:ext uri="{FF2B5EF4-FFF2-40B4-BE49-F238E27FC236}">
                      <a16:creationId xmlns:a16="http://schemas.microsoft.com/office/drawing/2014/main" id="{6E6576AC-FF24-8131-47B9-6D9AEB54AB6A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9" name="Gerader Verbinder 508">
                  <a:extLst>
                    <a:ext uri="{FF2B5EF4-FFF2-40B4-BE49-F238E27FC236}">
                      <a16:creationId xmlns:a16="http://schemas.microsoft.com/office/drawing/2014/main" id="{6A5A1CC8-14B5-7114-70F5-C16820B200C8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43" name="Gruppieren 442">
              <a:extLst>
                <a:ext uri="{FF2B5EF4-FFF2-40B4-BE49-F238E27FC236}">
                  <a16:creationId xmlns:a16="http://schemas.microsoft.com/office/drawing/2014/main" id="{5F926E17-0A3F-6CC4-04D1-FF0F27A27694}"/>
                </a:ext>
              </a:extLst>
            </p:cNvPr>
            <p:cNvGrpSpPr/>
            <p:nvPr/>
          </p:nvGrpSpPr>
          <p:grpSpPr>
            <a:xfrm>
              <a:off x="9831175" y="1459371"/>
              <a:ext cx="56735" cy="264297"/>
              <a:chOff x="5802434" y="1427661"/>
              <a:chExt cx="51629" cy="240511"/>
            </a:xfrm>
          </p:grpSpPr>
          <p:sp>
            <p:nvSpPr>
              <p:cNvPr id="500" name="Ellipse 499">
                <a:extLst>
                  <a:ext uri="{FF2B5EF4-FFF2-40B4-BE49-F238E27FC236}">
                    <a16:creationId xmlns:a16="http://schemas.microsoft.com/office/drawing/2014/main" id="{0CEC511F-7D7F-4FB0-B0FE-52809DB9AB93}"/>
                  </a:ext>
                </a:extLst>
              </p:cNvPr>
              <p:cNvSpPr/>
              <p:nvPr/>
            </p:nvSpPr>
            <p:spPr>
              <a:xfrm>
                <a:off x="5808344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501" name="Gruppieren 500">
                <a:extLst>
                  <a:ext uri="{FF2B5EF4-FFF2-40B4-BE49-F238E27FC236}">
                    <a16:creationId xmlns:a16="http://schemas.microsoft.com/office/drawing/2014/main" id="{E13D4F86-91D4-F346-B582-AF3717282ABD}"/>
                  </a:ext>
                </a:extLst>
              </p:cNvPr>
              <p:cNvGrpSpPr/>
              <p:nvPr/>
            </p:nvGrpSpPr>
            <p:grpSpPr>
              <a:xfrm>
                <a:off x="5802434" y="1427661"/>
                <a:ext cx="51629" cy="240511"/>
                <a:chOff x="5595939" y="1319213"/>
                <a:chExt cx="55244" cy="438150"/>
              </a:xfrm>
            </p:grpSpPr>
            <p:cxnSp>
              <p:nvCxnSpPr>
                <p:cNvPr id="502" name="Gerader Verbinder 501">
                  <a:extLst>
                    <a:ext uri="{FF2B5EF4-FFF2-40B4-BE49-F238E27FC236}">
                      <a16:creationId xmlns:a16="http://schemas.microsoft.com/office/drawing/2014/main" id="{1FDBE2FF-3736-6731-04A5-531B630CC147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3" name="Gerader Verbinder 502">
                  <a:extLst>
                    <a:ext uri="{FF2B5EF4-FFF2-40B4-BE49-F238E27FC236}">
                      <a16:creationId xmlns:a16="http://schemas.microsoft.com/office/drawing/2014/main" id="{B602ABE5-94CD-03BA-7D7C-B8C31976FABF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4" name="Gerader Verbinder 503">
                  <a:extLst>
                    <a:ext uri="{FF2B5EF4-FFF2-40B4-BE49-F238E27FC236}">
                      <a16:creationId xmlns:a16="http://schemas.microsoft.com/office/drawing/2014/main" id="{783F0F58-1B9F-6362-1267-00463FDBAF3A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44" name="Gruppieren 443">
              <a:extLst>
                <a:ext uri="{FF2B5EF4-FFF2-40B4-BE49-F238E27FC236}">
                  <a16:creationId xmlns:a16="http://schemas.microsoft.com/office/drawing/2014/main" id="{49A64736-9638-107B-3916-C8FACC670065}"/>
                </a:ext>
              </a:extLst>
            </p:cNvPr>
            <p:cNvGrpSpPr/>
            <p:nvPr/>
          </p:nvGrpSpPr>
          <p:grpSpPr>
            <a:xfrm>
              <a:off x="10093194" y="1733859"/>
              <a:ext cx="56735" cy="264297"/>
              <a:chOff x="5802434" y="1427661"/>
              <a:chExt cx="51629" cy="240511"/>
            </a:xfrm>
          </p:grpSpPr>
          <p:sp>
            <p:nvSpPr>
              <p:cNvPr id="495" name="Ellipse 494">
                <a:extLst>
                  <a:ext uri="{FF2B5EF4-FFF2-40B4-BE49-F238E27FC236}">
                    <a16:creationId xmlns:a16="http://schemas.microsoft.com/office/drawing/2014/main" id="{BA6A670A-3EEB-FE7E-2FB3-E5FF87ACCAFF}"/>
                  </a:ext>
                </a:extLst>
              </p:cNvPr>
              <p:cNvSpPr/>
              <p:nvPr/>
            </p:nvSpPr>
            <p:spPr>
              <a:xfrm>
                <a:off x="5808344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496" name="Gruppieren 495">
                <a:extLst>
                  <a:ext uri="{FF2B5EF4-FFF2-40B4-BE49-F238E27FC236}">
                    <a16:creationId xmlns:a16="http://schemas.microsoft.com/office/drawing/2014/main" id="{63D3C5A3-4878-E5F9-CDFD-8691E0622FCD}"/>
                  </a:ext>
                </a:extLst>
              </p:cNvPr>
              <p:cNvGrpSpPr/>
              <p:nvPr/>
            </p:nvGrpSpPr>
            <p:grpSpPr>
              <a:xfrm>
                <a:off x="5802434" y="1427661"/>
                <a:ext cx="51629" cy="240511"/>
                <a:chOff x="5595939" y="1319213"/>
                <a:chExt cx="55244" cy="438150"/>
              </a:xfrm>
            </p:grpSpPr>
            <p:cxnSp>
              <p:nvCxnSpPr>
                <p:cNvPr id="497" name="Gerader Verbinder 496">
                  <a:extLst>
                    <a:ext uri="{FF2B5EF4-FFF2-40B4-BE49-F238E27FC236}">
                      <a16:creationId xmlns:a16="http://schemas.microsoft.com/office/drawing/2014/main" id="{BFF3B3BE-E702-0860-00D5-B9DDD9A4F14B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8" name="Gerader Verbinder 497">
                  <a:extLst>
                    <a:ext uri="{FF2B5EF4-FFF2-40B4-BE49-F238E27FC236}">
                      <a16:creationId xmlns:a16="http://schemas.microsoft.com/office/drawing/2014/main" id="{50B4B560-A9B6-997D-4E7F-758F277C3425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9" name="Gerader Verbinder 498">
                  <a:extLst>
                    <a:ext uri="{FF2B5EF4-FFF2-40B4-BE49-F238E27FC236}">
                      <a16:creationId xmlns:a16="http://schemas.microsoft.com/office/drawing/2014/main" id="{84BF7386-09D8-1F50-3501-1A1EFCA93721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45" name="Gruppieren 444">
              <a:extLst>
                <a:ext uri="{FF2B5EF4-FFF2-40B4-BE49-F238E27FC236}">
                  <a16:creationId xmlns:a16="http://schemas.microsoft.com/office/drawing/2014/main" id="{611B9C92-0476-0794-6A03-58927CB488FF}"/>
                </a:ext>
              </a:extLst>
            </p:cNvPr>
            <p:cNvGrpSpPr/>
            <p:nvPr/>
          </p:nvGrpSpPr>
          <p:grpSpPr>
            <a:xfrm>
              <a:off x="9939795" y="1803782"/>
              <a:ext cx="56735" cy="114742"/>
              <a:chOff x="5932861" y="1495708"/>
              <a:chExt cx="51629" cy="104416"/>
            </a:xfrm>
          </p:grpSpPr>
          <p:sp>
            <p:nvSpPr>
              <p:cNvPr id="490" name="Ellipse 489">
                <a:extLst>
                  <a:ext uri="{FF2B5EF4-FFF2-40B4-BE49-F238E27FC236}">
                    <a16:creationId xmlns:a16="http://schemas.microsoft.com/office/drawing/2014/main" id="{772CB1E3-2BD4-DB1E-29A4-BB36A24ADD96}"/>
                  </a:ext>
                </a:extLst>
              </p:cNvPr>
              <p:cNvSpPr/>
              <p:nvPr/>
            </p:nvSpPr>
            <p:spPr>
              <a:xfrm>
                <a:off x="5935817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491" name="Gruppieren 490">
                <a:extLst>
                  <a:ext uri="{FF2B5EF4-FFF2-40B4-BE49-F238E27FC236}">
                    <a16:creationId xmlns:a16="http://schemas.microsoft.com/office/drawing/2014/main" id="{852DFFC5-7B03-864E-9265-8A1DA7320AD9}"/>
                  </a:ext>
                </a:extLst>
              </p:cNvPr>
              <p:cNvGrpSpPr/>
              <p:nvPr/>
            </p:nvGrpSpPr>
            <p:grpSpPr>
              <a:xfrm>
                <a:off x="5932861" y="1495708"/>
                <a:ext cx="51629" cy="104416"/>
                <a:chOff x="5595939" y="1319213"/>
                <a:chExt cx="55244" cy="438150"/>
              </a:xfrm>
            </p:grpSpPr>
            <p:cxnSp>
              <p:nvCxnSpPr>
                <p:cNvPr id="492" name="Gerader Verbinder 491">
                  <a:extLst>
                    <a:ext uri="{FF2B5EF4-FFF2-40B4-BE49-F238E27FC236}">
                      <a16:creationId xmlns:a16="http://schemas.microsoft.com/office/drawing/2014/main" id="{DA796145-6D5F-825E-73F0-5A1605147EC0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3" name="Gerader Verbinder 492">
                  <a:extLst>
                    <a:ext uri="{FF2B5EF4-FFF2-40B4-BE49-F238E27FC236}">
                      <a16:creationId xmlns:a16="http://schemas.microsoft.com/office/drawing/2014/main" id="{079866E9-0FF9-24B4-A3FF-4375C3E3DC7C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4" name="Gerader Verbinder 493">
                  <a:extLst>
                    <a:ext uri="{FF2B5EF4-FFF2-40B4-BE49-F238E27FC236}">
                      <a16:creationId xmlns:a16="http://schemas.microsoft.com/office/drawing/2014/main" id="{01016DF9-8A97-14E8-B777-28ED4836AF62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46" name="Gruppieren 445">
              <a:extLst>
                <a:ext uri="{FF2B5EF4-FFF2-40B4-BE49-F238E27FC236}">
                  <a16:creationId xmlns:a16="http://schemas.microsoft.com/office/drawing/2014/main" id="{DAE32351-C1D0-37CF-7F04-A2527FDCB2CE}"/>
                </a:ext>
              </a:extLst>
            </p:cNvPr>
            <p:cNvGrpSpPr/>
            <p:nvPr/>
          </p:nvGrpSpPr>
          <p:grpSpPr>
            <a:xfrm>
              <a:off x="10145382" y="1084247"/>
              <a:ext cx="445560" cy="569124"/>
              <a:chOff x="9236731" y="108831"/>
              <a:chExt cx="405461" cy="517905"/>
            </a:xfrm>
          </p:grpSpPr>
          <p:sp>
            <p:nvSpPr>
              <p:cNvPr id="481" name="Rechteck: abgerundete Ecken 480">
                <a:extLst>
                  <a:ext uri="{FF2B5EF4-FFF2-40B4-BE49-F238E27FC236}">
                    <a16:creationId xmlns:a16="http://schemas.microsoft.com/office/drawing/2014/main" id="{7A96031F-0747-7E39-63A9-31E30A8A3A1A}"/>
                  </a:ext>
                </a:extLst>
              </p:cNvPr>
              <p:cNvSpPr/>
              <p:nvPr/>
            </p:nvSpPr>
            <p:spPr>
              <a:xfrm>
                <a:off x="9236731" y="136595"/>
                <a:ext cx="405461" cy="463675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2" name="Textfeld 481">
                    <a:extLst>
                      <a:ext uri="{FF2B5EF4-FFF2-40B4-BE49-F238E27FC236}">
                        <a16:creationId xmlns:a16="http://schemas.microsoft.com/office/drawing/2014/main" id="{818C429D-AF50-32B8-7AE2-D5C6B9BA5EFD}"/>
                      </a:ext>
                    </a:extLst>
                  </p:cNvPr>
                  <p:cNvSpPr txBox="1"/>
                  <p:nvPr/>
                </p:nvSpPr>
                <p:spPr>
                  <a:xfrm>
                    <a:off x="9366922" y="108831"/>
                    <a:ext cx="180267" cy="51790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de-DE" sz="135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35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acc>
                        </m:oMath>
                      </m:oMathPara>
                    </a14:m>
                    <a:endParaRPr lang="en-US" sz="1350" dirty="0"/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de-DE" sz="135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35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oMath>
                      </m:oMathPara>
                    </a14:m>
                    <a:endParaRPr lang="en-US" sz="1350" dirty="0"/>
                  </a:p>
                </p:txBody>
              </p:sp>
            </mc:Choice>
            <mc:Fallback xmlns="">
              <p:sp>
                <p:nvSpPr>
                  <p:cNvPr id="482" name="Textfeld 481">
                    <a:extLst>
                      <a:ext uri="{FF2B5EF4-FFF2-40B4-BE49-F238E27FC236}">
                        <a16:creationId xmlns:a16="http://schemas.microsoft.com/office/drawing/2014/main" id="{818C429D-AF50-32B8-7AE2-D5C6B9BA5EF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66922" y="108831"/>
                    <a:ext cx="180267" cy="51790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t="-7865" r="-290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483" name="Gruppieren 482">
                <a:extLst>
                  <a:ext uri="{FF2B5EF4-FFF2-40B4-BE49-F238E27FC236}">
                    <a16:creationId xmlns:a16="http://schemas.microsoft.com/office/drawing/2014/main" id="{4DABEA40-8BAD-2263-1C77-4FC58CFBCB0E}"/>
                  </a:ext>
                </a:extLst>
              </p:cNvPr>
              <p:cNvGrpSpPr/>
              <p:nvPr/>
            </p:nvGrpSpPr>
            <p:grpSpPr>
              <a:xfrm>
                <a:off x="9310703" y="390705"/>
                <a:ext cx="68031" cy="144381"/>
                <a:chOff x="5932861" y="1468672"/>
                <a:chExt cx="51629" cy="104423"/>
              </a:xfrm>
            </p:grpSpPr>
            <p:sp>
              <p:nvSpPr>
                <p:cNvPr id="485" name="Ellipse 484">
                  <a:extLst>
                    <a:ext uri="{FF2B5EF4-FFF2-40B4-BE49-F238E27FC236}">
                      <a16:creationId xmlns:a16="http://schemas.microsoft.com/office/drawing/2014/main" id="{D3F08364-5229-2672-B603-EEB8242FE45A}"/>
                    </a:ext>
                  </a:extLst>
                </p:cNvPr>
                <p:cNvSpPr/>
                <p:nvPr/>
              </p:nvSpPr>
              <p:spPr>
                <a:xfrm>
                  <a:off x="5935817" y="149945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grpSp>
              <p:nvGrpSpPr>
                <p:cNvPr id="486" name="Gruppieren 485">
                  <a:extLst>
                    <a:ext uri="{FF2B5EF4-FFF2-40B4-BE49-F238E27FC236}">
                      <a16:creationId xmlns:a16="http://schemas.microsoft.com/office/drawing/2014/main" id="{51D6B3E3-2D0C-5CCE-CBE5-4AEDB79FE4EA}"/>
                    </a:ext>
                  </a:extLst>
                </p:cNvPr>
                <p:cNvGrpSpPr/>
                <p:nvPr/>
              </p:nvGrpSpPr>
              <p:grpSpPr>
                <a:xfrm>
                  <a:off x="5932861" y="1468672"/>
                  <a:ext cx="51629" cy="104423"/>
                  <a:chOff x="5595939" y="1205795"/>
                  <a:chExt cx="55244" cy="438188"/>
                </a:xfrm>
              </p:grpSpPr>
              <p:cxnSp>
                <p:nvCxnSpPr>
                  <p:cNvPr id="487" name="Gerader Verbinder 486">
                    <a:extLst>
                      <a:ext uri="{FF2B5EF4-FFF2-40B4-BE49-F238E27FC236}">
                        <a16:creationId xmlns:a16="http://schemas.microsoft.com/office/drawing/2014/main" id="{CB0C117C-A943-CFB3-8071-A29881CBE887}"/>
                      </a:ext>
                    </a:extLst>
                  </p:cNvPr>
                  <p:cNvCxnSpPr/>
                  <p:nvPr/>
                </p:nvCxnSpPr>
                <p:spPr>
                  <a:xfrm>
                    <a:off x="5624511" y="1205795"/>
                    <a:ext cx="0" cy="43815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8" name="Gerader Verbinder 487">
                    <a:extLst>
                      <a:ext uri="{FF2B5EF4-FFF2-40B4-BE49-F238E27FC236}">
                        <a16:creationId xmlns:a16="http://schemas.microsoft.com/office/drawing/2014/main" id="{84E86FA4-BD9C-A5A6-54E9-DACDB0516952}"/>
                      </a:ext>
                    </a:extLst>
                  </p:cNvPr>
                  <p:cNvCxnSpPr/>
                  <p:nvPr/>
                </p:nvCxnSpPr>
                <p:spPr>
                  <a:xfrm>
                    <a:off x="5595939" y="1205883"/>
                    <a:ext cx="55244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9" name="Gerader Verbinder 488">
                    <a:extLst>
                      <a:ext uri="{FF2B5EF4-FFF2-40B4-BE49-F238E27FC236}">
                        <a16:creationId xmlns:a16="http://schemas.microsoft.com/office/drawing/2014/main" id="{34885913-E950-D2BF-2173-F81D33D3A2A1}"/>
                      </a:ext>
                    </a:extLst>
                  </p:cNvPr>
                  <p:cNvCxnSpPr/>
                  <p:nvPr/>
                </p:nvCxnSpPr>
                <p:spPr>
                  <a:xfrm>
                    <a:off x="5595939" y="1643983"/>
                    <a:ext cx="55244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484" name="Gerader Verbinder 483">
                <a:extLst>
                  <a:ext uri="{FF2B5EF4-FFF2-40B4-BE49-F238E27FC236}">
                    <a16:creationId xmlns:a16="http://schemas.microsoft.com/office/drawing/2014/main" id="{7C601426-A2E2-AF14-98A2-022627A6CE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65545" y="251311"/>
                <a:ext cx="139175" cy="0"/>
              </a:xfrm>
              <a:prstGeom prst="line">
                <a:avLst/>
              </a:prstGeom>
              <a:ln w="254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7" name="Textfeld 446">
              <a:extLst>
                <a:ext uri="{FF2B5EF4-FFF2-40B4-BE49-F238E27FC236}">
                  <a16:creationId xmlns:a16="http://schemas.microsoft.com/office/drawing/2014/main" id="{E9BA418A-E192-A859-8477-E7224CBED734}"/>
                </a:ext>
              </a:extLst>
            </p:cNvPr>
            <p:cNvSpPr txBox="1"/>
            <p:nvPr/>
          </p:nvSpPr>
          <p:spPr>
            <a:xfrm rot="16200000">
              <a:off x="9019998" y="1555676"/>
              <a:ext cx="499652" cy="1951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00" dirty="0"/>
                <a:t>Charge</a:t>
              </a:r>
            </a:p>
          </p:txBody>
        </p:sp>
        <p:sp>
          <p:nvSpPr>
            <p:cNvPr id="480" name="Textfeld 479">
              <a:extLst>
                <a:ext uri="{FF2B5EF4-FFF2-40B4-BE49-F238E27FC236}">
                  <a16:creationId xmlns:a16="http://schemas.microsoft.com/office/drawing/2014/main" id="{37C0A0ED-39D4-869C-03BA-038CE969C1E6}"/>
                </a:ext>
              </a:extLst>
            </p:cNvPr>
            <p:cNvSpPr txBox="1"/>
            <p:nvPr/>
          </p:nvSpPr>
          <p:spPr>
            <a:xfrm>
              <a:off x="9792864" y="1984847"/>
              <a:ext cx="499652" cy="195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00" dirty="0"/>
                <a:t>Time</a:t>
              </a:r>
            </a:p>
          </p:txBody>
        </p:sp>
      </p:grpSp>
      <p:grpSp>
        <p:nvGrpSpPr>
          <p:cNvPr id="532" name="Gruppieren 531">
            <a:extLst>
              <a:ext uri="{FF2B5EF4-FFF2-40B4-BE49-F238E27FC236}">
                <a16:creationId xmlns:a16="http://schemas.microsoft.com/office/drawing/2014/main" id="{BA34EE8B-763D-D5A1-42EF-6DA0CCA822D3}"/>
              </a:ext>
            </a:extLst>
          </p:cNvPr>
          <p:cNvGrpSpPr/>
          <p:nvPr/>
        </p:nvGrpSpPr>
        <p:grpSpPr>
          <a:xfrm>
            <a:off x="4279569" y="4185938"/>
            <a:ext cx="1403239" cy="917065"/>
            <a:chOff x="7587518" y="1569226"/>
            <a:chExt cx="1482559" cy="968905"/>
          </a:xfrm>
        </p:grpSpPr>
        <p:sp>
          <p:nvSpPr>
            <p:cNvPr id="533" name="Rechteck: abgerundete Ecken 532">
              <a:extLst>
                <a:ext uri="{FF2B5EF4-FFF2-40B4-BE49-F238E27FC236}">
                  <a16:creationId xmlns:a16="http://schemas.microsoft.com/office/drawing/2014/main" id="{2D9BA60B-F3E6-8EED-E553-6A7A85894AE4}"/>
                </a:ext>
              </a:extLst>
            </p:cNvPr>
            <p:cNvSpPr/>
            <p:nvPr/>
          </p:nvSpPr>
          <p:spPr>
            <a:xfrm>
              <a:off x="7613683" y="1569226"/>
              <a:ext cx="1456394" cy="910697"/>
            </a:xfrm>
            <a:prstGeom prst="roundRect">
              <a:avLst>
                <a:gd name="adj" fmla="val 0"/>
              </a:avLst>
            </a:prstGeom>
            <a:solidFill>
              <a:srgbClr val="FCFCFC"/>
            </a:solidFill>
            <a:ln w="3175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534" name="Gruppieren 533">
              <a:extLst>
                <a:ext uri="{FF2B5EF4-FFF2-40B4-BE49-F238E27FC236}">
                  <a16:creationId xmlns:a16="http://schemas.microsoft.com/office/drawing/2014/main" id="{A4442765-7D7E-D0B8-BF64-AF7A9910D3B9}"/>
                </a:ext>
              </a:extLst>
            </p:cNvPr>
            <p:cNvGrpSpPr/>
            <p:nvPr/>
          </p:nvGrpSpPr>
          <p:grpSpPr>
            <a:xfrm>
              <a:off x="8428066" y="2058918"/>
              <a:ext cx="56735" cy="264297"/>
              <a:chOff x="5802434" y="1427661"/>
              <a:chExt cx="51629" cy="240511"/>
            </a:xfrm>
          </p:grpSpPr>
          <p:sp>
            <p:nvSpPr>
              <p:cNvPr id="586" name="Ellipse 585">
                <a:extLst>
                  <a:ext uri="{FF2B5EF4-FFF2-40B4-BE49-F238E27FC236}">
                    <a16:creationId xmlns:a16="http://schemas.microsoft.com/office/drawing/2014/main" id="{79F70C99-F53B-3084-C917-5A1820849A8D}"/>
                  </a:ext>
                </a:extLst>
              </p:cNvPr>
              <p:cNvSpPr/>
              <p:nvPr/>
            </p:nvSpPr>
            <p:spPr>
              <a:xfrm>
                <a:off x="5808344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587" name="Gruppieren 586">
                <a:extLst>
                  <a:ext uri="{FF2B5EF4-FFF2-40B4-BE49-F238E27FC236}">
                    <a16:creationId xmlns:a16="http://schemas.microsoft.com/office/drawing/2014/main" id="{5FC4C49A-03E4-A444-1E67-F466280AD87D}"/>
                  </a:ext>
                </a:extLst>
              </p:cNvPr>
              <p:cNvGrpSpPr/>
              <p:nvPr/>
            </p:nvGrpSpPr>
            <p:grpSpPr>
              <a:xfrm>
                <a:off x="5802434" y="1427661"/>
                <a:ext cx="51629" cy="240511"/>
                <a:chOff x="5595939" y="1319213"/>
                <a:chExt cx="55244" cy="438150"/>
              </a:xfrm>
            </p:grpSpPr>
            <p:cxnSp>
              <p:nvCxnSpPr>
                <p:cNvPr id="588" name="Gerader Verbinder 587">
                  <a:extLst>
                    <a:ext uri="{FF2B5EF4-FFF2-40B4-BE49-F238E27FC236}">
                      <a16:creationId xmlns:a16="http://schemas.microsoft.com/office/drawing/2014/main" id="{EFAA7D9B-2540-6B6A-7EA2-84BE1BBA45C8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9" name="Gerader Verbinder 588">
                  <a:extLst>
                    <a:ext uri="{FF2B5EF4-FFF2-40B4-BE49-F238E27FC236}">
                      <a16:creationId xmlns:a16="http://schemas.microsoft.com/office/drawing/2014/main" id="{AAF7275C-05AC-130C-8CE0-F57C915BDF58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0" name="Gerader Verbinder 589">
                  <a:extLst>
                    <a:ext uri="{FF2B5EF4-FFF2-40B4-BE49-F238E27FC236}">
                      <a16:creationId xmlns:a16="http://schemas.microsoft.com/office/drawing/2014/main" id="{5C9FBB70-BB01-8646-4798-C232351E4683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35" name="Gruppieren 534">
              <a:extLst>
                <a:ext uri="{FF2B5EF4-FFF2-40B4-BE49-F238E27FC236}">
                  <a16:creationId xmlns:a16="http://schemas.microsoft.com/office/drawing/2014/main" id="{5681E701-CF7B-268B-36DD-0F2ABC0B2365}"/>
                </a:ext>
              </a:extLst>
            </p:cNvPr>
            <p:cNvGrpSpPr/>
            <p:nvPr/>
          </p:nvGrpSpPr>
          <p:grpSpPr>
            <a:xfrm>
              <a:off x="8130138" y="1682500"/>
              <a:ext cx="56735" cy="114742"/>
              <a:chOff x="5932861" y="1495708"/>
              <a:chExt cx="51629" cy="104416"/>
            </a:xfrm>
          </p:grpSpPr>
          <p:sp>
            <p:nvSpPr>
              <p:cNvPr id="581" name="Ellipse 580">
                <a:extLst>
                  <a:ext uri="{FF2B5EF4-FFF2-40B4-BE49-F238E27FC236}">
                    <a16:creationId xmlns:a16="http://schemas.microsoft.com/office/drawing/2014/main" id="{8C079B0D-A001-CC26-A78D-EFB7B2BD4FB6}"/>
                  </a:ext>
                </a:extLst>
              </p:cNvPr>
              <p:cNvSpPr/>
              <p:nvPr/>
            </p:nvSpPr>
            <p:spPr>
              <a:xfrm>
                <a:off x="5935817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582" name="Gruppieren 581">
                <a:extLst>
                  <a:ext uri="{FF2B5EF4-FFF2-40B4-BE49-F238E27FC236}">
                    <a16:creationId xmlns:a16="http://schemas.microsoft.com/office/drawing/2014/main" id="{3A5A2E9A-8DF1-4A9D-2017-3C08F5CA698A}"/>
                  </a:ext>
                </a:extLst>
              </p:cNvPr>
              <p:cNvGrpSpPr/>
              <p:nvPr/>
            </p:nvGrpSpPr>
            <p:grpSpPr>
              <a:xfrm>
                <a:off x="5932861" y="1495708"/>
                <a:ext cx="51629" cy="104416"/>
                <a:chOff x="5595939" y="1319213"/>
                <a:chExt cx="55244" cy="438150"/>
              </a:xfrm>
            </p:grpSpPr>
            <p:cxnSp>
              <p:nvCxnSpPr>
                <p:cNvPr id="583" name="Gerader Verbinder 582">
                  <a:extLst>
                    <a:ext uri="{FF2B5EF4-FFF2-40B4-BE49-F238E27FC236}">
                      <a16:creationId xmlns:a16="http://schemas.microsoft.com/office/drawing/2014/main" id="{81C9ECCC-AF84-BD75-B1A6-FD36CB1DECF5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4" name="Gerader Verbinder 583">
                  <a:extLst>
                    <a:ext uri="{FF2B5EF4-FFF2-40B4-BE49-F238E27FC236}">
                      <a16:creationId xmlns:a16="http://schemas.microsoft.com/office/drawing/2014/main" id="{BD6ECCB4-5467-D310-87B1-B351B5FF584A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5" name="Gerader Verbinder 584">
                  <a:extLst>
                    <a:ext uri="{FF2B5EF4-FFF2-40B4-BE49-F238E27FC236}">
                      <a16:creationId xmlns:a16="http://schemas.microsoft.com/office/drawing/2014/main" id="{70EFD1D3-81DE-41F2-B03B-AC2A1EBC2D4D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36" name="Freihandform: Form 535">
              <a:extLst>
                <a:ext uri="{FF2B5EF4-FFF2-40B4-BE49-F238E27FC236}">
                  <a16:creationId xmlns:a16="http://schemas.microsoft.com/office/drawing/2014/main" id="{B6079BDB-0F5C-B912-D5E7-622D582BAC3D}"/>
                </a:ext>
              </a:extLst>
            </p:cNvPr>
            <p:cNvSpPr/>
            <p:nvPr/>
          </p:nvSpPr>
          <p:spPr>
            <a:xfrm>
              <a:off x="7843991" y="1792891"/>
              <a:ext cx="934179" cy="583075"/>
            </a:xfrm>
            <a:custGeom>
              <a:avLst/>
              <a:gdLst>
                <a:gd name="connsiteX0" fmla="*/ 0 w 850106"/>
                <a:gd name="connsiteY0" fmla="*/ 298026 h 303099"/>
                <a:gd name="connsiteX1" fmla="*/ 102394 w 850106"/>
                <a:gd name="connsiteY1" fmla="*/ 300408 h 303099"/>
                <a:gd name="connsiteX2" fmla="*/ 183356 w 850106"/>
                <a:gd name="connsiteY2" fmla="*/ 274214 h 303099"/>
                <a:gd name="connsiteX3" fmla="*/ 259556 w 850106"/>
                <a:gd name="connsiteY3" fmla="*/ 24183 h 303099"/>
                <a:gd name="connsiteX4" fmla="*/ 359569 w 850106"/>
                <a:gd name="connsiteY4" fmla="*/ 31326 h 303099"/>
                <a:gd name="connsiteX5" fmla="*/ 514350 w 850106"/>
                <a:gd name="connsiteY5" fmla="*/ 214683 h 303099"/>
                <a:gd name="connsiteX6" fmla="*/ 607219 w 850106"/>
                <a:gd name="connsiteY6" fmla="*/ 267070 h 303099"/>
                <a:gd name="connsiteX7" fmla="*/ 769144 w 850106"/>
                <a:gd name="connsiteY7" fmla="*/ 290883 h 303099"/>
                <a:gd name="connsiteX8" fmla="*/ 850106 w 850106"/>
                <a:gd name="connsiteY8" fmla="*/ 302789 h 303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0106" h="303099">
                  <a:moveTo>
                    <a:pt x="0" y="298026"/>
                  </a:moveTo>
                  <a:cubicBezTo>
                    <a:pt x="35917" y="301201"/>
                    <a:pt x="71835" y="304377"/>
                    <a:pt x="102394" y="300408"/>
                  </a:cubicBezTo>
                  <a:cubicBezTo>
                    <a:pt x="132953" y="296439"/>
                    <a:pt x="157162" y="320251"/>
                    <a:pt x="183356" y="274214"/>
                  </a:cubicBezTo>
                  <a:cubicBezTo>
                    <a:pt x="209550" y="228177"/>
                    <a:pt x="230187" y="64664"/>
                    <a:pt x="259556" y="24183"/>
                  </a:cubicBezTo>
                  <a:cubicBezTo>
                    <a:pt x="288925" y="-16298"/>
                    <a:pt x="317103" y="-424"/>
                    <a:pt x="359569" y="31326"/>
                  </a:cubicBezTo>
                  <a:cubicBezTo>
                    <a:pt x="402035" y="63076"/>
                    <a:pt x="473075" y="175392"/>
                    <a:pt x="514350" y="214683"/>
                  </a:cubicBezTo>
                  <a:cubicBezTo>
                    <a:pt x="555625" y="253974"/>
                    <a:pt x="564753" y="254370"/>
                    <a:pt x="607219" y="267070"/>
                  </a:cubicBezTo>
                  <a:cubicBezTo>
                    <a:pt x="649685" y="279770"/>
                    <a:pt x="769144" y="290883"/>
                    <a:pt x="769144" y="290883"/>
                  </a:cubicBezTo>
                  <a:lnTo>
                    <a:pt x="850106" y="302789"/>
                  </a:lnTo>
                </a:path>
              </a:pathLst>
            </a:custGeom>
            <a:noFill/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537" name="Gruppieren 536">
              <a:extLst>
                <a:ext uri="{FF2B5EF4-FFF2-40B4-BE49-F238E27FC236}">
                  <a16:creationId xmlns:a16="http://schemas.microsoft.com/office/drawing/2014/main" id="{CCC7E68B-5AFC-4C6D-B866-077F03A5EB4B}"/>
                </a:ext>
              </a:extLst>
            </p:cNvPr>
            <p:cNvGrpSpPr/>
            <p:nvPr/>
          </p:nvGrpSpPr>
          <p:grpSpPr>
            <a:xfrm>
              <a:off x="8032713" y="2048454"/>
              <a:ext cx="56735" cy="264297"/>
              <a:chOff x="5802434" y="1427661"/>
              <a:chExt cx="51629" cy="240511"/>
            </a:xfrm>
          </p:grpSpPr>
          <p:sp>
            <p:nvSpPr>
              <p:cNvPr id="576" name="Ellipse 575">
                <a:extLst>
                  <a:ext uri="{FF2B5EF4-FFF2-40B4-BE49-F238E27FC236}">
                    <a16:creationId xmlns:a16="http://schemas.microsoft.com/office/drawing/2014/main" id="{465DC19E-2A30-2DE1-699A-4BEB43179800}"/>
                  </a:ext>
                </a:extLst>
              </p:cNvPr>
              <p:cNvSpPr/>
              <p:nvPr/>
            </p:nvSpPr>
            <p:spPr>
              <a:xfrm>
                <a:off x="5808344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577" name="Gruppieren 576">
                <a:extLst>
                  <a:ext uri="{FF2B5EF4-FFF2-40B4-BE49-F238E27FC236}">
                    <a16:creationId xmlns:a16="http://schemas.microsoft.com/office/drawing/2014/main" id="{BF46857A-9D4C-CBFA-52B4-08401DEA9601}"/>
                  </a:ext>
                </a:extLst>
              </p:cNvPr>
              <p:cNvGrpSpPr/>
              <p:nvPr/>
            </p:nvGrpSpPr>
            <p:grpSpPr>
              <a:xfrm>
                <a:off x="5802434" y="1427661"/>
                <a:ext cx="51629" cy="240511"/>
                <a:chOff x="5595939" y="1319213"/>
                <a:chExt cx="55244" cy="438150"/>
              </a:xfrm>
            </p:grpSpPr>
            <p:cxnSp>
              <p:nvCxnSpPr>
                <p:cNvPr id="578" name="Gerader Verbinder 577">
                  <a:extLst>
                    <a:ext uri="{FF2B5EF4-FFF2-40B4-BE49-F238E27FC236}">
                      <a16:creationId xmlns:a16="http://schemas.microsoft.com/office/drawing/2014/main" id="{03785B16-20A6-72AD-E680-41A2142F52C3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9" name="Gerader Verbinder 578">
                  <a:extLst>
                    <a:ext uri="{FF2B5EF4-FFF2-40B4-BE49-F238E27FC236}">
                      <a16:creationId xmlns:a16="http://schemas.microsoft.com/office/drawing/2014/main" id="{E35E836E-3572-C15A-015B-C432EE284186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0" name="Gerader Verbinder 579">
                  <a:extLst>
                    <a:ext uri="{FF2B5EF4-FFF2-40B4-BE49-F238E27FC236}">
                      <a16:creationId xmlns:a16="http://schemas.microsoft.com/office/drawing/2014/main" id="{A71EEBD5-41F0-5978-BE6B-78BE8B690777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38" name="Gruppieren 537">
              <a:extLst>
                <a:ext uri="{FF2B5EF4-FFF2-40B4-BE49-F238E27FC236}">
                  <a16:creationId xmlns:a16="http://schemas.microsoft.com/office/drawing/2014/main" id="{4E26F368-B66A-614F-2689-2B4A21BE1EAF}"/>
                </a:ext>
              </a:extLst>
            </p:cNvPr>
            <p:cNvGrpSpPr/>
            <p:nvPr/>
          </p:nvGrpSpPr>
          <p:grpSpPr>
            <a:xfrm>
              <a:off x="8064538" y="1826605"/>
              <a:ext cx="56735" cy="114742"/>
              <a:chOff x="5932861" y="1495708"/>
              <a:chExt cx="51629" cy="104416"/>
            </a:xfrm>
          </p:grpSpPr>
          <p:sp>
            <p:nvSpPr>
              <p:cNvPr id="571" name="Ellipse 570">
                <a:extLst>
                  <a:ext uri="{FF2B5EF4-FFF2-40B4-BE49-F238E27FC236}">
                    <a16:creationId xmlns:a16="http://schemas.microsoft.com/office/drawing/2014/main" id="{35FFEA08-71EA-EA95-10E7-C33A013AB51F}"/>
                  </a:ext>
                </a:extLst>
              </p:cNvPr>
              <p:cNvSpPr/>
              <p:nvPr/>
            </p:nvSpPr>
            <p:spPr>
              <a:xfrm>
                <a:off x="5935817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572" name="Gruppieren 571">
                <a:extLst>
                  <a:ext uri="{FF2B5EF4-FFF2-40B4-BE49-F238E27FC236}">
                    <a16:creationId xmlns:a16="http://schemas.microsoft.com/office/drawing/2014/main" id="{63D66494-1D5F-BA70-26EA-29633A0D2580}"/>
                  </a:ext>
                </a:extLst>
              </p:cNvPr>
              <p:cNvGrpSpPr/>
              <p:nvPr/>
            </p:nvGrpSpPr>
            <p:grpSpPr>
              <a:xfrm>
                <a:off x="5932861" y="1495708"/>
                <a:ext cx="51629" cy="104416"/>
                <a:chOff x="5595939" y="1319213"/>
                <a:chExt cx="55244" cy="438150"/>
              </a:xfrm>
            </p:grpSpPr>
            <p:cxnSp>
              <p:nvCxnSpPr>
                <p:cNvPr id="573" name="Gerader Verbinder 572">
                  <a:extLst>
                    <a:ext uri="{FF2B5EF4-FFF2-40B4-BE49-F238E27FC236}">
                      <a16:creationId xmlns:a16="http://schemas.microsoft.com/office/drawing/2014/main" id="{8B3C8094-8D01-3766-6ED6-3949FF77BD8F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4" name="Gerader Verbinder 573">
                  <a:extLst>
                    <a:ext uri="{FF2B5EF4-FFF2-40B4-BE49-F238E27FC236}">
                      <a16:creationId xmlns:a16="http://schemas.microsoft.com/office/drawing/2014/main" id="{047D1190-097A-CABB-811B-BB8CDF4638D3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5" name="Gerader Verbinder 574">
                  <a:extLst>
                    <a:ext uri="{FF2B5EF4-FFF2-40B4-BE49-F238E27FC236}">
                      <a16:creationId xmlns:a16="http://schemas.microsoft.com/office/drawing/2014/main" id="{F16CF9B8-1A13-87CD-B22A-DD9404AAD1AA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39" name="Gruppieren 538">
              <a:extLst>
                <a:ext uri="{FF2B5EF4-FFF2-40B4-BE49-F238E27FC236}">
                  <a16:creationId xmlns:a16="http://schemas.microsoft.com/office/drawing/2014/main" id="{2537B01F-C9DD-6F0B-A36C-BEE5FB2EDDB1}"/>
                </a:ext>
              </a:extLst>
            </p:cNvPr>
            <p:cNvGrpSpPr/>
            <p:nvPr/>
          </p:nvGrpSpPr>
          <p:grpSpPr>
            <a:xfrm>
              <a:off x="8278316" y="2066105"/>
              <a:ext cx="56735" cy="114742"/>
              <a:chOff x="5932861" y="1495708"/>
              <a:chExt cx="51629" cy="104416"/>
            </a:xfrm>
          </p:grpSpPr>
          <p:sp>
            <p:nvSpPr>
              <p:cNvPr id="566" name="Ellipse 565">
                <a:extLst>
                  <a:ext uri="{FF2B5EF4-FFF2-40B4-BE49-F238E27FC236}">
                    <a16:creationId xmlns:a16="http://schemas.microsoft.com/office/drawing/2014/main" id="{8AF70696-3E30-0397-5952-BEF583CDB66F}"/>
                  </a:ext>
                </a:extLst>
              </p:cNvPr>
              <p:cNvSpPr/>
              <p:nvPr/>
            </p:nvSpPr>
            <p:spPr>
              <a:xfrm>
                <a:off x="5935817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567" name="Gruppieren 566">
                <a:extLst>
                  <a:ext uri="{FF2B5EF4-FFF2-40B4-BE49-F238E27FC236}">
                    <a16:creationId xmlns:a16="http://schemas.microsoft.com/office/drawing/2014/main" id="{21A08BC0-8BAB-8CED-A0DA-A47B7FA3E108}"/>
                  </a:ext>
                </a:extLst>
              </p:cNvPr>
              <p:cNvGrpSpPr/>
              <p:nvPr/>
            </p:nvGrpSpPr>
            <p:grpSpPr>
              <a:xfrm>
                <a:off x="5932861" y="1495708"/>
                <a:ext cx="51629" cy="104416"/>
                <a:chOff x="5595939" y="1319213"/>
                <a:chExt cx="55244" cy="438150"/>
              </a:xfrm>
            </p:grpSpPr>
            <p:cxnSp>
              <p:nvCxnSpPr>
                <p:cNvPr id="568" name="Gerader Verbinder 567">
                  <a:extLst>
                    <a:ext uri="{FF2B5EF4-FFF2-40B4-BE49-F238E27FC236}">
                      <a16:creationId xmlns:a16="http://schemas.microsoft.com/office/drawing/2014/main" id="{C7F7E98F-B697-C687-555C-96B8F270B175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9" name="Gerader Verbinder 568">
                  <a:extLst>
                    <a:ext uri="{FF2B5EF4-FFF2-40B4-BE49-F238E27FC236}">
                      <a16:creationId xmlns:a16="http://schemas.microsoft.com/office/drawing/2014/main" id="{C79598D1-9965-DFFF-0D12-F515687316D0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0" name="Gerader Verbinder 569">
                  <a:extLst>
                    <a:ext uri="{FF2B5EF4-FFF2-40B4-BE49-F238E27FC236}">
                      <a16:creationId xmlns:a16="http://schemas.microsoft.com/office/drawing/2014/main" id="{9DD74759-0984-765B-ED12-53D3770AE045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40" name="Gruppieren 539">
              <a:extLst>
                <a:ext uri="{FF2B5EF4-FFF2-40B4-BE49-F238E27FC236}">
                  <a16:creationId xmlns:a16="http://schemas.microsoft.com/office/drawing/2014/main" id="{F0561ACE-BA0D-80CC-5FB3-0A56D4E0130C}"/>
                </a:ext>
              </a:extLst>
            </p:cNvPr>
            <p:cNvGrpSpPr/>
            <p:nvPr/>
          </p:nvGrpSpPr>
          <p:grpSpPr>
            <a:xfrm>
              <a:off x="8205687" y="1784157"/>
              <a:ext cx="56735" cy="264297"/>
              <a:chOff x="5802434" y="1427661"/>
              <a:chExt cx="51629" cy="240511"/>
            </a:xfrm>
          </p:grpSpPr>
          <p:sp>
            <p:nvSpPr>
              <p:cNvPr id="561" name="Ellipse 560">
                <a:extLst>
                  <a:ext uri="{FF2B5EF4-FFF2-40B4-BE49-F238E27FC236}">
                    <a16:creationId xmlns:a16="http://schemas.microsoft.com/office/drawing/2014/main" id="{59EEED82-F0F3-26DF-E8BE-41E523CA96CC}"/>
                  </a:ext>
                </a:extLst>
              </p:cNvPr>
              <p:cNvSpPr/>
              <p:nvPr/>
            </p:nvSpPr>
            <p:spPr>
              <a:xfrm>
                <a:off x="5808344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562" name="Gruppieren 561">
                <a:extLst>
                  <a:ext uri="{FF2B5EF4-FFF2-40B4-BE49-F238E27FC236}">
                    <a16:creationId xmlns:a16="http://schemas.microsoft.com/office/drawing/2014/main" id="{FABA0EC0-FA45-857C-3DA7-3D3B5DCBE99A}"/>
                  </a:ext>
                </a:extLst>
              </p:cNvPr>
              <p:cNvGrpSpPr/>
              <p:nvPr/>
            </p:nvGrpSpPr>
            <p:grpSpPr>
              <a:xfrm>
                <a:off x="5802434" y="1427661"/>
                <a:ext cx="51629" cy="240511"/>
                <a:chOff x="5595939" y="1319213"/>
                <a:chExt cx="55244" cy="438150"/>
              </a:xfrm>
            </p:grpSpPr>
            <p:cxnSp>
              <p:nvCxnSpPr>
                <p:cNvPr id="563" name="Gerader Verbinder 562">
                  <a:extLst>
                    <a:ext uri="{FF2B5EF4-FFF2-40B4-BE49-F238E27FC236}">
                      <a16:creationId xmlns:a16="http://schemas.microsoft.com/office/drawing/2014/main" id="{032DA0FF-565B-106C-B3FC-865B8DA9535D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4" name="Gerader Verbinder 563">
                  <a:extLst>
                    <a:ext uri="{FF2B5EF4-FFF2-40B4-BE49-F238E27FC236}">
                      <a16:creationId xmlns:a16="http://schemas.microsoft.com/office/drawing/2014/main" id="{51377287-0C85-8017-9882-E49DCE0CF402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5" name="Gerader Verbinder 564">
                  <a:extLst>
                    <a:ext uri="{FF2B5EF4-FFF2-40B4-BE49-F238E27FC236}">
                      <a16:creationId xmlns:a16="http://schemas.microsoft.com/office/drawing/2014/main" id="{7168DB71-4C62-615A-FB5F-AB9F4E18564E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41" name="Gruppieren 540">
              <a:extLst>
                <a:ext uri="{FF2B5EF4-FFF2-40B4-BE49-F238E27FC236}">
                  <a16:creationId xmlns:a16="http://schemas.microsoft.com/office/drawing/2014/main" id="{18B85C4B-5E8D-832D-A652-C82BC2A809E6}"/>
                </a:ext>
              </a:extLst>
            </p:cNvPr>
            <p:cNvGrpSpPr/>
            <p:nvPr/>
          </p:nvGrpSpPr>
          <p:grpSpPr>
            <a:xfrm>
              <a:off x="8588274" y="2242938"/>
              <a:ext cx="56735" cy="114742"/>
              <a:chOff x="5932861" y="1495708"/>
              <a:chExt cx="51629" cy="104416"/>
            </a:xfrm>
          </p:grpSpPr>
          <p:sp>
            <p:nvSpPr>
              <p:cNvPr id="556" name="Ellipse 555">
                <a:extLst>
                  <a:ext uri="{FF2B5EF4-FFF2-40B4-BE49-F238E27FC236}">
                    <a16:creationId xmlns:a16="http://schemas.microsoft.com/office/drawing/2014/main" id="{4CE3A19A-DAFA-B9B1-2B28-CE5A51B9221E}"/>
                  </a:ext>
                </a:extLst>
              </p:cNvPr>
              <p:cNvSpPr/>
              <p:nvPr/>
            </p:nvSpPr>
            <p:spPr>
              <a:xfrm>
                <a:off x="5935817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557" name="Gruppieren 556">
                <a:extLst>
                  <a:ext uri="{FF2B5EF4-FFF2-40B4-BE49-F238E27FC236}">
                    <a16:creationId xmlns:a16="http://schemas.microsoft.com/office/drawing/2014/main" id="{95EB0C71-7A6A-5813-FD06-7DC9F743EE35}"/>
                  </a:ext>
                </a:extLst>
              </p:cNvPr>
              <p:cNvGrpSpPr/>
              <p:nvPr/>
            </p:nvGrpSpPr>
            <p:grpSpPr>
              <a:xfrm>
                <a:off x="5932861" y="1495708"/>
                <a:ext cx="51629" cy="104416"/>
                <a:chOff x="5595939" y="1319213"/>
                <a:chExt cx="55244" cy="438150"/>
              </a:xfrm>
            </p:grpSpPr>
            <p:cxnSp>
              <p:nvCxnSpPr>
                <p:cNvPr id="558" name="Gerader Verbinder 557">
                  <a:extLst>
                    <a:ext uri="{FF2B5EF4-FFF2-40B4-BE49-F238E27FC236}">
                      <a16:creationId xmlns:a16="http://schemas.microsoft.com/office/drawing/2014/main" id="{DECEDFC1-A61A-5CDA-7E0D-E06618F8B43F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9" name="Gerader Verbinder 558">
                  <a:extLst>
                    <a:ext uri="{FF2B5EF4-FFF2-40B4-BE49-F238E27FC236}">
                      <a16:creationId xmlns:a16="http://schemas.microsoft.com/office/drawing/2014/main" id="{F98850FB-A265-60A6-424D-FC79D71CDB7D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0" name="Gerader Verbinder 559">
                  <a:extLst>
                    <a:ext uri="{FF2B5EF4-FFF2-40B4-BE49-F238E27FC236}">
                      <a16:creationId xmlns:a16="http://schemas.microsoft.com/office/drawing/2014/main" id="{2DEB470A-24DB-FE2F-FF9C-33A284987954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542" name="Gerade Verbindung mit Pfeil 541">
              <a:extLst>
                <a:ext uri="{FF2B5EF4-FFF2-40B4-BE49-F238E27FC236}">
                  <a16:creationId xmlns:a16="http://schemas.microsoft.com/office/drawing/2014/main" id="{15A9A0A3-D48D-7BA4-18D9-E5EE51123B46}"/>
                </a:ext>
              </a:extLst>
            </p:cNvPr>
            <p:cNvCxnSpPr/>
            <p:nvPr/>
          </p:nvCxnSpPr>
          <p:spPr>
            <a:xfrm flipV="1">
              <a:off x="7740517" y="1622468"/>
              <a:ext cx="0" cy="74671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3" name="Gerade Verbindung mit Pfeil 542">
              <a:extLst>
                <a:ext uri="{FF2B5EF4-FFF2-40B4-BE49-F238E27FC236}">
                  <a16:creationId xmlns:a16="http://schemas.microsoft.com/office/drawing/2014/main" id="{1196C446-4164-BE44-3C75-697E701D031C}"/>
                </a:ext>
              </a:extLst>
            </p:cNvPr>
            <p:cNvCxnSpPr>
              <a:cxnSpLocks/>
            </p:cNvCxnSpPr>
            <p:nvPr/>
          </p:nvCxnSpPr>
          <p:spPr>
            <a:xfrm>
              <a:off x="7735964" y="2370847"/>
              <a:ext cx="1328235" cy="1023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4" name="Gruppieren 543">
              <a:extLst>
                <a:ext uri="{FF2B5EF4-FFF2-40B4-BE49-F238E27FC236}">
                  <a16:creationId xmlns:a16="http://schemas.microsoft.com/office/drawing/2014/main" id="{EC837D41-104F-F7E1-E238-B0D70BE33EF3}"/>
                </a:ext>
              </a:extLst>
            </p:cNvPr>
            <p:cNvGrpSpPr/>
            <p:nvPr/>
          </p:nvGrpSpPr>
          <p:grpSpPr>
            <a:xfrm>
              <a:off x="8562117" y="1592356"/>
              <a:ext cx="445560" cy="569124"/>
              <a:chOff x="9236731" y="108831"/>
              <a:chExt cx="405461" cy="517905"/>
            </a:xfrm>
          </p:grpSpPr>
          <p:sp>
            <p:nvSpPr>
              <p:cNvPr id="547" name="Rechteck: abgerundete Ecken 546">
                <a:extLst>
                  <a:ext uri="{FF2B5EF4-FFF2-40B4-BE49-F238E27FC236}">
                    <a16:creationId xmlns:a16="http://schemas.microsoft.com/office/drawing/2014/main" id="{DF02AD9F-FA99-1742-C730-D5030E780D66}"/>
                  </a:ext>
                </a:extLst>
              </p:cNvPr>
              <p:cNvSpPr/>
              <p:nvPr/>
            </p:nvSpPr>
            <p:spPr>
              <a:xfrm>
                <a:off x="9236731" y="136595"/>
                <a:ext cx="405461" cy="463675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8" name="Textfeld 547">
                    <a:extLst>
                      <a:ext uri="{FF2B5EF4-FFF2-40B4-BE49-F238E27FC236}">
                        <a16:creationId xmlns:a16="http://schemas.microsoft.com/office/drawing/2014/main" id="{06478BEA-478B-973D-0716-5CF33688425C}"/>
                      </a:ext>
                    </a:extLst>
                  </p:cNvPr>
                  <p:cNvSpPr txBox="1"/>
                  <p:nvPr/>
                </p:nvSpPr>
                <p:spPr>
                  <a:xfrm>
                    <a:off x="9366922" y="108831"/>
                    <a:ext cx="180267" cy="51790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de-DE" sz="135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35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acc>
                        </m:oMath>
                      </m:oMathPara>
                    </a14:m>
                    <a:endParaRPr lang="en-US" sz="1350" dirty="0"/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de-DE" sz="135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35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oMath>
                      </m:oMathPara>
                    </a14:m>
                    <a:endParaRPr lang="en-US" sz="1350" dirty="0"/>
                  </a:p>
                </p:txBody>
              </p:sp>
            </mc:Choice>
            <mc:Fallback xmlns="">
              <p:sp>
                <p:nvSpPr>
                  <p:cNvPr id="548" name="Textfeld 547">
                    <a:extLst>
                      <a:ext uri="{FF2B5EF4-FFF2-40B4-BE49-F238E27FC236}">
                        <a16:creationId xmlns:a16="http://schemas.microsoft.com/office/drawing/2014/main" id="{06478BEA-478B-973D-0716-5CF33688425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66922" y="108831"/>
                    <a:ext cx="180267" cy="51790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t="-7865" r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549" name="Gruppieren 548">
                <a:extLst>
                  <a:ext uri="{FF2B5EF4-FFF2-40B4-BE49-F238E27FC236}">
                    <a16:creationId xmlns:a16="http://schemas.microsoft.com/office/drawing/2014/main" id="{C96E0CA4-09D9-FBA4-F732-7C6FFE6D5BB8}"/>
                  </a:ext>
                </a:extLst>
              </p:cNvPr>
              <p:cNvGrpSpPr/>
              <p:nvPr/>
            </p:nvGrpSpPr>
            <p:grpSpPr>
              <a:xfrm>
                <a:off x="9310703" y="390705"/>
                <a:ext cx="68031" cy="144381"/>
                <a:chOff x="5932861" y="1468672"/>
                <a:chExt cx="51629" cy="104423"/>
              </a:xfrm>
            </p:grpSpPr>
            <p:sp>
              <p:nvSpPr>
                <p:cNvPr id="551" name="Ellipse 550">
                  <a:extLst>
                    <a:ext uri="{FF2B5EF4-FFF2-40B4-BE49-F238E27FC236}">
                      <a16:creationId xmlns:a16="http://schemas.microsoft.com/office/drawing/2014/main" id="{381839D8-8FA2-6A71-DBF1-7193D386A323}"/>
                    </a:ext>
                  </a:extLst>
                </p:cNvPr>
                <p:cNvSpPr/>
                <p:nvPr/>
              </p:nvSpPr>
              <p:spPr>
                <a:xfrm>
                  <a:off x="5935817" y="149945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grpSp>
              <p:nvGrpSpPr>
                <p:cNvPr id="552" name="Gruppieren 551">
                  <a:extLst>
                    <a:ext uri="{FF2B5EF4-FFF2-40B4-BE49-F238E27FC236}">
                      <a16:creationId xmlns:a16="http://schemas.microsoft.com/office/drawing/2014/main" id="{588C5A1E-1CF2-A63B-A9CF-47BEA08D2E41}"/>
                    </a:ext>
                  </a:extLst>
                </p:cNvPr>
                <p:cNvGrpSpPr/>
                <p:nvPr/>
              </p:nvGrpSpPr>
              <p:grpSpPr>
                <a:xfrm>
                  <a:off x="5932861" y="1468672"/>
                  <a:ext cx="51629" cy="104423"/>
                  <a:chOff x="5595939" y="1205795"/>
                  <a:chExt cx="55244" cy="438188"/>
                </a:xfrm>
              </p:grpSpPr>
              <p:cxnSp>
                <p:nvCxnSpPr>
                  <p:cNvPr id="553" name="Gerader Verbinder 552">
                    <a:extLst>
                      <a:ext uri="{FF2B5EF4-FFF2-40B4-BE49-F238E27FC236}">
                        <a16:creationId xmlns:a16="http://schemas.microsoft.com/office/drawing/2014/main" id="{38BEF514-3FAE-4B03-1F0E-5AB8C756B5CA}"/>
                      </a:ext>
                    </a:extLst>
                  </p:cNvPr>
                  <p:cNvCxnSpPr/>
                  <p:nvPr/>
                </p:nvCxnSpPr>
                <p:spPr>
                  <a:xfrm>
                    <a:off x="5624511" y="1205795"/>
                    <a:ext cx="0" cy="43815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4" name="Gerader Verbinder 553">
                    <a:extLst>
                      <a:ext uri="{FF2B5EF4-FFF2-40B4-BE49-F238E27FC236}">
                        <a16:creationId xmlns:a16="http://schemas.microsoft.com/office/drawing/2014/main" id="{C9E2DC8F-6C7E-8A13-FB35-E74ED2652107}"/>
                      </a:ext>
                    </a:extLst>
                  </p:cNvPr>
                  <p:cNvCxnSpPr/>
                  <p:nvPr/>
                </p:nvCxnSpPr>
                <p:spPr>
                  <a:xfrm>
                    <a:off x="5595939" y="1205883"/>
                    <a:ext cx="55244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5" name="Gerader Verbinder 554">
                    <a:extLst>
                      <a:ext uri="{FF2B5EF4-FFF2-40B4-BE49-F238E27FC236}">
                        <a16:creationId xmlns:a16="http://schemas.microsoft.com/office/drawing/2014/main" id="{BBCD405F-FC37-A25B-CD8C-8D98A553312C}"/>
                      </a:ext>
                    </a:extLst>
                  </p:cNvPr>
                  <p:cNvCxnSpPr/>
                  <p:nvPr/>
                </p:nvCxnSpPr>
                <p:spPr>
                  <a:xfrm>
                    <a:off x="5595939" y="1643983"/>
                    <a:ext cx="55244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550" name="Gerader Verbinder 549">
                <a:extLst>
                  <a:ext uri="{FF2B5EF4-FFF2-40B4-BE49-F238E27FC236}">
                    <a16:creationId xmlns:a16="http://schemas.microsoft.com/office/drawing/2014/main" id="{2B1DE496-950A-1D49-344F-26DDAF7198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65545" y="251311"/>
                <a:ext cx="139175" cy="0"/>
              </a:xfrm>
              <a:prstGeom prst="line">
                <a:avLst/>
              </a:prstGeom>
              <a:ln w="254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5" name="Textfeld 544">
              <a:extLst>
                <a:ext uri="{FF2B5EF4-FFF2-40B4-BE49-F238E27FC236}">
                  <a16:creationId xmlns:a16="http://schemas.microsoft.com/office/drawing/2014/main" id="{9B4F4891-1F3A-350C-57F5-698F30AC900F}"/>
                </a:ext>
              </a:extLst>
            </p:cNvPr>
            <p:cNvSpPr txBox="1"/>
            <p:nvPr/>
          </p:nvSpPr>
          <p:spPr>
            <a:xfrm rot="16200000">
              <a:off x="7435244" y="1928470"/>
              <a:ext cx="499652" cy="1951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00" dirty="0"/>
                <a:t>Charge</a:t>
              </a:r>
            </a:p>
          </p:txBody>
        </p:sp>
        <p:sp>
          <p:nvSpPr>
            <p:cNvPr id="546" name="Textfeld 545">
              <a:extLst>
                <a:ext uri="{FF2B5EF4-FFF2-40B4-BE49-F238E27FC236}">
                  <a16:creationId xmlns:a16="http://schemas.microsoft.com/office/drawing/2014/main" id="{8F5A28FA-27F7-10D1-21E9-BDDB1FFCB251}"/>
                </a:ext>
              </a:extLst>
            </p:cNvPr>
            <p:cNvSpPr txBox="1"/>
            <p:nvPr/>
          </p:nvSpPr>
          <p:spPr>
            <a:xfrm>
              <a:off x="8085225" y="2343026"/>
              <a:ext cx="499654" cy="195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00" dirty="0"/>
                <a:t>Time</a:t>
              </a: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8A5F57EE-3742-A7D0-B51E-A5597DCDD019}"/>
              </a:ext>
            </a:extLst>
          </p:cNvPr>
          <p:cNvGrpSpPr/>
          <p:nvPr/>
        </p:nvGrpSpPr>
        <p:grpSpPr>
          <a:xfrm>
            <a:off x="6472970" y="3164359"/>
            <a:ext cx="2511402" cy="1574694"/>
            <a:chOff x="8630624" y="3838144"/>
            <a:chExt cx="3348536" cy="2099591"/>
          </a:xfrm>
        </p:grpSpPr>
        <p:sp>
          <p:nvSpPr>
            <p:cNvPr id="592" name="Rechteck: abgerundete Ecken 591">
              <a:extLst>
                <a:ext uri="{FF2B5EF4-FFF2-40B4-BE49-F238E27FC236}">
                  <a16:creationId xmlns:a16="http://schemas.microsoft.com/office/drawing/2014/main" id="{0DEB7FCB-5046-E85F-269C-53EA1958924A}"/>
                </a:ext>
              </a:extLst>
            </p:cNvPr>
            <p:cNvSpPr/>
            <p:nvPr/>
          </p:nvSpPr>
          <p:spPr>
            <a:xfrm>
              <a:off x="8654223" y="3838144"/>
              <a:ext cx="3324937" cy="2020219"/>
            </a:xfrm>
            <a:prstGeom prst="roundRect">
              <a:avLst>
                <a:gd name="adj" fmla="val 0"/>
              </a:avLst>
            </a:prstGeom>
            <a:solidFill>
              <a:srgbClr val="FCFCFC"/>
            </a:solidFill>
            <a:ln w="3175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93" name="Freihandform: Form 592">
              <a:extLst>
                <a:ext uri="{FF2B5EF4-FFF2-40B4-BE49-F238E27FC236}">
                  <a16:creationId xmlns:a16="http://schemas.microsoft.com/office/drawing/2014/main" id="{B7F7FE90-737B-65F9-929E-E7C80AE68686}"/>
                </a:ext>
              </a:extLst>
            </p:cNvPr>
            <p:cNvSpPr/>
            <p:nvPr/>
          </p:nvSpPr>
          <p:spPr>
            <a:xfrm>
              <a:off x="9110300" y="4931680"/>
              <a:ext cx="2092122" cy="679753"/>
            </a:xfrm>
            <a:custGeom>
              <a:avLst/>
              <a:gdLst>
                <a:gd name="connsiteX0" fmla="*/ 0 w 850106"/>
                <a:gd name="connsiteY0" fmla="*/ 298026 h 303099"/>
                <a:gd name="connsiteX1" fmla="*/ 102394 w 850106"/>
                <a:gd name="connsiteY1" fmla="*/ 300408 h 303099"/>
                <a:gd name="connsiteX2" fmla="*/ 183356 w 850106"/>
                <a:gd name="connsiteY2" fmla="*/ 274214 h 303099"/>
                <a:gd name="connsiteX3" fmla="*/ 259556 w 850106"/>
                <a:gd name="connsiteY3" fmla="*/ 24183 h 303099"/>
                <a:gd name="connsiteX4" fmla="*/ 359569 w 850106"/>
                <a:gd name="connsiteY4" fmla="*/ 31326 h 303099"/>
                <a:gd name="connsiteX5" fmla="*/ 514350 w 850106"/>
                <a:gd name="connsiteY5" fmla="*/ 214683 h 303099"/>
                <a:gd name="connsiteX6" fmla="*/ 607219 w 850106"/>
                <a:gd name="connsiteY6" fmla="*/ 267070 h 303099"/>
                <a:gd name="connsiteX7" fmla="*/ 769144 w 850106"/>
                <a:gd name="connsiteY7" fmla="*/ 290883 h 303099"/>
                <a:gd name="connsiteX8" fmla="*/ 850106 w 850106"/>
                <a:gd name="connsiteY8" fmla="*/ 302789 h 303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0106" h="303099">
                  <a:moveTo>
                    <a:pt x="0" y="298026"/>
                  </a:moveTo>
                  <a:cubicBezTo>
                    <a:pt x="35917" y="301201"/>
                    <a:pt x="71835" y="304377"/>
                    <a:pt x="102394" y="300408"/>
                  </a:cubicBezTo>
                  <a:cubicBezTo>
                    <a:pt x="132953" y="296439"/>
                    <a:pt x="157162" y="320251"/>
                    <a:pt x="183356" y="274214"/>
                  </a:cubicBezTo>
                  <a:cubicBezTo>
                    <a:pt x="209550" y="228177"/>
                    <a:pt x="230187" y="64664"/>
                    <a:pt x="259556" y="24183"/>
                  </a:cubicBezTo>
                  <a:cubicBezTo>
                    <a:pt x="288925" y="-16298"/>
                    <a:pt x="317103" y="-424"/>
                    <a:pt x="359569" y="31326"/>
                  </a:cubicBezTo>
                  <a:cubicBezTo>
                    <a:pt x="402035" y="63076"/>
                    <a:pt x="473075" y="175392"/>
                    <a:pt x="514350" y="214683"/>
                  </a:cubicBezTo>
                  <a:cubicBezTo>
                    <a:pt x="555625" y="253974"/>
                    <a:pt x="564753" y="254370"/>
                    <a:pt x="607219" y="267070"/>
                  </a:cubicBezTo>
                  <a:cubicBezTo>
                    <a:pt x="649685" y="279770"/>
                    <a:pt x="769144" y="290883"/>
                    <a:pt x="769144" y="290883"/>
                  </a:cubicBezTo>
                  <a:lnTo>
                    <a:pt x="850106" y="302789"/>
                  </a:lnTo>
                </a:path>
              </a:pathLst>
            </a:custGeom>
            <a:noFill/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601" name="Gruppieren 600">
              <a:extLst>
                <a:ext uri="{FF2B5EF4-FFF2-40B4-BE49-F238E27FC236}">
                  <a16:creationId xmlns:a16="http://schemas.microsoft.com/office/drawing/2014/main" id="{987C28ED-6996-0961-604D-3ACBABE03BE6}"/>
                </a:ext>
              </a:extLst>
            </p:cNvPr>
            <p:cNvGrpSpPr/>
            <p:nvPr/>
          </p:nvGrpSpPr>
          <p:grpSpPr>
            <a:xfrm>
              <a:off x="8969821" y="3946533"/>
              <a:ext cx="2974629" cy="1698950"/>
              <a:chOff x="8954477" y="316356"/>
              <a:chExt cx="926679" cy="529270"/>
            </a:xfrm>
          </p:grpSpPr>
          <p:cxnSp>
            <p:nvCxnSpPr>
              <p:cNvPr id="614" name="Gerade Verbindung mit Pfeil 613">
                <a:extLst>
                  <a:ext uri="{FF2B5EF4-FFF2-40B4-BE49-F238E27FC236}">
                    <a16:creationId xmlns:a16="http://schemas.microsoft.com/office/drawing/2014/main" id="{75F2B24E-5975-0749-E581-24F860AF8CA0}"/>
                  </a:ext>
                </a:extLst>
              </p:cNvPr>
              <p:cNvCxnSpPr/>
              <p:nvPr/>
            </p:nvCxnSpPr>
            <p:spPr>
              <a:xfrm flipV="1">
                <a:off x="8957653" y="316356"/>
                <a:ext cx="0" cy="52096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5" name="Gerade Verbindung mit Pfeil 614">
                <a:extLst>
                  <a:ext uri="{FF2B5EF4-FFF2-40B4-BE49-F238E27FC236}">
                    <a16:creationId xmlns:a16="http://schemas.microsoft.com/office/drawing/2014/main" id="{CD869FE3-CB44-B7D1-C140-01F2E1B54F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54477" y="838484"/>
                <a:ext cx="926679" cy="714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2" name="Gruppieren 601">
              <a:extLst>
                <a:ext uri="{FF2B5EF4-FFF2-40B4-BE49-F238E27FC236}">
                  <a16:creationId xmlns:a16="http://schemas.microsoft.com/office/drawing/2014/main" id="{CFCD2F00-2AF0-CF72-9064-2063744F5E51}"/>
                </a:ext>
              </a:extLst>
            </p:cNvPr>
            <p:cNvGrpSpPr/>
            <p:nvPr/>
          </p:nvGrpSpPr>
          <p:grpSpPr>
            <a:xfrm>
              <a:off x="10867464" y="3896735"/>
              <a:ext cx="997847" cy="1209441"/>
              <a:chOff x="9236731" y="108831"/>
              <a:chExt cx="405461" cy="491439"/>
            </a:xfrm>
          </p:grpSpPr>
          <p:sp>
            <p:nvSpPr>
              <p:cNvPr id="605" name="Rechteck: abgerundete Ecken 604">
                <a:extLst>
                  <a:ext uri="{FF2B5EF4-FFF2-40B4-BE49-F238E27FC236}">
                    <a16:creationId xmlns:a16="http://schemas.microsoft.com/office/drawing/2014/main" id="{EE8B548D-B102-5D9C-A1BD-C735637BA17C}"/>
                  </a:ext>
                </a:extLst>
              </p:cNvPr>
              <p:cNvSpPr/>
              <p:nvPr/>
            </p:nvSpPr>
            <p:spPr>
              <a:xfrm>
                <a:off x="9236731" y="136595"/>
                <a:ext cx="405461" cy="463675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6" name="Textfeld 605">
                    <a:extLst>
                      <a:ext uri="{FF2B5EF4-FFF2-40B4-BE49-F238E27FC236}">
                        <a16:creationId xmlns:a16="http://schemas.microsoft.com/office/drawing/2014/main" id="{8521B4E1-60C8-BA5A-282D-0E18565A5C5C}"/>
                      </a:ext>
                    </a:extLst>
                  </p:cNvPr>
                  <p:cNvSpPr txBox="1"/>
                  <p:nvPr/>
                </p:nvSpPr>
                <p:spPr>
                  <a:xfrm>
                    <a:off x="9366922" y="108831"/>
                    <a:ext cx="180267" cy="47985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acc>
                        </m:oMath>
                      </m:oMathPara>
                    </a14:m>
                    <a:endParaRPr lang="en-US" sz="2400" dirty="0"/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606" name="Textfeld 605">
                    <a:extLst>
                      <a:ext uri="{FF2B5EF4-FFF2-40B4-BE49-F238E27FC236}">
                        <a16:creationId xmlns:a16="http://schemas.microsoft.com/office/drawing/2014/main" id="{8521B4E1-60C8-BA5A-282D-0E18565A5C5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66922" y="108831"/>
                    <a:ext cx="180267" cy="479851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818" r="-3090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607" name="Gruppieren 606">
                <a:extLst>
                  <a:ext uri="{FF2B5EF4-FFF2-40B4-BE49-F238E27FC236}">
                    <a16:creationId xmlns:a16="http://schemas.microsoft.com/office/drawing/2014/main" id="{241402A3-C546-2D13-EB9D-367ABD75F493}"/>
                  </a:ext>
                </a:extLst>
              </p:cNvPr>
              <p:cNvGrpSpPr/>
              <p:nvPr/>
            </p:nvGrpSpPr>
            <p:grpSpPr>
              <a:xfrm>
                <a:off x="9310703" y="390705"/>
                <a:ext cx="68031" cy="144381"/>
                <a:chOff x="5932861" y="1468672"/>
                <a:chExt cx="51629" cy="104423"/>
              </a:xfrm>
            </p:grpSpPr>
            <p:sp>
              <p:nvSpPr>
                <p:cNvPr id="609" name="Ellipse 608">
                  <a:extLst>
                    <a:ext uri="{FF2B5EF4-FFF2-40B4-BE49-F238E27FC236}">
                      <a16:creationId xmlns:a16="http://schemas.microsoft.com/office/drawing/2014/main" id="{650FFDA3-DCD0-FB63-1347-05F723F33788}"/>
                    </a:ext>
                  </a:extLst>
                </p:cNvPr>
                <p:cNvSpPr/>
                <p:nvPr/>
              </p:nvSpPr>
              <p:spPr>
                <a:xfrm>
                  <a:off x="5935817" y="149945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grpSp>
              <p:nvGrpSpPr>
                <p:cNvPr id="610" name="Gruppieren 609">
                  <a:extLst>
                    <a:ext uri="{FF2B5EF4-FFF2-40B4-BE49-F238E27FC236}">
                      <a16:creationId xmlns:a16="http://schemas.microsoft.com/office/drawing/2014/main" id="{5EB5AC13-D4DD-EB01-33D0-F0B786E2DC40}"/>
                    </a:ext>
                  </a:extLst>
                </p:cNvPr>
                <p:cNvGrpSpPr/>
                <p:nvPr/>
              </p:nvGrpSpPr>
              <p:grpSpPr>
                <a:xfrm>
                  <a:off x="5932861" y="1468672"/>
                  <a:ext cx="51629" cy="104423"/>
                  <a:chOff x="5595939" y="1205795"/>
                  <a:chExt cx="55244" cy="438188"/>
                </a:xfrm>
              </p:grpSpPr>
              <p:cxnSp>
                <p:nvCxnSpPr>
                  <p:cNvPr id="611" name="Gerader Verbinder 610">
                    <a:extLst>
                      <a:ext uri="{FF2B5EF4-FFF2-40B4-BE49-F238E27FC236}">
                        <a16:creationId xmlns:a16="http://schemas.microsoft.com/office/drawing/2014/main" id="{F88E56E9-43C9-5DEA-ACD3-5510517359FB}"/>
                      </a:ext>
                    </a:extLst>
                  </p:cNvPr>
                  <p:cNvCxnSpPr/>
                  <p:nvPr/>
                </p:nvCxnSpPr>
                <p:spPr>
                  <a:xfrm>
                    <a:off x="5624511" y="1205795"/>
                    <a:ext cx="0" cy="43815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2" name="Gerader Verbinder 611">
                    <a:extLst>
                      <a:ext uri="{FF2B5EF4-FFF2-40B4-BE49-F238E27FC236}">
                        <a16:creationId xmlns:a16="http://schemas.microsoft.com/office/drawing/2014/main" id="{0661813A-9565-F9B1-7D78-0AEC16D3C300}"/>
                      </a:ext>
                    </a:extLst>
                  </p:cNvPr>
                  <p:cNvCxnSpPr/>
                  <p:nvPr/>
                </p:nvCxnSpPr>
                <p:spPr>
                  <a:xfrm>
                    <a:off x="5595939" y="1205883"/>
                    <a:ext cx="55244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3" name="Gerader Verbinder 612">
                    <a:extLst>
                      <a:ext uri="{FF2B5EF4-FFF2-40B4-BE49-F238E27FC236}">
                        <a16:creationId xmlns:a16="http://schemas.microsoft.com/office/drawing/2014/main" id="{6D9B97E6-2514-8910-DE29-2688B52D004E}"/>
                      </a:ext>
                    </a:extLst>
                  </p:cNvPr>
                  <p:cNvCxnSpPr/>
                  <p:nvPr/>
                </p:nvCxnSpPr>
                <p:spPr>
                  <a:xfrm>
                    <a:off x="5595939" y="1643983"/>
                    <a:ext cx="55244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608" name="Gerader Verbinder 607">
                <a:extLst>
                  <a:ext uri="{FF2B5EF4-FFF2-40B4-BE49-F238E27FC236}">
                    <a16:creationId xmlns:a16="http://schemas.microsoft.com/office/drawing/2014/main" id="{4DEC11CA-1F63-FE83-AF66-685CAE9326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65545" y="251311"/>
                <a:ext cx="139175" cy="0"/>
              </a:xfrm>
              <a:prstGeom prst="line">
                <a:avLst/>
              </a:prstGeom>
              <a:ln w="254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3" name="Textfeld 602">
              <a:extLst>
                <a:ext uri="{FF2B5EF4-FFF2-40B4-BE49-F238E27FC236}">
                  <a16:creationId xmlns:a16="http://schemas.microsoft.com/office/drawing/2014/main" id="{46A3C9EF-03BF-FC3F-88D4-80E0D1781D99}"/>
                </a:ext>
              </a:extLst>
            </p:cNvPr>
            <p:cNvSpPr txBox="1"/>
            <p:nvPr/>
          </p:nvSpPr>
          <p:spPr>
            <a:xfrm rot="16200000">
              <a:off x="8255795" y="4587073"/>
              <a:ext cx="111899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Charge</a:t>
              </a:r>
            </a:p>
          </p:txBody>
        </p:sp>
        <p:sp>
          <p:nvSpPr>
            <p:cNvPr id="604" name="Textfeld 603">
              <a:extLst>
                <a:ext uri="{FF2B5EF4-FFF2-40B4-BE49-F238E27FC236}">
                  <a16:creationId xmlns:a16="http://schemas.microsoft.com/office/drawing/2014/main" id="{D9C7B363-7E54-D11B-167B-075103BAD65F}"/>
                </a:ext>
              </a:extLst>
            </p:cNvPr>
            <p:cNvSpPr txBox="1"/>
            <p:nvPr/>
          </p:nvSpPr>
          <p:spPr>
            <a:xfrm>
              <a:off x="9889555" y="5568403"/>
              <a:ext cx="111898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Time</a:t>
              </a:r>
            </a:p>
          </p:txBody>
        </p:sp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A8555253-AE18-B946-A7C7-22FAD9797484}"/>
                </a:ext>
              </a:extLst>
            </p:cNvPr>
            <p:cNvSpPr/>
            <p:nvPr/>
          </p:nvSpPr>
          <p:spPr>
            <a:xfrm>
              <a:off x="9131300" y="4469790"/>
              <a:ext cx="2724150" cy="1156310"/>
            </a:xfrm>
            <a:custGeom>
              <a:avLst/>
              <a:gdLst>
                <a:gd name="connsiteX0" fmla="*/ 0 w 2724150"/>
                <a:gd name="connsiteY0" fmla="*/ 1130910 h 1156310"/>
                <a:gd name="connsiteX1" fmla="*/ 279400 w 2724150"/>
                <a:gd name="connsiteY1" fmla="*/ 1111860 h 1156310"/>
                <a:gd name="connsiteX2" fmla="*/ 374650 w 2724150"/>
                <a:gd name="connsiteY2" fmla="*/ 1111860 h 1156310"/>
                <a:gd name="connsiteX3" fmla="*/ 469900 w 2724150"/>
                <a:gd name="connsiteY3" fmla="*/ 1016610 h 1156310"/>
                <a:gd name="connsiteX4" fmla="*/ 762000 w 2724150"/>
                <a:gd name="connsiteY4" fmla="*/ 413360 h 1156310"/>
                <a:gd name="connsiteX5" fmla="*/ 965200 w 2724150"/>
                <a:gd name="connsiteY5" fmla="*/ 610 h 1156310"/>
                <a:gd name="connsiteX6" fmla="*/ 1270000 w 2724150"/>
                <a:gd name="connsiteY6" fmla="*/ 502260 h 1156310"/>
                <a:gd name="connsiteX7" fmla="*/ 1644650 w 2724150"/>
                <a:gd name="connsiteY7" fmla="*/ 915010 h 1156310"/>
                <a:gd name="connsiteX8" fmla="*/ 2070100 w 2724150"/>
                <a:gd name="connsiteY8" fmla="*/ 1067410 h 1156310"/>
                <a:gd name="connsiteX9" fmla="*/ 2349500 w 2724150"/>
                <a:gd name="connsiteY9" fmla="*/ 1137260 h 1156310"/>
                <a:gd name="connsiteX10" fmla="*/ 2724150 w 2724150"/>
                <a:gd name="connsiteY10" fmla="*/ 1156310 h 115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24150" h="1156310">
                  <a:moveTo>
                    <a:pt x="0" y="1130910"/>
                  </a:moveTo>
                  <a:lnTo>
                    <a:pt x="279400" y="1111860"/>
                  </a:lnTo>
                  <a:cubicBezTo>
                    <a:pt x="341842" y="1108685"/>
                    <a:pt x="342900" y="1127735"/>
                    <a:pt x="374650" y="1111860"/>
                  </a:cubicBezTo>
                  <a:cubicBezTo>
                    <a:pt x="406400" y="1095985"/>
                    <a:pt x="405342" y="1133027"/>
                    <a:pt x="469900" y="1016610"/>
                  </a:cubicBezTo>
                  <a:cubicBezTo>
                    <a:pt x="534458" y="900193"/>
                    <a:pt x="679450" y="582693"/>
                    <a:pt x="762000" y="413360"/>
                  </a:cubicBezTo>
                  <a:cubicBezTo>
                    <a:pt x="844550" y="244027"/>
                    <a:pt x="880533" y="-14207"/>
                    <a:pt x="965200" y="610"/>
                  </a:cubicBezTo>
                  <a:cubicBezTo>
                    <a:pt x="1049867" y="15427"/>
                    <a:pt x="1156758" y="349860"/>
                    <a:pt x="1270000" y="502260"/>
                  </a:cubicBezTo>
                  <a:cubicBezTo>
                    <a:pt x="1383242" y="654660"/>
                    <a:pt x="1511300" y="820818"/>
                    <a:pt x="1644650" y="915010"/>
                  </a:cubicBezTo>
                  <a:cubicBezTo>
                    <a:pt x="1778000" y="1009202"/>
                    <a:pt x="1952625" y="1030368"/>
                    <a:pt x="2070100" y="1067410"/>
                  </a:cubicBezTo>
                  <a:cubicBezTo>
                    <a:pt x="2187575" y="1104452"/>
                    <a:pt x="2240492" y="1122443"/>
                    <a:pt x="2349500" y="1137260"/>
                  </a:cubicBezTo>
                  <a:cubicBezTo>
                    <a:pt x="2458508" y="1152077"/>
                    <a:pt x="2591329" y="1154193"/>
                    <a:pt x="2724150" y="1156310"/>
                  </a:cubicBez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594" name="Gruppieren 593">
              <a:extLst>
                <a:ext uri="{FF2B5EF4-FFF2-40B4-BE49-F238E27FC236}">
                  <a16:creationId xmlns:a16="http://schemas.microsoft.com/office/drawing/2014/main" id="{00CDD74E-5B09-971E-1C37-283CC34C1C4A}"/>
                </a:ext>
              </a:extLst>
            </p:cNvPr>
            <p:cNvGrpSpPr/>
            <p:nvPr/>
          </p:nvGrpSpPr>
          <p:grpSpPr>
            <a:xfrm>
              <a:off x="10525785" y="4894361"/>
              <a:ext cx="127060" cy="591903"/>
              <a:chOff x="5802434" y="1427661"/>
              <a:chExt cx="51629" cy="240511"/>
            </a:xfrm>
          </p:grpSpPr>
          <p:sp>
            <p:nvSpPr>
              <p:cNvPr id="646" name="Ellipse 645">
                <a:extLst>
                  <a:ext uri="{FF2B5EF4-FFF2-40B4-BE49-F238E27FC236}">
                    <a16:creationId xmlns:a16="http://schemas.microsoft.com/office/drawing/2014/main" id="{832A2C4D-9F71-3179-4239-49AF2BC2CCCA}"/>
                  </a:ext>
                </a:extLst>
              </p:cNvPr>
              <p:cNvSpPr/>
              <p:nvPr/>
            </p:nvSpPr>
            <p:spPr>
              <a:xfrm>
                <a:off x="5808344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647" name="Gruppieren 646">
                <a:extLst>
                  <a:ext uri="{FF2B5EF4-FFF2-40B4-BE49-F238E27FC236}">
                    <a16:creationId xmlns:a16="http://schemas.microsoft.com/office/drawing/2014/main" id="{0E27BF34-7C0A-7202-0A89-746D5F5281B2}"/>
                  </a:ext>
                </a:extLst>
              </p:cNvPr>
              <p:cNvGrpSpPr/>
              <p:nvPr/>
            </p:nvGrpSpPr>
            <p:grpSpPr>
              <a:xfrm>
                <a:off x="5802434" y="1427661"/>
                <a:ext cx="51629" cy="240511"/>
                <a:chOff x="5595939" y="1319213"/>
                <a:chExt cx="55244" cy="438150"/>
              </a:xfrm>
            </p:grpSpPr>
            <p:cxnSp>
              <p:nvCxnSpPr>
                <p:cNvPr id="648" name="Gerader Verbinder 647">
                  <a:extLst>
                    <a:ext uri="{FF2B5EF4-FFF2-40B4-BE49-F238E27FC236}">
                      <a16:creationId xmlns:a16="http://schemas.microsoft.com/office/drawing/2014/main" id="{E226DC1A-8AAA-5966-0542-8508625698E1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9" name="Gerader Verbinder 648">
                  <a:extLst>
                    <a:ext uri="{FF2B5EF4-FFF2-40B4-BE49-F238E27FC236}">
                      <a16:creationId xmlns:a16="http://schemas.microsoft.com/office/drawing/2014/main" id="{27EC2C97-410A-2F16-45B3-FB49A16BB2CB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0" name="Gerader Verbinder 649">
                  <a:extLst>
                    <a:ext uri="{FF2B5EF4-FFF2-40B4-BE49-F238E27FC236}">
                      <a16:creationId xmlns:a16="http://schemas.microsoft.com/office/drawing/2014/main" id="{5D56A92D-580B-94C7-A7C8-5E657332B5AE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95" name="Gruppieren 594">
              <a:extLst>
                <a:ext uri="{FF2B5EF4-FFF2-40B4-BE49-F238E27FC236}">
                  <a16:creationId xmlns:a16="http://schemas.microsoft.com/office/drawing/2014/main" id="{D30BC30A-C813-400D-E92D-C627D331C0D6}"/>
                </a:ext>
              </a:extLst>
            </p:cNvPr>
            <p:cNvGrpSpPr/>
            <p:nvPr/>
          </p:nvGrpSpPr>
          <p:grpSpPr>
            <a:xfrm>
              <a:off x="10115551" y="4308879"/>
              <a:ext cx="127060" cy="256969"/>
              <a:chOff x="5932861" y="1495708"/>
              <a:chExt cx="51629" cy="104416"/>
            </a:xfrm>
          </p:grpSpPr>
          <p:sp>
            <p:nvSpPr>
              <p:cNvPr id="641" name="Ellipse 640">
                <a:extLst>
                  <a:ext uri="{FF2B5EF4-FFF2-40B4-BE49-F238E27FC236}">
                    <a16:creationId xmlns:a16="http://schemas.microsoft.com/office/drawing/2014/main" id="{C28A621E-73F0-F8A2-B5F7-A7FA6E370A52}"/>
                  </a:ext>
                </a:extLst>
              </p:cNvPr>
              <p:cNvSpPr/>
              <p:nvPr/>
            </p:nvSpPr>
            <p:spPr>
              <a:xfrm>
                <a:off x="5935817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642" name="Gruppieren 641">
                <a:extLst>
                  <a:ext uri="{FF2B5EF4-FFF2-40B4-BE49-F238E27FC236}">
                    <a16:creationId xmlns:a16="http://schemas.microsoft.com/office/drawing/2014/main" id="{1866E999-E694-8B64-60F2-AA627CF69375}"/>
                  </a:ext>
                </a:extLst>
              </p:cNvPr>
              <p:cNvGrpSpPr/>
              <p:nvPr/>
            </p:nvGrpSpPr>
            <p:grpSpPr>
              <a:xfrm>
                <a:off x="5932861" y="1495708"/>
                <a:ext cx="51629" cy="104416"/>
                <a:chOff x="5595939" y="1319213"/>
                <a:chExt cx="55244" cy="438150"/>
              </a:xfrm>
            </p:grpSpPr>
            <p:cxnSp>
              <p:nvCxnSpPr>
                <p:cNvPr id="643" name="Gerader Verbinder 642">
                  <a:extLst>
                    <a:ext uri="{FF2B5EF4-FFF2-40B4-BE49-F238E27FC236}">
                      <a16:creationId xmlns:a16="http://schemas.microsoft.com/office/drawing/2014/main" id="{B7BABF18-0A9F-5984-7D5D-A92C0A5737FB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4" name="Gerader Verbinder 643">
                  <a:extLst>
                    <a:ext uri="{FF2B5EF4-FFF2-40B4-BE49-F238E27FC236}">
                      <a16:creationId xmlns:a16="http://schemas.microsoft.com/office/drawing/2014/main" id="{87581C8B-250E-E2AA-83F5-725DF9A58E98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5" name="Gerader Verbinder 644">
                  <a:extLst>
                    <a:ext uri="{FF2B5EF4-FFF2-40B4-BE49-F238E27FC236}">
                      <a16:creationId xmlns:a16="http://schemas.microsoft.com/office/drawing/2014/main" id="{F7571DF7-1917-1C47-C89F-E4E0D5B3C865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96" name="Gruppieren 595">
              <a:extLst>
                <a:ext uri="{FF2B5EF4-FFF2-40B4-BE49-F238E27FC236}">
                  <a16:creationId xmlns:a16="http://schemas.microsoft.com/office/drawing/2014/main" id="{E74BFD7C-3324-F1C3-5739-A88848D5A660}"/>
                </a:ext>
              </a:extLst>
            </p:cNvPr>
            <p:cNvGrpSpPr/>
            <p:nvPr/>
          </p:nvGrpSpPr>
          <p:grpSpPr>
            <a:xfrm>
              <a:off x="9629207" y="4965444"/>
              <a:ext cx="127060" cy="591903"/>
              <a:chOff x="5802434" y="1427661"/>
              <a:chExt cx="51629" cy="240511"/>
            </a:xfrm>
          </p:grpSpPr>
          <p:sp>
            <p:nvSpPr>
              <p:cNvPr id="636" name="Ellipse 635">
                <a:extLst>
                  <a:ext uri="{FF2B5EF4-FFF2-40B4-BE49-F238E27FC236}">
                    <a16:creationId xmlns:a16="http://schemas.microsoft.com/office/drawing/2014/main" id="{8E0A27B4-3AAF-BAB5-0A3C-2D40E4D1BE99}"/>
                  </a:ext>
                </a:extLst>
              </p:cNvPr>
              <p:cNvSpPr/>
              <p:nvPr/>
            </p:nvSpPr>
            <p:spPr>
              <a:xfrm>
                <a:off x="5808344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637" name="Gruppieren 636">
                <a:extLst>
                  <a:ext uri="{FF2B5EF4-FFF2-40B4-BE49-F238E27FC236}">
                    <a16:creationId xmlns:a16="http://schemas.microsoft.com/office/drawing/2014/main" id="{4AAF1A42-9129-C6F1-3ACF-821B214125F3}"/>
                  </a:ext>
                </a:extLst>
              </p:cNvPr>
              <p:cNvGrpSpPr/>
              <p:nvPr/>
            </p:nvGrpSpPr>
            <p:grpSpPr>
              <a:xfrm>
                <a:off x="5802434" y="1427661"/>
                <a:ext cx="51629" cy="240511"/>
                <a:chOff x="5595939" y="1319213"/>
                <a:chExt cx="55244" cy="438150"/>
              </a:xfrm>
            </p:grpSpPr>
            <p:cxnSp>
              <p:nvCxnSpPr>
                <p:cNvPr id="638" name="Gerader Verbinder 637">
                  <a:extLst>
                    <a:ext uri="{FF2B5EF4-FFF2-40B4-BE49-F238E27FC236}">
                      <a16:creationId xmlns:a16="http://schemas.microsoft.com/office/drawing/2014/main" id="{26660466-C383-9F43-7DFD-C5E879462C9F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9" name="Gerader Verbinder 638">
                  <a:extLst>
                    <a:ext uri="{FF2B5EF4-FFF2-40B4-BE49-F238E27FC236}">
                      <a16:creationId xmlns:a16="http://schemas.microsoft.com/office/drawing/2014/main" id="{865C7C2C-9E2F-7330-3DAB-293A541BF79A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0" name="Gerader Verbinder 639">
                  <a:extLst>
                    <a:ext uri="{FF2B5EF4-FFF2-40B4-BE49-F238E27FC236}">
                      <a16:creationId xmlns:a16="http://schemas.microsoft.com/office/drawing/2014/main" id="{2E86412A-26D1-8B11-5857-4BF91014AF47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97" name="Gruppieren 596">
              <a:extLst>
                <a:ext uri="{FF2B5EF4-FFF2-40B4-BE49-F238E27FC236}">
                  <a16:creationId xmlns:a16="http://schemas.microsoft.com/office/drawing/2014/main" id="{FC5A39CF-385B-AF3B-0FAA-93DBEADA0604}"/>
                </a:ext>
              </a:extLst>
            </p:cNvPr>
            <p:cNvGrpSpPr/>
            <p:nvPr/>
          </p:nvGrpSpPr>
          <p:grpSpPr>
            <a:xfrm>
              <a:off x="9849907" y="4669151"/>
              <a:ext cx="127060" cy="256969"/>
              <a:chOff x="5932861" y="1495708"/>
              <a:chExt cx="51629" cy="104416"/>
            </a:xfrm>
          </p:grpSpPr>
          <p:sp>
            <p:nvSpPr>
              <p:cNvPr id="631" name="Ellipse 630">
                <a:extLst>
                  <a:ext uri="{FF2B5EF4-FFF2-40B4-BE49-F238E27FC236}">
                    <a16:creationId xmlns:a16="http://schemas.microsoft.com/office/drawing/2014/main" id="{A75BB2F5-65AA-2104-004B-F2FE212CDD52}"/>
                  </a:ext>
                </a:extLst>
              </p:cNvPr>
              <p:cNvSpPr/>
              <p:nvPr/>
            </p:nvSpPr>
            <p:spPr>
              <a:xfrm>
                <a:off x="5935817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632" name="Gruppieren 631">
                <a:extLst>
                  <a:ext uri="{FF2B5EF4-FFF2-40B4-BE49-F238E27FC236}">
                    <a16:creationId xmlns:a16="http://schemas.microsoft.com/office/drawing/2014/main" id="{8C1BE49C-2A5C-3DFC-A931-E75E2B740FC2}"/>
                  </a:ext>
                </a:extLst>
              </p:cNvPr>
              <p:cNvGrpSpPr/>
              <p:nvPr/>
            </p:nvGrpSpPr>
            <p:grpSpPr>
              <a:xfrm>
                <a:off x="5932861" y="1495708"/>
                <a:ext cx="51629" cy="104416"/>
                <a:chOff x="5595939" y="1319213"/>
                <a:chExt cx="55244" cy="438150"/>
              </a:xfrm>
            </p:grpSpPr>
            <p:cxnSp>
              <p:nvCxnSpPr>
                <p:cNvPr id="633" name="Gerader Verbinder 632">
                  <a:extLst>
                    <a:ext uri="{FF2B5EF4-FFF2-40B4-BE49-F238E27FC236}">
                      <a16:creationId xmlns:a16="http://schemas.microsoft.com/office/drawing/2014/main" id="{25847E2B-1D60-7919-C5E2-484C9199D8EB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4" name="Gerader Verbinder 633">
                  <a:extLst>
                    <a:ext uri="{FF2B5EF4-FFF2-40B4-BE49-F238E27FC236}">
                      <a16:creationId xmlns:a16="http://schemas.microsoft.com/office/drawing/2014/main" id="{78C111DD-DEB5-2B30-DD1A-67BC65471A56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5" name="Gerader Verbinder 634">
                  <a:extLst>
                    <a:ext uri="{FF2B5EF4-FFF2-40B4-BE49-F238E27FC236}">
                      <a16:creationId xmlns:a16="http://schemas.microsoft.com/office/drawing/2014/main" id="{13630126-EFF7-AF30-F42A-1BADC7DE1785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98" name="Gruppieren 597">
              <a:extLst>
                <a:ext uri="{FF2B5EF4-FFF2-40B4-BE49-F238E27FC236}">
                  <a16:creationId xmlns:a16="http://schemas.microsoft.com/office/drawing/2014/main" id="{87764291-5510-0520-EDB2-8850B2438CB3}"/>
                </a:ext>
              </a:extLst>
            </p:cNvPr>
            <p:cNvGrpSpPr/>
            <p:nvPr/>
          </p:nvGrpSpPr>
          <p:grpSpPr>
            <a:xfrm>
              <a:off x="10794746" y="5233339"/>
              <a:ext cx="127060" cy="256969"/>
              <a:chOff x="5932861" y="1495708"/>
              <a:chExt cx="51629" cy="104416"/>
            </a:xfrm>
          </p:grpSpPr>
          <p:sp>
            <p:nvSpPr>
              <p:cNvPr id="626" name="Ellipse 625">
                <a:extLst>
                  <a:ext uri="{FF2B5EF4-FFF2-40B4-BE49-F238E27FC236}">
                    <a16:creationId xmlns:a16="http://schemas.microsoft.com/office/drawing/2014/main" id="{9CAF84E7-E6ED-0A51-91D6-CCAB5AC8D588}"/>
                  </a:ext>
                </a:extLst>
              </p:cNvPr>
              <p:cNvSpPr/>
              <p:nvPr/>
            </p:nvSpPr>
            <p:spPr>
              <a:xfrm>
                <a:off x="5935817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627" name="Gruppieren 626">
                <a:extLst>
                  <a:ext uri="{FF2B5EF4-FFF2-40B4-BE49-F238E27FC236}">
                    <a16:creationId xmlns:a16="http://schemas.microsoft.com/office/drawing/2014/main" id="{D327B98A-EDEC-1646-0E2D-31CC554138B4}"/>
                  </a:ext>
                </a:extLst>
              </p:cNvPr>
              <p:cNvGrpSpPr/>
              <p:nvPr/>
            </p:nvGrpSpPr>
            <p:grpSpPr>
              <a:xfrm>
                <a:off x="5932861" y="1495708"/>
                <a:ext cx="51629" cy="104416"/>
                <a:chOff x="5595939" y="1319213"/>
                <a:chExt cx="55244" cy="438150"/>
              </a:xfrm>
            </p:grpSpPr>
            <p:cxnSp>
              <p:nvCxnSpPr>
                <p:cNvPr id="628" name="Gerader Verbinder 627">
                  <a:extLst>
                    <a:ext uri="{FF2B5EF4-FFF2-40B4-BE49-F238E27FC236}">
                      <a16:creationId xmlns:a16="http://schemas.microsoft.com/office/drawing/2014/main" id="{A8D764BF-26F7-5AAB-4D88-6D784FF33E7D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9" name="Gerader Verbinder 628">
                  <a:extLst>
                    <a:ext uri="{FF2B5EF4-FFF2-40B4-BE49-F238E27FC236}">
                      <a16:creationId xmlns:a16="http://schemas.microsoft.com/office/drawing/2014/main" id="{E6A0C044-98E7-D3FD-077B-A78C128FA048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0" name="Gerader Verbinder 629">
                  <a:extLst>
                    <a:ext uri="{FF2B5EF4-FFF2-40B4-BE49-F238E27FC236}">
                      <a16:creationId xmlns:a16="http://schemas.microsoft.com/office/drawing/2014/main" id="{64FFBEC5-1387-BB89-6CDE-FA152E21A509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99" name="Gruppieren 598">
              <a:extLst>
                <a:ext uri="{FF2B5EF4-FFF2-40B4-BE49-F238E27FC236}">
                  <a16:creationId xmlns:a16="http://schemas.microsoft.com/office/drawing/2014/main" id="{6DAF550A-FC5F-B8AF-7228-97DAB7211552}"/>
                </a:ext>
              </a:extLst>
            </p:cNvPr>
            <p:cNvGrpSpPr/>
            <p:nvPr/>
          </p:nvGrpSpPr>
          <p:grpSpPr>
            <a:xfrm>
              <a:off x="10287133" y="4592200"/>
              <a:ext cx="140401" cy="654050"/>
              <a:chOff x="5802434" y="1427661"/>
              <a:chExt cx="51629" cy="240511"/>
            </a:xfrm>
          </p:grpSpPr>
          <p:sp>
            <p:nvSpPr>
              <p:cNvPr id="621" name="Ellipse 620">
                <a:extLst>
                  <a:ext uri="{FF2B5EF4-FFF2-40B4-BE49-F238E27FC236}">
                    <a16:creationId xmlns:a16="http://schemas.microsoft.com/office/drawing/2014/main" id="{572A6D21-A2E3-BF09-3DC8-229CC95D45AA}"/>
                  </a:ext>
                </a:extLst>
              </p:cNvPr>
              <p:cNvSpPr/>
              <p:nvPr/>
            </p:nvSpPr>
            <p:spPr>
              <a:xfrm>
                <a:off x="5808344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622" name="Gruppieren 621">
                <a:extLst>
                  <a:ext uri="{FF2B5EF4-FFF2-40B4-BE49-F238E27FC236}">
                    <a16:creationId xmlns:a16="http://schemas.microsoft.com/office/drawing/2014/main" id="{B552F0C5-29A6-9043-422C-6CFEBCCD56A5}"/>
                  </a:ext>
                </a:extLst>
              </p:cNvPr>
              <p:cNvGrpSpPr/>
              <p:nvPr/>
            </p:nvGrpSpPr>
            <p:grpSpPr>
              <a:xfrm>
                <a:off x="5802434" y="1427661"/>
                <a:ext cx="51629" cy="240511"/>
                <a:chOff x="5595939" y="1319213"/>
                <a:chExt cx="55244" cy="438150"/>
              </a:xfrm>
            </p:grpSpPr>
            <p:cxnSp>
              <p:nvCxnSpPr>
                <p:cNvPr id="623" name="Gerader Verbinder 622">
                  <a:extLst>
                    <a:ext uri="{FF2B5EF4-FFF2-40B4-BE49-F238E27FC236}">
                      <a16:creationId xmlns:a16="http://schemas.microsoft.com/office/drawing/2014/main" id="{A6690977-3E92-7777-B792-DC5DBC097CD7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4" name="Gerader Verbinder 623">
                  <a:extLst>
                    <a:ext uri="{FF2B5EF4-FFF2-40B4-BE49-F238E27FC236}">
                      <a16:creationId xmlns:a16="http://schemas.microsoft.com/office/drawing/2014/main" id="{E85D5292-D8BD-0FB9-40CE-C1B7E07F14E3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5" name="Gerader Verbinder 624">
                  <a:extLst>
                    <a:ext uri="{FF2B5EF4-FFF2-40B4-BE49-F238E27FC236}">
                      <a16:creationId xmlns:a16="http://schemas.microsoft.com/office/drawing/2014/main" id="{CEF9EEF3-2D4E-8BAB-B145-2D56B0D6F5BF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00" name="Gruppieren 599">
              <a:extLst>
                <a:ext uri="{FF2B5EF4-FFF2-40B4-BE49-F238E27FC236}">
                  <a16:creationId xmlns:a16="http://schemas.microsoft.com/office/drawing/2014/main" id="{55372239-E91A-76C8-2A58-EE5ACD47B65D}"/>
                </a:ext>
              </a:extLst>
            </p:cNvPr>
            <p:cNvGrpSpPr/>
            <p:nvPr/>
          </p:nvGrpSpPr>
          <p:grpSpPr>
            <a:xfrm>
              <a:off x="11100514" y="5361824"/>
              <a:ext cx="127060" cy="256969"/>
              <a:chOff x="5932861" y="1495708"/>
              <a:chExt cx="51629" cy="104416"/>
            </a:xfrm>
          </p:grpSpPr>
          <p:sp>
            <p:nvSpPr>
              <p:cNvPr id="616" name="Ellipse 615">
                <a:extLst>
                  <a:ext uri="{FF2B5EF4-FFF2-40B4-BE49-F238E27FC236}">
                    <a16:creationId xmlns:a16="http://schemas.microsoft.com/office/drawing/2014/main" id="{7F479EF9-2318-A026-1492-AB80837638D7}"/>
                  </a:ext>
                </a:extLst>
              </p:cNvPr>
              <p:cNvSpPr/>
              <p:nvPr/>
            </p:nvSpPr>
            <p:spPr>
              <a:xfrm>
                <a:off x="5935817" y="15264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617" name="Gruppieren 616">
                <a:extLst>
                  <a:ext uri="{FF2B5EF4-FFF2-40B4-BE49-F238E27FC236}">
                    <a16:creationId xmlns:a16="http://schemas.microsoft.com/office/drawing/2014/main" id="{456581C4-3D17-0BAB-38D0-9E65421C7064}"/>
                  </a:ext>
                </a:extLst>
              </p:cNvPr>
              <p:cNvGrpSpPr/>
              <p:nvPr/>
            </p:nvGrpSpPr>
            <p:grpSpPr>
              <a:xfrm>
                <a:off x="5932861" y="1495708"/>
                <a:ext cx="51629" cy="104416"/>
                <a:chOff x="5595939" y="1319213"/>
                <a:chExt cx="55244" cy="438150"/>
              </a:xfrm>
            </p:grpSpPr>
            <p:cxnSp>
              <p:nvCxnSpPr>
                <p:cNvPr id="618" name="Gerader Verbinder 617">
                  <a:extLst>
                    <a:ext uri="{FF2B5EF4-FFF2-40B4-BE49-F238E27FC236}">
                      <a16:creationId xmlns:a16="http://schemas.microsoft.com/office/drawing/2014/main" id="{1AFC9631-52E4-690A-273F-7BAABFD667D1}"/>
                    </a:ext>
                  </a:extLst>
                </p:cNvPr>
                <p:cNvCxnSpPr/>
                <p:nvPr/>
              </p:nvCxnSpPr>
              <p:spPr>
                <a:xfrm>
                  <a:off x="5624511" y="1319213"/>
                  <a:ext cx="0" cy="4381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9" name="Gerader Verbinder 618">
                  <a:extLst>
                    <a:ext uri="{FF2B5EF4-FFF2-40B4-BE49-F238E27FC236}">
                      <a16:creationId xmlns:a16="http://schemas.microsoft.com/office/drawing/2014/main" id="{94D70FD3-6887-8E86-E714-ED996800FFB5}"/>
                    </a:ext>
                  </a:extLst>
                </p:cNvPr>
                <p:cNvCxnSpPr/>
                <p:nvPr/>
              </p:nvCxnSpPr>
              <p:spPr>
                <a:xfrm>
                  <a:off x="5595939" y="131921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0" name="Gerader Verbinder 619">
                  <a:extLst>
                    <a:ext uri="{FF2B5EF4-FFF2-40B4-BE49-F238E27FC236}">
                      <a16:creationId xmlns:a16="http://schemas.microsoft.com/office/drawing/2014/main" id="{9D2262FD-8260-31EE-8DA8-2C13B4F1845B}"/>
                    </a:ext>
                  </a:extLst>
                </p:cNvPr>
                <p:cNvCxnSpPr/>
                <p:nvPr/>
              </p:nvCxnSpPr>
              <p:spPr>
                <a:xfrm>
                  <a:off x="5595939" y="1757363"/>
                  <a:ext cx="552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B9F08C2B-2C15-0C74-C4CF-47410E371779}"/>
              </a:ext>
            </a:extLst>
          </p:cNvPr>
          <p:cNvGrpSpPr/>
          <p:nvPr/>
        </p:nvGrpSpPr>
        <p:grpSpPr>
          <a:xfrm>
            <a:off x="331105" y="1341124"/>
            <a:ext cx="3717821" cy="1257503"/>
            <a:chOff x="331105" y="1341124"/>
            <a:chExt cx="3717821" cy="1257503"/>
          </a:xfrm>
        </p:grpSpPr>
        <p:sp>
          <p:nvSpPr>
            <p:cNvPr id="2" name="Rounded Rectangle 10 1 1 1">
              <a:extLst>
                <a:ext uri="{FF2B5EF4-FFF2-40B4-BE49-F238E27FC236}">
                  <a16:creationId xmlns:a16="http://schemas.microsoft.com/office/drawing/2014/main" id="{255BA3D6-87FA-BF03-895D-60BAF8CD46BA}"/>
                </a:ext>
              </a:extLst>
            </p:cNvPr>
            <p:cNvSpPr/>
            <p:nvPr/>
          </p:nvSpPr>
          <p:spPr>
            <a:xfrm>
              <a:off x="1759338" y="1343400"/>
              <a:ext cx="1582121" cy="311165"/>
            </a:xfrm>
            <a:prstGeom prst="roundRect">
              <a:avLst/>
            </a:prstGeom>
            <a:solidFill>
              <a:srgbClr val="D9F3FD"/>
            </a:solidFill>
            <a:ln w="19050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40" dirty="0">
                  <a:solidFill>
                    <a:schemeClr val="tx1"/>
                  </a:solidFill>
                  <a:latin typeface="Akkurat Light Office" charset="0"/>
                  <a:ea typeface="Akkurat Light Office" charset="0"/>
                  <a:cs typeface="Akkurat Light Office" charset="0"/>
                </a:rPr>
                <a:t>Deep Learning</a:t>
              </a:r>
            </a:p>
          </p:txBody>
        </p:sp>
        <p:sp>
          <p:nvSpPr>
            <p:cNvPr id="5" name="Rounded Rectangle 7 1">
              <a:extLst>
                <a:ext uri="{FF2B5EF4-FFF2-40B4-BE49-F238E27FC236}">
                  <a16:creationId xmlns:a16="http://schemas.microsoft.com/office/drawing/2014/main" id="{3F25B6FA-DF4F-8730-903C-643FE287E8CB}"/>
                </a:ext>
              </a:extLst>
            </p:cNvPr>
            <p:cNvSpPr/>
            <p:nvPr/>
          </p:nvSpPr>
          <p:spPr>
            <a:xfrm>
              <a:off x="331105" y="1341124"/>
              <a:ext cx="1159629" cy="311165"/>
            </a:xfrm>
            <a:prstGeom prst="roundRect">
              <a:avLst/>
            </a:prstGeom>
            <a:noFill/>
            <a:ln w="19050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40" dirty="0">
                  <a:solidFill>
                    <a:schemeClr val="tx1"/>
                  </a:solidFill>
                  <a:latin typeface="Akkurat Light Office" charset="0"/>
                  <a:ea typeface="Akkurat Light Office" charset="0"/>
                  <a:cs typeface="Akkurat Light Office" charset="0"/>
                </a:rPr>
                <a:t>Hypothesis</a:t>
              </a:r>
            </a:p>
          </p:txBody>
        </p:sp>
        <p:cxnSp>
          <p:nvCxnSpPr>
            <p:cNvPr id="8" name="Straight Arrow Connector 14 1">
              <a:extLst>
                <a:ext uri="{FF2B5EF4-FFF2-40B4-BE49-F238E27FC236}">
                  <a16:creationId xmlns:a16="http://schemas.microsoft.com/office/drawing/2014/main" id="{19E85944-C4CF-18AA-2B5C-70C091FE3426}"/>
                </a:ext>
              </a:extLst>
            </p:cNvPr>
            <p:cNvCxnSpPr>
              <a:cxnSpLocks/>
              <a:stCxn id="5" idx="3"/>
              <a:endCxn id="2" idx="1"/>
            </p:cNvCxnSpPr>
            <p:nvPr/>
          </p:nvCxnSpPr>
          <p:spPr>
            <a:xfrm>
              <a:off x="1490734" y="1496706"/>
              <a:ext cx="268604" cy="2276"/>
            </a:xfrm>
            <a:prstGeom prst="straightConnector1">
              <a:avLst/>
            </a:prstGeom>
            <a:ln w="25400">
              <a:solidFill>
                <a:srgbClr val="7F7F7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8" name="Rounded Rectangle 10 3 1">
              <a:extLst>
                <a:ext uri="{FF2B5EF4-FFF2-40B4-BE49-F238E27FC236}">
                  <a16:creationId xmlns:a16="http://schemas.microsoft.com/office/drawing/2014/main" id="{77C2097B-BE0B-8227-3832-ABB293CF0E40}"/>
                </a:ext>
              </a:extLst>
            </p:cNvPr>
            <p:cNvSpPr/>
            <p:nvPr/>
          </p:nvSpPr>
          <p:spPr>
            <a:xfrm>
              <a:off x="1980723" y="2353248"/>
              <a:ext cx="1139362" cy="235146"/>
            </a:xfrm>
            <a:prstGeom prst="roundRect">
              <a:avLst/>
            </a:prstGeom>
            <a:solidFill>
              <a:srgbClr val="FFFFFF"/>
            </a:solidFill>
            <a:ln w="19050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err="1">
                  <a:solidFill>
                    <a:schemeClr val="tx1"/>
                  </a:solidFill>
                  <a:latin typeface="Akkurat Light Office" charset="0"/>
                  <a:ea typeface="Akkurat Light Office" charset="0"/>
                  <a:cs typeface="Akkurat Light Office" charset="0"/>
                </a:rPr>
                <a:t>Likelihood</a:t>
              </a:r>
              <a:endParaRPr lang="de-DE" sz="1400" dirty="0">
                <a:solidFill>
                  <a:schemeClr val="tx1"/>
                </a:solidFill>
                <a:latin typeface="Akkurat Light Office" charset="0"/>
                <a:ea typeface="Akkurat Light Office" charset="0"/>
                <a:cs typeface="Akkurat Light Office" charset="0"/>
              </a:endParaRPr>
            </a:p>
          </p:txBody>
        </p:sp>
        <p:cxnSp>
          <p:nvCxnSpPr>
            <p:cNvPr id="449" name="Straight Arrow Connector 14 2">
              <a:extLst>
                <a:ext uri="{FF2B5EF4-FFF2-40B4-BE49-F238E27FC236}">
                  <a16:creationId xmlns:a16="http://schemas.microsoft.com/office/drawing/2014/main" id="{9A7F6FE3-75E9-D554-4487-95BCA4699707}"/>
                </a:ext>
              </a:extLst>
            </p:cNvPr>
            <p:cNvCxnSpPr>
              <a:cxnSpLocks/>
              <a:stCxn id="2" idx="2"/>
              <a:endCxn id="453" idx="0"/>
            </p:cNvCxnSpPr>
            <p:nvPr/>
          </p:nvCxnSpPr>
          <p:spPr>
            <a:xfrm>
              <a:off x="2550400" y="1654564"/>
              <a:ext cx="5" cy="234762"/>
            </a:xfrm>
            <a:prstGeom prst="straightConnector1">
              <a:avLst/>
            </a:prstGeom>
            <a:ln w="25400">
              <a:solidFill>
                <a:srgbClr val="7F7F7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Arrow Connector 14 3 1">
              <a:extLst>
                <a:ext uri="{FF2B5EF4-FFF2-40B4-BE49-F238E27FC236}">
                  <a16:creationId xmlns:a16="http://schemas.microsoft.com/office/drawing/2014/main" id="{B300E0CB-09A0-1412-F994-566D1AE317C6}"/>
                </a:ext>
              </a:extLst>
            </p:cNvPr>
            <p:cNvCxnSpPr>
              <a:cxnSpLocks/>
              <a:stCxn id="453" idx="2"/>
              <a:endCxn id="448" idx="0"/>
            </p:cNvCxnSpPr>
            <p:nvPr/>
          </p:nvCxnSpPr>
          <p:spPr>
            <a:xfrm>
              <a:off x="2550403" y="2169159"/>
              <a:ext cx="0" cy="184088"/>
            </a:xfrm>
            <a:prstGeom prst="straightConnector1">
              <a:avLst/>
            </a:prstGeom>
            <a:ln w="25400">
              <a:solidFill>
                <a:srgbClr val="7F7F7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1" name="Straight Arrow Connector 14 4">
              <a:extLst>
                <a:ext uri="{FF2B5EF4-FFF2-40B4-BE49-F238E27FC236}">
                  <a16:creationId xmlns:a16="http://schemas.microsoft.com/office/drawing/2014/main" id="{638B85C3-AF4E-27A4-A2D7-81C9B891047B}"/>
                </a:ext>
              </a:extLst>
            </p:cNvPr>
            <p:cNvCxnSpPr>
              <a:cxnSpLocks/>
              <a:stCxn id="448" idx="1"/>
              <a:endCxn id="5" idx="2"/>
            </p:cNvCxnSpPr>
            <p:nvPr/>
          </p:nvCxnSpPr>
          <p:spPr>
            <a:xfrm rot="10800000">
              <a:off x="910921" y="1652291"/>
              <a:ext cx="1069802" cy="818532"/>
            </a:xfrm>
            <a:prstGeom prst="bentConnector2">
              <a:avLst/>
            </a:prstGeom>
            <a:ln w="254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2" name="Rechteck 451">
              <a:extLst>
                <a:ext uri="{FF2B5EF4-FFF2-40B4-BE49-F238E27FC236}">
                  <a16:creationId xmlns:a16="http://schemas.microsoft.com/office/drawing/2014/main" id="{FBACFBDB-067A-11E3-1E53-C72BA1869755}"/>
                </a:ext>
              </a:extLst>
            </p:cNvPr>
            <p:cNvSpPr/>
            <p:nvPr/>
          </p:nvSpPr>
          <p:spPr>
            <a:xfrm>
              <a:off x="870759" y="2103358"/>
              <a:ext cx="876177" cy="3970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990" dirty="0">
                  <a:solidFill>
                    <a:schemeClr val="accent2"/>
                  </a:solidFill>
                  <a:latin typeface="Akkurat Light Office" panose="02000503030000020004" pitchFamily="50" charset="0"/>
                </a:rPr>
                <a:t>Update </a:t>
              </a:r>
              <a:r>
                <a:rPr lang="de-DE" sz="990" dirty="0" err="1">
                  <a:solidFill>
                    <a:schemeClr val="accent2"/>
                  </a:solidFill>
                  <a:latin typeface="Akkurat Light Office" panose="02000503030000020004" pitchFamily="50" charset="0"/>
                </a:rPr>
                <a:t>hypothesis</a:t>
              </a:r>
              <a:endParaRPr lang="de-DE" sz="990" dirty="0">
                <a:solidFill>
                  <a:schemeClr val="accent2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3" name="Rounded Rectangle 10 2 1">
                  <a:extLst>
                    <a:ext uri="{FF2B5EF4-FFF2-40B4-BE49-F238E27FC236}">
                      <a16:creationId xmlns:a16="http://schemas.microsoft.com/office/drawing/2014/main" id="{F13A058F-1C6D-8832-6805-8CECE359B1F8}"/>
                    </a:ext>
                  </a:extLst>
                </p:cNvPr>
                <p:cNvSpPr/>
                <p:nvPr/>
              </p:nvSpPr>
              <p:spPr>
                <a:xfrm>
                  <a:off x="1897176" y="1889327"/>
                  <a:ext cx="1306456" cy="279833"/>
                </a:xfrm>
                <a:prstGeom prst="roundRect">
                  <a:avLst/>
                </a:prstGeom>
                <a:solidFill>
                  <a:srgbClr val="FFFFFF"/>
                </a:solidFill>
                <a:ln w="1905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de-DE" sz="1400" dirty="0">
                      <a:solidFill>
                        <a:schemeClr val="tx1"/>
                      </a:solidFill>
                      <a:latin typeface="Akkurat Light Office" charset="0"/>
                      <a:ea typeface="Akkurat Light Office" charset="0"/>
                      <a:cs typeface="Akkurat Light Office" charset="0"/>
                    </a:rPr>
                    <a:t>Expectation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acc>
                    </m:oMath>
                  </a14:m>
                  <a:endParaRPr lang="de-DE" sz="1400" dirty="0">
                    <a:solidFill>
                      <a:schemeClr val="tx1"/>
                    </a:solidFill>
                    <a:latin typeface="Akkurat Light Office" charset="0"/>
                    <a:ea typeface="Akkurat Light Office" charset="0"/>
                    <a:cs typeface="Akkurat Light Office" charset="0"/>
                  </a:endParaRPr>
                </a:p>
              </p:txBody>
            </p:sp>
          </mc:Choice>
          <mc:Fallback xmlns="">
            <p:sp>
              <p:nvSpPr>
                <p:cNvPr id="453" name="Rounded Rectangle 10 2 1">
                  <a:extLst>
                    <a:ext uri="{FF2B5EF4-FFF2-40B4-BE49-F238E27FC236}">
                      <a16:creationId xmlns:a16="http://schemas.microsoft.com/office/drawing/2014/main" id="{F13A058F-1C6D-8832-6805-8CECE359B1F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7176" y="1889327"/>
                  <a:ext cx="1306456" cy="279833"/>
                </a:xfrm>
                <a:prstGeom prst="roundRect">
                  <a:avLst/>
                </a:prstGeom>
                <a:blipFill>
                  <a:blip r:embed="rId8"/>
                  <a:stretch>
                    <a:fillRect t="-22449" r="-12844" b="-26531"/>
                  </a:stretch>
                </a:blipFill>
                <a:ln w="19050">
                  <a:solidFill>
                    <a:srgbClr val="7F7F7F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67" name="Straight Arrow Connector 14 3 2">
              <a:extLst>
                <a:ext uri="{FF2B5EF4-FFF2-40B4-BE49-F238E27FC236}">
                  <a16:creationId xmlns:a16="http://schemas.microsoft.com/office/drawing/2014/main" id="{31DFD336-D2C4-DF89-5485-CBF07472868A}"/>
                </a:ext>
              </a:extLst>
            </p:cNvPr>
            <p:cNvCxnSpPr>
              <a:cxnSpLocks/>
              <a:stCxn id="15" idx="1"/>
              <a:endCxn id="448" idx="3"/>
            </p:cNvCxnSpPr>
            <p:nvPr/>
          </p:nvCxnSpPr>
          <p:spPr>
            <a:xfrm flipH="1" flipV="1">
              <a:off x="3120085" y="2470821"/>
              <a:ext cx="150239" cy="4293"/>
            </a:xfrm>
            <a:prstGeom prst="straightConnector1">
              <a:avLst/>
            </a:prstGeom>
            <a:ln w="25400">
              <a:solidFill>
                <a:srgbClr val="7F7F7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ounded Rectangle 10 2 2">
                  <a:extLst>
                    <a:ext uri="{FF2B5EF4-FFF2-40B4-BE49-F238E27FC236}">
                      <a16:creationId xmlns:a16="http://schemas.microsoft.com/office/drawing/2014/main" id="{87C0FB74-3006-AE36-7CF2-CD28C3039C23}"/>
                    </a:ext>
                  </a:extLst>
                </p:cNvPr>
                <p:cNvSpPr/>
                <p:nvPr/>
              </p:nvSpPr>
              <p:spPr>
                <a:xfrm>
                  <a:off x="3270324" y="2351600"/>
                  <a:ext cx="778602" cy="247027"/>
                </a:xfrm>
                <a:prstGeom prst="roundRect">
                  <a:avLst/>
                </a:prstGeom>
                <a:solidFill>
                  <a:srgbClr val="FFFFFF"/>
                </a:solidFill>
                <a:ln w="1905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de-DE" sz="1400" dirty="0">
                      <a:solidFill>
                        <a:schemeClr val="tx1"/>
                      </a:solidFill>
                      <a:latin typeface="Akkurat Light Office" charset="0"/>
                      <a:ea typeface="Akkurat Light Office" charset="0"/>
                      <a:cs typeface="Akkurat Light Office" charset="0"/>
                    </a:rPr>
                    <a:t>Data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a14:m>
                  <a:endParaRPr lang="de-DE" sz="1400" dirty="0">
                    <a:solidFill>
                      <a:schemeClr val="tx1"/>
                    </a:solidFill>
                    <a:latin typeface="Akkurat Light Office" charset="0"/>
                    <a:ea typeface="Akkurat Light Office" charset="0"/>
                    <a:cs typeface="Akkurat Light Office" charset="0"/>
                  </a:endParaRPr>
                </a:p>
              </p:txBody>
            </p:sp>
          </mc:Choice>
          <mc:Fallback xmlns="">
            <p:sp>
              <p:nvSpPr>
                <p:cNvPr id="15" name="Rounded Rectangle 10 2 2">
                  <a:extLst>
                    <a:ext uri="{FF2B5EF4-FFF2-40B4-BE49-F238E27FC236}">
                      <a16:creationId xmlns:a16="http://schemas.microsoft.com/office/drawing/2014/main" id="{87C0FB74-3006-AE36-7CF2-CD28C3039C2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0324" y="2351600"/>
                  <a:ext cx="778602" cy="247027"/>
                </a:xfrm>
                <a:prstGeom prst="roundRect">
                  <a:avLst/>
                </a:prstGeom>
                <a:blipFill>
                  <a:blip r:embed="rId6"/>
                  <a:stretch>
                    <a:fillRect t="-23256" r="-14504" b="-32558"/>
                  </a:stretch>
                </a:blipFill>
                <a:ln w="19050">
                  <a:solidFill>
                    <a:srgbClr val="7F7F7F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Foliennummernplatzhalter 1">
            <a:extLst>
              <a:ext uri="{FF2B5EF4-FFF2-40B4-BE49-F238E27FC236}">
                <a16:creationId xmlns:a16="http://schemas.microsoft.com/office/drawing/2014/main" id="{E5BD7A66-3E65-EB0C-588F-15B1B08E22E2}"/>
              </a:ext>
            </a:extLst>
          </p:cNvPr>
          <p:cNvSpPr txBox="1">
            <a:spLocks/>
          </p:cNvSpPr>
          <p:nvPr/>
        </p:nvSpPr>
        <p:spPr>
          <a:xfrm>
            <a:off x="6564600" y="5319501"/>
            <a:ext cx="2057400" cy="27690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675" tIns="45675" rIns="45675" bIns="45675" rtlCol="0" anchor="ctr" anchorCtr="0">
            <a:spAutoFit/>
          </a:bodyPr>
          <a:lstStyle>
            <a:defPPr>
              <a:defRPr lang="en-US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200" b="0" i="0" u="none" strike="noStrike" kern="120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200" b="0" i="0" u="none" strike="noStrike" kern="120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200" b="0" i="0" u="none" strike="noStrike" kern="120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200" b="0" i="0" u="none" strike="noStrike" kern="120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200" b="0" i="0" u="none" strike="noStrike" kern="120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200" b="0" i="0" u="none" strike="noStrike" kern="120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200" b="0" i="0" u="none" strike="noStrike" kern="120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200" b="0" i="0" u="none" strike="noStrike" kern="120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200" b="0" i="0" u="none" strike="noStrike" kern="1200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F03FB4BF-9C30-A94B-8CCB-3BFBA1A832FD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19" name="Titel 2">
            <a:extLst>
              <a:ext uri="{FF2B5EF4-FFF2-40B4-BE49-F238E27FC236}">
                <a16:creationId xmlns:a16="http://schemas.microsoft.com/office/drawing/2014/main" id="{96045DB7-00BA-1462-9011-E6FE1C4D0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Event-Generator: Combining Maximum-Likelihood with DL</a:t>
            </a:r>
          </a:p>
        </p:txBody>
      </p:sp>
    </p:spTree>
    <p:extLst>
      <p:ext uri="{BB962C8B-B14F-4D97-AF65-F5344CB8AC3E}">
        <p14:creationId xmlns:p14="http://schemas.microsoft.com/office/powerpoint/2010/main" val="1764867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rafik 93">
            <a:extLst>
              <a:ext uri="{FF2B5EF4-FFF2-40B4-BE49-F238E27FC236}">
                <a16:creationId xmlns:a16="http://schemas.microsoft.com/office/drawing/2014/main" id="{1918B6B3-AFC2-4A30-BF54-DA1B27FBFE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712" y="3333063"/>
            <a:ext cx="4686726" cy="208298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63E77B2-ADBA-4A9A-B39B-2162950A71F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194558" y="3677922"/>
            <a:ext cx="3635200" cy="8928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366FAAA-FD79-409E-B601-E08B8F7D332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417107" y="4785374"/>
            <a:ext cx="1317333" cy="305067"/>
          </a:xfrm>
          <a:prstGeom prst="rect">
            <a:avLst/>
          </a:prstGeom>
        </p:spPr>
      </p:pic>
      <p:sp>
        <p:nvSpPr>
          <p:cNvPr id="98" name="Rechteck 97">
            <a:hlinkClick r:id="rId11"/>
            <a:extLst>
              <a:ext uri="{FF2B5EF4-FFF2-40B4-BE49-F238E27FC236}">
                <a16:creationId xmlns:a16="http://schemas.microsoft.com/office/drawing/2014/main" id="{13731A62-9A72-4193-BE14-929EFD241C84}"/>
              </a:ext>
            </a:extLst>
          </p:cNvPr>
          <p:cNvSpPr/>
          <p:nvPr/>
        </p:nvSpPr>
        <p:spPr>
          <a:xfrm>
            <a:off x="6268878" y="5237838"/>
            <a:ext cx="169432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/>
              <a:t> DOI: 10.1007/3-540-70659-3_42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3BF768F-425B-4C1C-885C-6CEAEB8CE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64600" y="5305818"/>
            <a:ext cx="2057400" cy="304271"/>
          </a:xfrm>
        </p:spPr>
        <p:txBody>
          <a:bodyPr/>
          <a:lstStyle/>
          <a:p>
            <a:fld id="{F03FB4BF-9C30-A94B-8CCB-3BFBA1A832FD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000" y="371643"/>
            <a:ext cx="8100000" cy="56519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Event-Generator: Architecture</a:t>
            </a:r>
          </a:p>
        </p:txBody>
      </p:sp>
      <p:pic>
        <p:nvPicPr>
          <p:cNvPr id="76" name="Grafik 75">
            <a:extLst>
              <a:ext uri="{FF2B5EF4-FFF2-40B4-BE49-F238E27FC236}">
                <a16:creationId xmlns:a16="http://schemas.microsoft.com/office/drawing/2014/main" id="{A7167355-A5F9-4415-93C7-32B72F10251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611785" y="2187332"/>
            <a:ext cx="1720674" cy="235935"/>
          </a:xfrm>
          <a:prstGeom prst="rect">
            <a:avLst/>
          </a:prstGeom>
        </p:spPr>
      </p:pic>
      <p:sp>
        <p:nvSpPr>
          <p:cNvPr id="77" name="Rechteck 76">
            <a:extLst>
              <a:ext uri="{FF2B5EF4-FFF2-40B4-BE49-F238E27FC236}">
                <a16:creationId xmlns:a16="http://schemas.microsoft.com/office/drawing/2014/main" id="{9194A2FF-ECF2-44B8-881A-9A64837D6622}"/>
              </a:ext>
            </a:extLst>
          </p:cNvPr>
          <p:cNvSpPr/>
          <p:nvPr/>
        </p:nvSpPr>
        <p:spPr>
          <a:xfrm>
            <a:off x="3504549" y="1715689"/>
            <a:ext cx="193514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Akkurat Light Office" panose="02000503030000020004" pitchFamily="50" charset="0"/>
              </a:rPr>
              <a:t>Example: Cascade Hypothesis</a:t>
            </a:r>
            <a:endParaRPr lang="de-DE" sz="1000" dirty="0"/>
          </a:p>
        </p:txBody>
      </p:sp>
      <p:sp>
        <p:nvSpPr>
          <p:cNvPr id="80" name="Rounded Rectangle 10 1 1 2">
            <a:extLst>
              <a:ext uri="{FF2B5EF4-FFF2-40B4-BE49-F238E27FC236}">
                <a16:creationId xmlns:a16="http://schemas.microsoft.com/office/drawing/2014/main" id="{A2A99729-3114-4338-A796-5BAD9E31913B}"/>
              </a:ext>
            </a:extLst>
          </p:cNvPr>
          <p:cNvSpPr/>
          <p:nvPr/>
        </p:nvSpPr>
        <p:spPr>
          <a:xfrm>
            <a:off x="5976997" y="2069661"/>
            <a:ext cx="1171605" cy="463124"/>
          </a:xfrm>
          <a:prstGeom prst="roundRect">
            <a:avLst/>
          </a:prstGeom>
          <a:noFill/>
          <a:ln w="19050"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Akkurat Light Office" charset="0"/>
                <a:ea typeface="Akkurat Light Office" charset="0"/>
                <a:cs typeface="Akkurat Light Office" charset="0"/>
              </a:rPr>
              <a:t>Generator</a:t>
            </a:r>
          </a:p>
        </p:txBody>
      </p:sp>
      <p:cxnSp>
        <p:nvCxnSpPr>
          <p:cNvPr id="150" name="Straight Arrow Connector 14 1 1">
            <a:extLst>
              <a:ext uri="{FF2B5EF4-FFF2-40B4-BE49-F238E27FC236}">
                <a16:creationId xmlns:a16="http://schemas.microsoft.com/office/drawing/2014/main" id="{130A75D0-73FD-4993-8B0C-4FC807FAAF21}"/>
              </a:ext>
            </a:extLst>
          </p:cNvPr>
          <p:cNvCxnSpPr>
            <a:cxnSpLocks/>
          </p:cNvCxnSpPr>
          <p:nvPr/>
        </p:nvCxnSpPr>
        <p:spPr>
          <a:xfrm>
            <a:off x="7330973" y="2302201"/>
            <a:ext cx="349711" cy="0"/>
          </a:xfrm>
          <a:prstGeom prst="straightConnector1">
            <a:avLst/>
          </a:prstGeom>
          <a:ln w="19050">
            <a:solidFill>
              <a:srgbClr val="7F7F7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D90CB5FC-E7A6-4FE7-883D-14EB7B3DE0D1}"/>
              </a:ext>
            </a:extLst>
          </p:cNvPr>
          <p:cNvGrpSpPr/>
          <p:nvPr/>
        </p:nvGrpSpPr>
        <p:grpSpPr>
          <a:xfrm>
            <a:off x="7889204" y="2080274"/>
            <a:ext cx="940554" cy="713083"/>
            <a:chOff x="3357086" y="2731772"/>
            <a:chExt cx="940554" cy="713083"/>
          </a:xfrm>
        </p:grpSpPr>
        <p:pic>
          <p:nvPicPr>
            <p:cNvPr id="120" name="Grafik 119">
              <a:extLst>
                <a:ext uri="{FF2B5EF4-FFF2-40B4-BE49-F238E27FC236}">
                  <a16:creationId xmlns:a16="http://schemas.microsoft.com/office/drawing/2014/main" id="{C2177199-04A1-4B58-BF75-393595E62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357086" y="2731772"/>
              <a:ext cx="651797" cy="434531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168" name="Grafik 167">
              <a:extLst>
                <a:ext uri="{FF2B5EF4-FFF2-40B4-BE49-F238E27FC236}">
                  <a16:creationId xmlns:a16="http://schemas.microsoft.com/office/drawing/2014/main" id="{12CE52BA-E5E7-4A8D-8F9F-BE7FCE39F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382337" y="2758253"/>
              <a:ext cx="651797" cy="434531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169" name="Grafik 168">
              <a:extLst>
                <a:ext uri="{FF2B5EF4-FFF2-40B4-BE49-F238E27FC236}">
                  <a16:creationId xmlns:a16="http://schemas.microsoft.com/office/drawing/2014/main" id="{6FDF4A8C-40CC-4489-8CE1-F44D522B6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409358" y="2784925"/>
              <a:ext cx="651797" cy="434531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170" name="Grafik 169">
              <a:extLst>
                <a:ext uri="{FF2B5EF4-FFF2-40B4-BE49-F238E27FC236}">
                  <a16:creationId xmlns:a16="http://schemas.microsoft.com/office/drawing/2014/main" id="{A10F804F-3877-46E3-AD79-412F0F69C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436379" y="2809353"/>
              <a:ext cx="651797" cy="434531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171" name="Grafik 170">
              <a:extLst>
                <a:ext uri="{FF2B5EF4-FFF2-40B4-BE49-F238E27FC236}">
                  <a16:creationId xmlns:a16="http://schemas.microsoft.com/office/drawing/2014/main" id="{0E00DD94-E218-40CB-932A-2386428D4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467289" y="2832601"/>
              <a:ext cx="651797" cy="434531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172" name="Grafik 171">
              <a:extLst>
                <a:ext uri="{FF2B5EF4-FFF2-40B4-BE49-F238E27FC236}">
                  <a16:creationId xmlns:a16="http://schemas.microsoft.com/office/drawing/2014/main" id="{5B2C310F-96E5-4177-9B7D-57DE9DCFF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492712" y="2857500"/>
              <a:ext cx="651797" cy="434531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173" name="Grafik 172">
              <a:extLst>
                <a:ext uri="{FF2B5EF4-FFF2-40B4-BE49-F238E27FC236}">
                  <a16:creationId xmlns:a16="http://schemas.microsoft.com/office/drawing/2014/main" id="{DE72A69B-5715-4C15-AF0A-08673435E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525331" y="2882399"/>
              <a:ext cx="651797" cy="434531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174" name="Grafik 173">
              <a:extLst>
                <a:ext uri="{FF2B5EF4-FFF2-40B4-BE49-F238E27FC236}">
                  <a16:creationId xmlns:a16="http://schemas.microsoft.com/office/drawing/2014/main" id="{6B405ED0-C85B-4B14-B143-4849E594C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555459" y="2918935"/>
              <a:ext cx="651797" cy="434531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175" name="Grafik 174">
              <a:extLst>
                <a:ext uri="{FF2B5EF4-FFF2-40B4-BE49-F238E27FC236}">
                  <a16:creationId xmlns:a16="http://schemas.microsoft.com/office/drawing/2014/main" id="{35E21D1F-F15F-415A-9416-7971258BB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585587" y="2942903"/>
              <a:ext cx="651797" cy="434531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176" name="Grafik 175">
              <a:extLst>
                <a:ext uri="{FF2B5EF4-FFF2-40B4-BE49-F238E27FC236}">
                  <a16:creationId xmlns:a16="http://schemas.microsoft.com/office/drawing/2014/main" id="{B3736A40-CF0A-4BEE-B480-1ACE86FE4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615715" y="2981552"/>
              <a:ext cx="651797" cy="434531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177" name="Grafik 176">
              <a:extLst>
                <a:ext uri="{FF2B5EF4-FFF2-40B4-BE49-F238E27FC236}">
                  <a16:creationId xmlns:a16="http://schemas.microsoft.com/office/drawing/2014/main" id="{26D3ACAC-22D0-4696-967B-CADF14A56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645843" y="3010324"/>
              <a:ext cx="651797" cy="434531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</p:grpSp>
      <p:cxnSp>
        <p:nvCxnSpPr>
          <p:cNvPr id="182" name="Straight Arrow Connector 14 1 2">
            <a:extLst>
              <a:ext uri="{FF2B5EF4-FFF2-40B4-BE49-F238E27FC236}">
                <a16:creationId xmlns:a16="http://schemas.microsoft.com/office/drawing/2014/main" id="{5209B714-5D5C-46E7-A072-8F85E13E91CD}"/>
              </a:ext>
            </a:extLst>
          </p:cNvPr>
          <p:cNvCxnSpPr>
            <a:cxnSpLocks/>
          </p:cNvCxnSpPr>
          <p:nvPr/>
        </p:nvCxnSpPr>
        <p:spPr>
          <a:xfrm>
            <a:off x="5548324" y="2292383"/>
            <a:ext cx="349711" cy="0"/>
          </a:xfrm>
          <a:prstGeom prst="straightConnector1">
            <a:avLst/>
          </a:prstGeom>
          <a:ln w="19050">
            <a:solidFill>
              <a:srgbClr val="7F7F7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Geschweifte Klammer rechts 36">
            <a:extLst>
              <a:ext uri="{FF2B5EF4-FFF2-40B4-BE49-F238E27FC236}">
                <a16:creationId xmlns:a16="http://schemas.microsoft.com/office/drawing/2014/main" id="{FA2CFA0C-EBA5-4B2D-BD14-673E6D9DC4F1}"/>
              </a:ext>
            </a:extLst>
          </p:cNvPr>
          <p:cNvSpPr/>
          <p:nvPr/>
        </p:nvSpPr>
        <p:spPr>
          <a:xfrm rot="16200000">
            <a:off x="8210327" y="1181452"/>
            <a:ext cx="198045" cy="980564"/>
          </a:xfrm>
          <a:prstGeom prst="rightBrac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Rechteck 182">
            <a:extLst>
              <a:ext uri="{FF2B5EF4-FFF2-40B4-BE49-F238E27FC236}">
                <a16:creationId xmlns:a16="http://schemas.microsoft.com/office/drawing/2014/main" id="{EF9A22B8-3649-44BF-B317-F1E2383C3F99}"/>
              </a:ext>
            </a:extLst>
          </p:cNvPr>
          <p:cNvSpPr/>
          <p:nvPr/>
        </p:nvSpPr>
        <p:spPr>
          <a:xfrm>
            <a:off x="7660334" y="1140677"/>
            <a:ext cx="14460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kkurat Light Office" panose="02000503030000020004" pitchFamily="50" charset="0"/>
              </a:rPr>
              <a:t>5160 PDFs for each of the DOMs</a:t>
            </a:r>
            <a:endParaRPr lang="de-DE" sz="1000" dirty="0"/>
          </a:p>
        </p:txBody>
      </p:sp>
      <p:sp>
        <p:nvSpPr>
          <p:cNvPr id="184" name="Geschweifte Klammer rechts 183">
            <a:extLst>
              <a:ext uri="{FF2B5EF4-FFF2-40B4-BE49-F238E27FC236}">
                <a16:creationId xmlns:a16="http://schemas.microsoft.com/office/drawing/2014/main" id="{B8A902E3-CE2B-4F26-85CC-F467A4D75D06}"/>
              </a:ext>
            </a:extLst>
          </p:cNvPr>
          <p:cNvSpPr/>
          <p:nvPr/>
        </p:nvSpPr>
        <p:spPr>
          <a:xfrm rot="16200000">
            <a:off x="4373101" y="1139284"/>
            <a:ext cx="198045" cy="1765448"/>
          </a:xfrm>
          <a:prstGeom prst="rightBrac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Geschweifte Klammer rechts 184">
            <a:extLst>
              <a:ext uri="{FF2B5EF4-FFF2-40B4-BE49-F238E27FC236}">
                <a16:creationId xmlns:a16="http://schemas.microsoft.com/office/drawing/2014/main" id="{7A901741-ADD0-4986-BFAB-148834CD5AEB}"/>
              </a:ext>
            </a:extLst>
          </p:cNvPr>
          <p:cNvSpPr/>
          <p:nvPr/>
        </p:nvSpPr>
        <p:spPr>
          <a:xfrm rot="16200000">
            <a:off x="6427555" y="1218432"/>
            <a:ext cx="261970" cy="1297070"/>
          </a:xfrm>
          <a:prstGeom prst="rightBrac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Rechteck 185">
            <a:extLst>
              <a:ext uri="{FF2B5EF4-FFF2-40B4-BE49-F238E27FC236}">
                <a16:creationId xmlns:a16="http://schemas.microsoft.com/office/drawing/2014/main" id="{386502DB-74E1-4E80-82EE-ABB34FF16BD3}"/>
              </a:ext>
            </a:extLst>
          </p:cNvPr>
          <p:cNvSpPr/>
          <p:nvPr/>
        </p:nvSpPr>
        <p:spPr>
          <a:xfrm>
            <a:off x="5595063" y="988265"/>
            <a:ext cx="20856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kkurat Light Office" panose="02000503030000020004" pitchFamily="50" charset="0"/>
              </a:rPr>
              <a:t>Neural Network that maps </a:t>
            </a:r>
          </a:p>
          <a:p>
            <a:r>
              <a:rPr lang="en-US" sz="1000" dirty="0">
                <a:latin typeface="Akkurat Light Office" panose="02000503030000020004" pitchFamily="50" charset="0"/>
              </a:rPr>
              <a:t>input [?, 7] to  output [?, 5160,  n]</a:t>
            </a:r>
          </a:p>
          <a:p>
            <a:r>
              <a:rPr lang="en-US" sz="1000" dirty="0">
                <a:latin typeface="Akkurat Light Office" panose="02000503030000020004" pitchFamily="50" charset="0"/>
              </a:rPr>
              <a:t>with number of mixture model components n</a:t>
            </a:r>
            <a:endParaRPr lang="de-DE" sz="1000" dirty="0"/>
          </a:p>
        </p:txBody>
      </p:sp>
      <p:pic>
        <p:nvPicPr>
          <p:cNvPr id="39" name="Grafik 38">
            <a:extLst>
              <a:ext uri="{FF2B5EF4-FFF2-40B4-BE49-F238E27FC236}">
                <a16:creationId xmlns:a16="http://schemas.microsoft.com/office/drawing/2014/main" id="{048F3AD9-38BF-44FC-8DFE-6DBB89675CA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763043" y="1467243"/>
            <a:ext cx="2176000" cy="373029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1D6BE7D9-4BCE-49FC-99ED-914383AFF16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982157" y="1982657"/>
            <a:ext cx="1781151" cy="557225"/>
          </a:xfrm>
          <a:prstGeom prst="rect">
            <a:avLst/>
          </a:prstGeom>
        </p:spPr>
      </p:pic>
      <p:sp>
        <p:nvSpPr>
          <p:cNvPr id="41" name="Rechteck 40">
            <a:extLst>
              <a:ext uri="{FF2B5EF4-FFF2-40B4-BE49-F238E27FC236}">
                <a16:creationId xmlns:a16="http://schemas.microsoft.com/office/drawing/2014/main" id="{2CED448E-0F72-4A68-8865-3D590E936B1D}"/>
              </a:ext>
            </a:extLst>
          </p:cNvPr>
          <p:cNvSpPr/>
          <p:nvPr/>
        </p:nvSpPr>
        <p:spPr>
          <a:xfrm>
            <a:off x="522003" y="1003543"/>
            <a:ext cx="284565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rgbClr val="5C9FC9"/>
                </a:solidFill>
                <a:latin typeface="Akkurat Light Office" panose="02000503030000020004" pitchFamily="50" charset="0"/>
              </a:rPr>
              <a:t>Generator NN learns mapping:</a:t>
            </a:r>
            <a:endParaRPr lang="en-US" sz="1500" dirty="0">
              <a:solidFill>
                <a:srgbClr val="5C9FC9"/>
              </a:solidFill>
            </a:endParaRPr>
          </a:p>
        </p:txBody>
      </p:sp>
      <p:grpSp>
        <p:nvGrpSpPr>
          <p:cNvPr id="81" name="Gruppieren 80">
            <a:extLst>
              <a:ext uri="{FF2B5EF4-FFF2-40B4-BE49-F238E27FC236}">
                <a16:creationId xmlns:a16="http://schemas.microsoft.com/office/drawing/2014/main" id="{0A9ABBF3-6514-4A16-8928-34EFE8F96605}"/>
              </a:ext>
            </a:extLst>
          </p:cNvPr>
          <p:cNvGrpSpPr/>
          <p:nvPr/>
        </p:nvGrpSpPr>
        <p:grpSpPr>
          <a:xfrm>
            <a:off x="8135393" y="2354097"/>
            <a:ext cx="698616" cy="479347"/>
            <a:chOff x="6078705" y="3568808"/>
            <a:chExt cx="2190062" cy="1159921"/>
          </a:xfrm>
        </p:grpSpPr>
        <p:sp>
          <p:nvSpPr>
            <p:cNvPr id="87" name="Rechteck 86">
              <a:extLst>
                <a:ext uri="{FF2B5EF4-FFF2-40B4-BE49-F238E27FC236}">
                  <a16:creationId xmlns:a16="http://schemas.microsoft.com/office/drawing/2014/main" id="{EC60A9AC-B4F0-488A-95C5-3DDBA0E7E9A3}"/>
                </a:ext>
              </a:extLst>
            </p:cNvPr>
            <p:cNvSpPr/>
            <p:nvPr/>
          </p:nvSpPr>
          <p:spPr>
            <a:xfrm>
              <a:off x="6195763" y="3568808"/>
              <a:ext cx="2073004" cy="1074733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D7C1DB2B-61E8-4F54-BCB4-4B35E29E34DB}"/>
                </a:ext>
              </a:extLst>
            </p:cNvPr>
            <p:cNvGrpSpPr/>
            <p:nvPr/>
          </p:nvGrpSpPr>
          <p:grpSpPr>
            <a:xfrm>
              <a:off x="6378571" y="3706372"/>
              <a:ext cx="1793733" cy="770321"/>
              <a:chOff x="4231463" y="4625273"/>
              <a:chExt cx="1793733" cy="770321"/>
            </a:xfrm>
          </p:grpSpPr>
          <p:grpSp>
            <p:nvGrpSpPr>
              <p:cNvPr id="88" name="Gruppieren 87">
                <a:extLst>
                  <a:ext uri="{FF2B5EF4-FFF2-40B4-BE49-F238E27FC236}">
                    <a16:creationId xmlns:a16="http://schemas.microsoft.com/office/drawing/2014/main" id="{02A5C361-2FBC-4C6A-B198-39BF0AA0B064}"/>
                  </a:ext>
                </a:extLst>
              </p:cNvPr>
              <p:cNvGrpSpPr/>
              <p:nvPr/>
            </p:nvGrpSpPr>
            <p:grpSpPr>
              <a:xfrm>
                <a:off x="4231463" y="4625273"/>
                <a:ext cx="1793733" cy="770321"/>
                <a:chOff x="7679503" y="2355655"/>
                <a:chExt cx="944837" cy="405761"/>
              </a:xfrm>
            </p:grpSpPr>
            <p:cxnSp>
              <p:nvCxnSpPr>
                <p:cNvPr id="91" name="Gerade Verbindung mit Pfeil 90">
                  <a:extLst>
                    <a:ext uri="{FF2B5EF4-FFF2-40B4-BE49-F238E27FC236}">
                      <a16:creationId xmlns:a16="http://schemas.microsoft.com/office/drawing/2014/main" id="{C26D13B7-91F5-4BE9-8BE0-EABECFB06C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679503" y="2355655"/>
                  <a:ext cx="0" cy="405761"/>
                </a:xfrm>
                <a:prstGeom prst="straightConnector1">
                  <a:avLst/>
                </a:prstGeom>
                <a:ln>
                  <a:solidFill>
                    <a:schemeClr val="tx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Gerader Verbinder 91">
                  <a:extLst>
                    <a:ext uri="{FF2B5EF4-FFF2-40B4-BE49-F238E27FC236}">
                      <a16:creationId xmlns:a16="http://schemas.microsoft.com/office/drawing/2014/main" id="{7C7ACC2E-C0E7-4B13-8644-1BF7CA7241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79503" y="2761415"/>
                  <a:ext cx="944837" cy="0"/>
                </a:xfrm>
                <a:prstGeom prst="line">
                  <a:avLst/>
                </a:prstGeom>
                <a:ln>
                  <a:solidFill>
                    <a:schemeClr val="tx2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9" name="Freihandform: Form 88">
                <a:extLst>
                  <a:ext uri="{FF2B5EF4-FFF2-40B4-BE49-F238E27FC236}">
                    <a16:creationId xmlns:a16="http://schemas.microsoft.com/office/drawing/2014/main" id="{1E63F0C5-7862-4339-A811-3D7EF244F62D}"/>
                  </a:ext>
                </a:extLst>
              </p:cNvPr>
              <p:cNvSpPr/>
              <p:nvPr/>
            </p:nvSpPr>
            <p:spPr>
              <a:xfrm>
                <a:off x="4237038" y="4803421"/>
                <a:ext cx="1726368" cy="589990"/>
              </a:xfrm>
              <a:custGeom>
                <a:avLst/>
                <a:gdLst>
                  <a:gd name="connsiteX0" fmla="*/ 0 w 1726368"/>
                  <a:gd name="connsiteY0" fmla="*/ 586142 h 589990"/>
                  <a:gd name="connsiteX1" fmla="*/ 314325 w 1726368"/>
                  <a:gd name="connsiteY1" fmla="*/ 584554 h 589990"/>
                  <a:gd name="connsiteX2" fmla="*/ 403225 w 1726368"/>
                  <a:gd name="connsiteY2" fmla="*/ 533754 h 589990"/>
                  <a:gd name="connsiteX3" fmla="*/ 501650 w 1726368"/>
                  <a:gd name="connsiteY3" fmla="*/ 71792 h 589990"/>
                  <a:gd name="connsiteX4" fmla="*/ 546100 w 1726368"/>
                  <a:gd name="connsiteY4" fmla="*/ 3529 h 589990"/>
                  <a:gd name="connsiteX5" fmla="*/ 598487 w 1726368"/>
                  <a:gd name="connsiteY5" fmla="*/ 41629 h 589990"/>
                  <a:gd name="connsiteX6" fmla="*/ 749300 w 1726368"/>
                  <a:gd name="connsiteY6" fmla="*/ 305154 h 589990"/>
                  <a:gd name="connsiteX7" fmla="*/ 931862 w 1726368"/>
                  <a:gd name="connsiteY7" fmla="*/ 452792 h 589990"/>
                  <a:gd name="connsiteX8" fmla="*/ 1260475 w 1726368"/>
                  <a:gd name="connsiteY8" fmla="*/ 525817 h 589990"/>
                  <a:gd name="connsiteX9" fmla="*/ 1676400 w 1726368"/>
                  <a:gd name="connsiteY9" fmla="*/ 568679 h 589990"/>
                  <a:gd name="connsiteX10" fmla="*/ 1703387 w 1726368"/>
                  <a:gd name="connsiteY10" fmla="*/ 576617 h 589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26368" h="589990">
                    <a:moveTo>
                      <a:pt x="0" y="586142"/>
                    </a:moveTo>
                    <a:cubicBezTo>
                      <a:pt x="123560" y="589713"/>
                      <a:pt x="247121" y="593285"/>
                      <a:pt x="314325" y="584554"/>
                    </a:cubicBezTo>
                    <a:cubicBezTo>
                      <a:pt x="381529" y="575823"/>
                      <a:pt x="372004" y="619214"/>
                      <a:pt x="403225" y="533754"/>
                    </a:cubicBezTo>
                    <a:cubicBezTo>
                      <a:pt x="434446" y="448294"/>
                      <a:pt x="477838" y="160163"/>
                      <a:pt x="501650" y="71792"/>
                    </a:cubicBezTo>
                    <a:cubicBezTo>
                      <a:pt x="525462" y="-16579"/>
                      <a:pt x="529961" y="8556"/>
                      <a:pt x="546100" y="3529"/>
                    </a:cubicBezTo>
                    <a:cubicBezTo>
                      <a:pt x="562239" y="-1498"/>
                      <a:pt x="564620" y="-8642"/>
                      <a:pt x="598487" y="41629"/>
                    </a:cubicBezTo>
                    <a:cubicBezTo>
                      <a:pt x="632354" y="91900"/>
                      <a:pt x="693738" y="236627"/>
                      <a:pt x="749300" y="305154"/>
                    </a:cubicBezTo>
                    <a:cubicBezTo>
                      <a:pt x="804863" y="373681"/>
                      <a:pt x="846666" y="416015"/>
                      <a:pt x="931862" y="452792"/>
                    </a:cubicBezTo>
                    <a:cubicBezTo>
                      <a:pt x="1017058" y="489569"/>
                      <a:pt x="1136385" y="506503"/>
                      <a:pt x="1260475" y="525817"/>
                    </a:cubicBezTo>
                    <a:cubicBezTo>
                      <a:pt x="1384565" y="545131"/>
                      <a:pt x="1602581" y="560212"/>
                      <a:pt x="1676400" y="568679"/>
                    </a:cubicBezTo>
                    <a:cubicBezTo>
                      <a:pt x="1750219" y="577146"/>
                      <a:pt x="1726803" y="576881"/>
                      <a:pt x="1703387" y="576617"/>
                    </a:cubicBezTo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5" name="Rechteck 84">
              <a:extLst>
                <a:ext uri="{FF2B5EF4-FFF2-40B4-BE49-F238E27FC236}">
                  <a16:creationId xmlns:a16="http://schemas.microsoft.com/office/drawing/2014/main" id="{6559BB1F-782C-4F59-808C-B2B71D63B5A1}"/>
                </a:ext>
              </a:extLst>
            </p:cNvPr>
            <p:cNvSpPr/>
            <p:nvPr/>
          </p:nvSpPr>
          <p:spPr>
            <a:xfrm>
              <a:off x="6581538" y="4393590"/>
              <a:ext cx="1597534" cy="3351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" dirty="0">
                  <a:latin typeface="Akkurat Light Office" panose="02000503030000020004" pitchFamily="50" charset="0"/>
                </a:rPr>
                <a:t>Relative Time / ns</a:t>
              </a:r>
              <a:endParaRPr lang="de-DE" sz="300" dirty="0"/>
            </a:p>
          </p:txBody>
        </p:sp>
        <p:sp>
          <p:nvSpPr>
            <p:cNvPr id="86" name="Rechteck 85">
              <a:extLst>
                <a:ext uri="{FF2B5EF4-FFF2-40B4-BE49-F238E27FC236}">
                  <a16:creationId xmlns:a16="http://schemas.microsoft.com/office/drawing/2014/main" id="{9C64D360-96DB-4D2F-9501-14B3C74341B9}"/>
                </a:ext>
              </a:extLst>
            </p:cNvPr>
            <p:cNvSpPr/>
            <p:nvPr/>
          </p:nvSpPr>
          <p:spPr>
            <a:xfrm rot="16200000">
              <a:off x="5944465" y="3789177"/>
              <a:ext cx="702655" cy="4341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" dirty="0">
                  <a:latin typeface="Akkurat Light Office" panose="02000503030000020004" pitchFamily="50" charset="0"/>
                </a:rPr>
                <a:t>PDF</a:t>
              </a:r>
              <a:endParaRPr lang="de-DE" sz="300" dirty="0"/>
            </a:p>
          </p:txBody>
        </p:sp>
      </p:grpSp>
      <p:sp>
        <p:nvSpPr>
          <p:cNvPr id="93" name="Rechteck 92">
            <a:extLst>
              <a:ext uri="{FF2B5EF4-FFF2-40B4-BE49-F238E27FC236}">
                <a16:creationId xmlns:a16="http://schemas.microsoft.com/office/drawing/2014/main" id="{15A76EF1-67E8-4024-93CA-AD8938D6BBCD}"/>
              </a:ext>
            </a:extLst>
          </p:cNvPr>
          <p:cNvSpPr/>
          <p:nvPr/>
        </p:nvSpPr>
        <p:spPr>
          <a:xfrm>
            <a:off x="650005" y="3058096"/>
            <a:ext cx="4659587" cy="405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dirty="0">
                <a:solidFill>
                  <a:srgbClr val="5C9FC9"/>
                </a:solidFill>
                <a:latin typeface="Akkurat Light Office" panose="02000503030000020004" pitchFamily="50" charset="0"/>
              </a:rPr>
              <a:t>Parameterization of pulse arrival time PDF: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86BBE34-83AC-0B96-96CD-89F9BC582573}"/>
              </a:ext>
            </a:extLst>
          </p:cNvPr>
          <p:cNvSpPr txBox="1"/>
          <p:nvPr/>
        </p:nvSpPr>
        <p:spPr>
          <a:xfrm>
            <a:off x="7734440" y="2890940"/>
            <a:ext cx="14698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5C9FC9"/>
                </a:solidFill>
                <a:latin typeface="Akkurat Light Office" panose="02000503030000020004" pitchFamily="50" charset="0"/>
              </a:rPr>
              <a:t>~200k output variables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939890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3BF768F-425B-4C1C-885C-6CEAEB8CE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64600" y="5305818"/>
            <a:ext cx="2057400" cy="304271"/>
          </a:xfrm>
        </p:spPr>
        <p:txBody>
          <a:bodyPr/>
          <a:lstStyle/>
          <a:p>
            <a:fld id="{F03FB4BF-9C30-A94B-8CCB-3BFBA1A832FD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000" y="371643"/>
            <a:ext cx="8100000" cy="56519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Event-Generator: Example Architecture for Cascades</a:t>
            </a:r>
          </a:p>
        </p:txBody>
      </p:sp>
      <p:sp>
        <p:nvSpPr>
          <p:cNvPr id="125" name="Inhaltsplatzhalter 4">
            <a:extLst>
              <a:ext uri="{FF2B5EF4-FFF2-40B4-BE49-F238E27FC236}">
                <a16:creationId xmlns:a16="http://schemas.microsoft.com/office/drawing/2014/main" id="{70D119E4-07A3-4A08-82EA-C95E7D02A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828" y="4238458"/>
            <a:ext cx="8072798" cy="1011920"/>
          </a:xfrm>
        </p:spPr>
        <p:txBody>
          <a:bodyPr>
            <a:normAutofit/>
          </a:bodyPr>
          <a:lstStyle/>
          <a:p>
            <a:pPr marL="142863" indent="-142863" defTabSz="571454">
              <a:lnSpc>
                <a:spcPct val="110000"/>
              </a:lnSpc>
              <a:spcBef>
                <a:spcPts val="600"/>
              </a:spcBef>
              <a:buClr>
                <a:srgbClr val="5C9FC9"/>
              </a:buClr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2"/>
                </a:solidFill>
                <a:latin typeface="Akkurat Light Office" panose="02000503030000020004" pitchFamily="50" charset="0"/>
                <a:sym typeface="Wingdings" panose="05000000000000000000" pitchFamily="2" charset="2"/>
              </a:rPr>
              <a:t>Can decouple physics and detector effects</a:t>
            </a:r>
          </a:p>
          <a:p>
            <a:pPr marL="142863" indent="-142863" defTabSz="571454">
              <a:lnSpc>
                <a:spcPct val="110000"/>
              </a:lnSpc>
              <a:spcBef>
                <a:spcPts val="600"/>
              </a:spcBef>
              <a:buClr>
                <a:srgbClr val="5C9FC9"/>
              </a:buClr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2"/>
                </a:solidFill>
                <a:latin typeface="Akkurat Light Office" panose="02000503030000020004" pitchFamily="50" charset="0"/>
                <a:sym typeface="Wingdings" panose="05000000000000000000" pitchFamily="2" charset="2"/>
              </a:rPr>
              <a:t>Easier to include information in forward direction when not convolved with detector response yet</a:t>
            </a:r>
          </a:p>
          <a:p>
            <a:pPr marL="142863" indent="-142863" defTabSz="571454">
              <a:lnSpc>
                <a:spcPct val="110000"/>
              </a:lnSpc>
              <a:spcBef>
                <a:spcPts val="600"/>
              </a:spcBef>
              <a:buClr>
                <a:srgbClr val="5C9FC9"/>
              </a:buClr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2"/>
                </a:solidFill>
                <a:latin typeface="Akkurat Light Office" panose="02000503030000020004" pitchFamily="50" charset="0"/>
                <a:sym typeface="Wingdings" panose="05000000000000000000" pitchFamily="2" charset="2"/>
              </a:rPr>
              <a:t>We know how to do this – we simulate the data!</a:t>
            </a:r>
            <a:endParaRPr lang="en-US" sz="1300" dirty="0">
              <a:solidFill>
                <a:schemeClr val="tx2"/>
              </a:solidFill>
              <a:latin typeface="Akkurat Light Office" panose="02000503030000020004" pitchFamily="50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0B9347F-1ECD-8CB9-54F9-27F8B61FECC0}"/>
              </a:ext>
            </a:extLst>
          </p:cNvPr>
          <p:cNvGrpSpPr/>
          <p:nvPr/>
        </p:nvGrpSpPr>
        <p:grpSpPr>
          <a:xfrm>
            <a:off x="624876" y="865229"/>
            <a:ext cx="7997124" cy="3201179"/>
            <a:chOff x="624876" y="865229"/>
            <a:chExt cx="7997124" cy="3201179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FC8149BB-4E1F-497E-8C7F-ADF6E9E098D8}"/>
                </a:ext>
              </a:extLst>
            </p:cNvPr>
            <p:cNvGrpSpPr/>
            <p:nvPr/>
          </p:nvGrpSpPr>
          <p:grpSpPr>
            <a:xfrm>
              <a:off x="624876" y="865229"/>
              <a:ext cx="7997124" cy="3201179"/>
              <a:chOff x="624876" y="865229"/>
              <a:chExt cx="7997124" cy="3201179"/>
            </a:xfrm>
          </p:grpSpPr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3384B868-5A00-47AF-B133-40FEE6D6C8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4876" y="865229"/>
                <a:ext cx="7969923" cy="2941806"/>
              </a:xfrm>
              <a:prstGeom prst="rect">
                <a:avLst/>
              </a:prstGeom>
            </p:spPr>
          </p:pic>
          <p:sp>
            <p:nvSpPr>
              <p:cNvPr id="126" name="Textfeld 125">
                <a:extLst>
                  <a:ext uri="{FF2B5EF4-FFF2-40B4-BE49-F238E27FC236}">
                    <a16:creationId xmlns:a16="http://schemas.microsoft.com/office/drawing/2014/main" id="{76D036F5-2FCB-4A86-9E04-F368D58F4643}"/>
                  </a:ext>
                </a:extLst>
              </p:cNvPr>
              <p:cNvSpPr txBox="1"/>
              <p:nvPr/>
            </p:nvSpPr>
            <p:spPr>
              <a:xfrm>
                <a:off x="7334964" y="3850964"/>
                <a:ext cx="1287036" cy="215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800" dirty="0"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DOI: 10.22323/1.395.1065 </a:t>
                </a:r>
                <a:endParaRPr lang="en-US" sz="800" dirty="0"/>
              </a:p>
            </p:txBody>
          </p:sp>
        </p:grp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EBEFC7FD-68F9-0106-4793-E880B5482AB8}"/>
                </a:ext>
              </a:extLst>
            </p:cNvPr>
            <p:cNvSpPr txBox="1"/>
            <p:nvPr/>
          </p:nvSpPr>
          <p:spPr>
            <a:xfrm>
              <a:off x="3318710" y="1368257"/>
              <a:ext cx="1373605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00" dirty="0">
                  <a:solidFill>
                    <a:srgbClr val="5C9FC9"/>
                  </a:solidFill>
                  <a:latin typeface="Akkurat Light Office" panose="02000503030000020004" pitchFamily="50" charset="0"/>
                  <a:sym typeface="Wingdings" panose="05000000000000000000" pitchFamily="2" charset="2"/>
                </a:rPr>
                <a:t>[Optionally add systematics]</a:t>
              </a:r>
              <a:endParaRPr lang="en-US" sz="700" dirty="0">
                <a:solidFill>
                  <a:srgbClr val="5C9FC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92304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E9982E01-96FA-34E2-E89F-DE30A7C82962}"/>
              </a:ext>
            </a:extLst>
          </p:cNvPr>
          <p:cNvGrpSpPr/>
          <p:nvPr/>
        </p:nvGrpSpPr>
        <p:grpSpPr>
          <a:xfrm>
            <a:off x="437305" y="1064680"/>
            <a:ext cx="7747721" cy="4226031"/>
            <a:chOff x="437305" y="1064680"/>
            <a:chExt cx="7747721" cy="4226031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820CB0F1-3EDD-50BB-385A-6B49DC8752B6}"/>
                </a:ext>
              </a:extLst>
            </p:cNvPr>
            <p:cNvGrpSpPr/>
            <p:nvPr/>
          </p:nvGrpSpPr>
          <p:grpSpPr>
            <a:xfrm>
              <a:off x="437305" y="1064680"/>
              <a:ext cx="7747721" cy="4226031"/>
              <a:chOff x="821034" y="1380014"/>
              <a:chExt cx="7509778" cy="4096244"/>
            </a:xfrm>
          </p:grpSpPr>
          <p:pic>
            <p:nvPicPr>
              <p:cNvPr id="8" name="Grafik 7">
                <a:extLst>
                  <a:ext uri="{FF2B5EF4-FFF2-40B4-BE49-F238E27FC236}">
                    <a16:creationId xmlns:a16="http://schemas.microsoft.com/office/drawing/2014/main" id="{3D850B2C-7AE6-37E1-F52A-73AFC7B2B4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/>
            </p:blipFill>
            <p:spPr>
              <a:xfrm>
                <a:off x="821034" y="1380014"/>
                <a:ext cx="7509778" cy="4096244"/>
              </a:xfrm>
              <a:prstGeom prst="rect">
                <a:avLst/>
              </a:prstGeom>
            </p:spPr>
          </p:pic>
          <p:cxnSp>
            <p:nvCxnSpPr>
              <p:cNvPr id="9" name="Gerade Verbindung mit Pfeil 8">
                <a:extLst>
                  <a:ext uri="{FF2B5EF4-FFF2-40B4-BE49-F238E27FC236}">
                    <a16:creationId xmlns:a16="http://schemas.microsoft.com/office/drawing/2014/main" id="{2C3D2C40-2451-C127-AD93-33F14BB02E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65534" y="3700317"/>
                <a:ext cx="0" cy="289379"/>
              </a:xfrm>
              <a:prstGeom prst="straightConnector1">
                <a:avLst/>
              </a:prstGeom>
              <a:ln w="12700">
                <a:solidFill>
                  <a:srgbClr val="999999"/>
                </a:solidFill>
                <a:prstDash val="dash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9248D5E3-DD29-631C-12B6-2C51D21F1A03}"/>
                  </a:ext>
                </a:extLst>
              </p:cNvPr>
              <p:cNvSpPr/>
              <p:nvPr/>
            </p:nvSpPr>
            <p:spPr>
              <a:xfrm>
                <a:off x="2680562" y="3687998"/>
                <a:ext cx="1707527" cy="3878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999999"/>
                    </a:solidFill>
                    <a:latin typeface="Akkurat Office" panose="02000503030000020004" pitchFamily="50" charset="0"/>
                  </a:rPr>
                  <a:t>Avoid Likelihood Simplifications</a:t>
                </a:r>
                <a:endParaRPr lang="de-DE" sz="1000" i="1" dirty="0">
                  <a:solidFill>
                    <a:srgbClr val="999999"/>
                  </a:solidFill>
                  <a:latin typeface="Akkurat Office" panose="02000503030000020004" pitchFamily="50" charset="0"/>
                </a:endParaRPr>
              </a:p>
            </p:txBody>
          </p:sp>
          <p:cxnSp>
            <p:nvCxnSpPr>
              <p:cNvPr id="12" name="Gerade Verbindung mit Pfeil 11">
                <a:extLst>
                  <a:ext uri="{FF2B5EF4-FFF2-40B4-BE49-F238E27FC236}">
                    <a16:creationId xmlns:a16="http://schemas.microsoft.com/office/drawing/2014/main" id="{0FCAC685-3468-A7AA-2215-06189C40D3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11399" y="4053005"/>
                <a:ext cx="0" cy="222609"/>
              </a:xfrm>
              <a:prstGeom prst="straightConnector1">
                <a:avLst/>
              </a:prstGeom>
              <a:ln w="12700">
                <a:solidFill>
                  <a:srgbClr val="60A0C6"/>
                </a:solidFill>
                <a:prstDash val="dash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E035E12F-E4B1-1915-76B0-AAA65997F09A}"/>
                  </a:ext>
                </a:extLst>
              </p:cNvPr>
              <p:cNvSpPr/>
              <p:nvPr/>
            </p:nvSpPr>
            <p:spPr>
              <a:xfrm>
                <a:off x="5945596" y="3829598"/>
                <a:ext cx="2311198" cy="238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579CC7"/>
                    </a:solidFill>
                    <a:latin typeface="Akkurat Office" panose="02000503030000020004" pitchFamily="50" charset="0"/>
                  </a:rPr>
                  <a:t>Symmetries &amp; Domain Knowledge</a:t>
                </a:r>
                <a:endParaRPr lang="de-DE" sz="1000" i="1" dirty="0">
                  <a:solidFill>
                    <a:srgbClr val="579CC7"/>
                  </a:solidFill>
                  <a:latin typeface="Akkurat Office" panose="02000503030000020004" pitchFamily="50" charset="0"/>
                </a:endParaRPr>
              </a:p>
            </p:txBody>
          </p:sp>
        </p:grpSp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31FCC340-40AA-5CE6-38FA-F6518E509EE7}"/>
                </a:ext>
              </a:extLst>
            </p:cNvPr>
            <p:cNvSpPr txBox="1"/>
            <p:nvPr/>
          </p:nvSpPr>
          <p:spPr>
            <a:xfrm>
              <a:off x="5325875" y="4127148"/>
              <a:ext cx="267494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pt-BR" sz="1600" dirty="0">
                  <a:solidFill>
                    <a:schemeClr val="tx2"/>
                  </a:solidFill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DOI: 10.22323/1.395.1065 </a:t>
              </a:r>
              <a:endParaRPr lang="en-US" sz="1600" dirty="0">
                <a:solidFill>
                  <a:schemeClr val="tx2"/>
                </a:solidFill>
              </a:endParaRPr>
            </a:p>
          </p:txBody>
        </p:sp>
      </p:grpSp>
      <p:sp>
        <p:nvSpPr>
          <p:cNvPr id="6" name="Titel 2">
            <a:extLst>
              <a:ext uri="{FF2B5EF4-FFF2-40B4-BE49-F238E27FC236}">
                <a16:creationId xmlns:a16="http://schemas.microsoft.com/office/drawing/2014/main" id="{899FD1A7-4291-9A0F-D08A-8845CAB71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Event-Generator: Im</a:t>
            </a:r>
            <a:r>
              <a:rPr lang="en-US" dirty="0"/>
              <a:t>proved Performance</a:t>
            </a:r>
          </a:p>
        </p:txBody>
      </p:sp>
      <p:sp>
        <p:nvSpPr>
          <p:cNvPr id="3" name="Foliennummernplatzhalter 1">
            <a:extLst>
              <a:ext uri="{FF2B5EF4-FFF2-40B4-BE49-F238E27FC236}">
                <a16:creationId xmlns:a16="http://schemas.microsoft.com/office/drawing/2014/main" id="{81F6D67C-DD59-438C-4BA7-09E67FF5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64600" y="5305821"/>
            <a:ext cx="2057400" cy="304271"/>
          </a:xfrm>
        </p:spPr>
        <p:txBody>
          <a:bodyPr/>
          <a:lstStyle/>
          <a:p>
            <a:fld id="{F03FB4BF-9C30-A94B-8CCB-3BFBA1A832FD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6031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B6585B-C8CD-B56B-4F26-4C2CCF578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FB4BF-9C30-A94B-8CCB-3BFBA1A832FD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23ECA5-BE6D-0A29-AAB8-5DF237964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Event-Generator</a:t>
            </a:r>
            <a:r>
              <a:rPr lang="en-US" dirty="0"/>
              <a:t>: Interpretability and Generalization</a:t>
            </a:r>
          </a:p>
        </p:txBody>
      </p:sp>
      <p:grpSp>
        <p:nvGrpSpPr>
          <p:cNvPr id="4" name="Gruppieren 14">
            <a:extLst>
              <a:ext uri="{FF2B5EF4-FFF2-40B4-BE49-F238E27FC236}">
                <a16:creationId xmlns:a16="http://schemas.microsoft.com/office/drawing/2014/main" id="{CEB9FF59-88CD-5CA2-E1C9-BB85DC8CAA42}"/>
              </a:ext>
            </a:extLst>
          </p:cNvPr>
          <p:cNvGrpSpPr/>
          <p:nvPr/>
        </p:nvGrpSpPr>
        <p:grpSpPr>
          <a:xfrm>
            <a:off x="664156" y="1674965"/>
            <a:ext cx="4064944" cy="2543094"/>
            <a:chOff x="1409607" y="1431689"/>
            <a:chExt cx="6181287" cy="3867108"/>
          </a:xfrm>
        </p:grpSpPr>
        <p:pic>
          <p:nvPicPr>
            <p:cNvPr id="5" name="Grafik 15">
              <a:extLst>
                <a:ext uri="{FF2B5EF4-FFF2-40B4-BE49-F238E27FC236}">
                  <a16:creationId xmlns:a16="http://schemas.microsoft.com/office/drawing/2014/main" id="{ECE2B561-7714-359B-0954-199AF9470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9607" y="1431689"/>
              <a:ext cx="6029368" cy="3671915"/>
            </a:xfrm>
            <a:prstGeom prst="rect">
              <a:avLst/>
            </a:prstGeom>
          </p:spPr>
        </p:pic>
        <p:sp>
          <p:nvSpPr>
            <p:cNvPr id="6" name="Textfeld 16">
              <a:extLst>
                <a:ext uri="{FF2B5EF4-FFF2-40B4-BE49-F238E27FC236}">
                  <a16:creationId xmlns:a16="http://schemas.microsoft.com/office/drawing/2014/main" id="{34469E31-1C93-4957-AA95-6BFAE41AD5B3}"/>
                </a:ext>
              </a:extLst>
            </p:cNvPr>
            <p:cNvSpPr txBox="1"/>
            <p:nvPr/>
          </p:nvSpPr>
          <p:spPr>
            <a:xfrm>
              <a:off x="4747006" y="4948356"/>
              <a:ext cx="2843888" cy="350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600" dirty="0"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DOI: https://doi.org/10.22323/1.395.1065 </a:t>
              </a:r>
              <a:endParaRPr lang="en-US" sz="600"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CB0168F-7DA6-FCC8-B35C-D9F48F2E6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1494" y="1111556"/>
            <a:ext cx="3530506" cy="407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194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8D6ABF5-77FB-36F0-A620-64DC3713D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106" y="978463"/>
            <a:ext cx="4168251" cy="463139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B6585B-C8CD-B56B-4F26-4C2CCF578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FB4BF-9C30-A94B-8CCB-3BFBA1A832FD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23ECA5-BE6D-0A29-AAB8-5DF237964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Event-Generator</a:t>
            </a:r>
            <a:r>
              <a:rPr lang="en-US" dirty="0"/>
              <a:t>: Interpretability and Generalization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2052E2-6EC8-EE96-C5DA-71138CEA5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70" y="1010154"/>
            <a:ext cx="4139730" cy="459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639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265162F-BA8D-DAF7-0A23-E2303532A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FB4BF-9C30-A94B-8CCB-3BFBA1A832FD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7DDE5C7-03FB-DDD5-49F8-FAE24ED49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Event-Generator</a:t>
            </a:r>
            <a:r>
              <a:rPr lang="en-US" dirty="0"/>
              <a:t>: Interpretability and Generalization</a:t>
            </a:r>
          </a:p>
        </p:txBody>
      </p:sp>
      <p:pic>
        <p:nvPicPr>
          <p:cNvPr id="6" name="Grafik 5" descr="Ein Bild, das Text, Diagramm, Plan, parallel enthält.&#10;&#10;Automatisch generierte Beschreibung">
            <a:extLst>
              <a:ext uri="{FF2B5EF4-FFF2-40B4-BE49-F238E27FC236}">
                <a16:creationId xmlns:a16="http://schemas.microsoft.com/office/drawing/2014/main" id="{8DC9CF17-F680-D8FC-5D98-65745B01B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739" y="1387642"/>
            <a:ext cx="7009826" cy="364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100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265162F-BA8D-DAF7-0A23-E2303532A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FB4BF-9C30-A94B-8CCB-3BFBA1A832FD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7DDE5C7-03FB-DDD5-49F8-FAE24ED49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Event-Generator</a:t>
            </a:r>
            <a:r>
              <a:rPr lang="en-US" dirty="0"/>
              <a:t>: extrapolating beyond the training data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FE2953F-EEBA-5522-2F52-22F8EC6304E3}"/>
              </a:ext>
            </a:extLst>
          </p:cNvPr>
          <p:cNvGrpSpPr/>
          <p:nvPr/>
        </p:nvGrpSpPr>
        <p:grpSpPr>
          <a:xfrm>
            <a:off x="4838921" y="1667798"/>
            <a:ext cx="4133220" cy="3306576"/>
            <a:chOff x="4923202" y="1862584"/>
            <a:chExt cx="3930874" cy="3144699"/>
          </a:xfrm>
        </p:grpSpPr>
        <p:pic>
          <p:nvPicPr>
            <p:cNvPr id="8" name="Grafik 22">
              <a:extLst>
                <a:ext uri="{FF2B5EF4-FFF2-40B4-BE49-F238E27FC236}">
                  <a16:creationId xmlns:a16="http://schemas.microsoft.com/office/drawing/2014/main" id="{AE395DA3-7DDD-7961-B59A-C080D3CDD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23202" y="1862584"/>
              <a:ext cx="3930874" cy="3144699"/>
            </a:xfrm>
            <a:prstGeom prst="rect">
              <a:avLst/>
            </a:prstGeom>
          </p:spPr>
        </p:pic>
        <p:cxnSp>
          <p:nvCxnSpPr>
            <p:cNvPr id="10" name="Gerader Verbinder 26">
              <a:extLst>
                <a:ext uri="{FF2B5EF4-FFF2-40B4-BE49-F238E27FC236}">
                  <a16:creationId xmlns:a16="http://schemas.microsoft.com/office/drawing/2014/main" id="{C2B3636B-FB9F-25A1-0E79-35B4BDBC04D7}"/>
                </a:ext>
              </a:extLst>
            </p:cNvPr>
            <p:cNvCxnSpPr>
              <a:cxnSpLocks/>
            </p:cNvCxnSpPr>
            <p:nvPr/>
          </p:nvCxnSpPr>
          <p:spPr>
            <a:xfrm>
              <a:off x="7071722" y="2936926"/>
              <a:ext cx="0" cy="1600947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29">
              <a:extLst>
                <a:ext uri="{FF2B5EF4-FFF2-40B4-BE49-F238E27FC236}">
                  <a16:creationId xmlns:a16="http://schemas.microsoft.com/office/drawing/2014/main" id="{018670D6-6ACA-71A8-38B5-D506174BFBE7}"/>
                </a:ext>
              </a:extLst>
            </p:cNvPr>
            <p:cNvSpPr txBox="1"/>
            <p:nvPr/>
          </p:nvSpPr>
          <p:spPr>
            <a:xfrm rot="16200000">
              <a:off x="6389354" y="4008891"/>
              <a:ext cx="1047523" cy="175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Boundary of Training Set</a:t>
              </a:r>
            </a:p>
          </p:txBody>
        </p:sp>
        <p:cxnSp>
          <p:nvCxnSpPr>
            <p:cNvPr id="13" name="Gerader Verbinder 37">
              <a:extLst>
                <a:ext uri="{FF2B5EF4-FFF2-40B4-BE49-F238E27FC236}">
                  <a16:creationId xmlns:a16="http://schemas.microsoft.com/office/drawing/2014/main" id="{66EBF80F-E4A2-EAE9-0A51-38539C0A01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81876" y="2936926"/>
              <a:ext cx="1655727" cy="0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hteck 39">
              <a:extLst>
                <a:ext uri="{FF2B5EF4-FFF2-40B4-BE49-F238E27FC236}">
                  <a16:creationId xmlns:a16="http://schemas.microsoft.com/office/drawing/2014/main" id="{3AD929DE-4E75-7117-3E4C-3C5C1DF56405}"/>
                </a:ext>
              </a:extLst>
            </p:cNvPr>
            <p:cNvSpPr/>
            <p:nvPr/>
          </p:nvSpPr>
          <p:spPr>
            <a:xfrm>
              <a:off x="5350032" y="2002996"/>
              <a:ext cx="2629465" cy="933929"/>
            </a:xfrm>
            <a:prstGeom prst="rect">
              <a:avLst/>
            </a:pr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A2FDB7C-610D-4A6F-7345-20AB56021AB3}"/>
              </a:ext>
            </a:extLst>
          </p:cNvPr>
          <p:cNvGrpSpPr/>
          <p:nvPr/>
        </p:nvGrpSpPr>
        <p:grpSpPr>
          <a:xfrm>
            <a:off x="235294" y="1733617"/>
            <a:ext cx="4401202" cy="3273666"/>
            <a:chOff x="235294" y="1733617"/>
            <a:chExt cx="4401202" cy="327366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1C5C374-9D90-5ED7-E14D-E2A19F5DE87B}"/>
                </a:ext>
              </a:extLst>
            </p:cNvPr>
            <p:cNvGrpSpPr/>
            <p:nvPr/>
          </p:nvGrpSpPr>
          <p:grpSpPr>
            <a:xfrm>
              <a:off x="235294" y="1733617"/>
              <a:ext cx="4401202" cy="3273666"/>
              <a:chOff x="235294" y="1733617"/>
              <a:chExt cx="4401202" cy="3273666"/>
            </a:xfrm>
          </p:grpSpPr>
          <p:pic>
            <p:nvPicPr>
              <p:cNvPr id="7" name="Grafik 6" descr="Ein Bild, das Text, Screenshot, Farbigkeit enthält.&#10;&#10;Automatisch generierte Beschreibung">
                <a:extLst>
                  <a:ext uri="{FF2B5EF4-FFF2-40B4-BE49-F238E27FC236}">
                    <a16:creationId xmlns:a16="http://schemas.microsoft.com/office/drawing/2014/main" id="{0D2B24BE-FE86-6195-C21F-A38735CF66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5294" y="1733617"/>
                <a:ext cx="4401202" cy="3273666"/>
              </a:xfrm>
              <a:prstGeom prst="rect">
                <a:avLst/>
              </a:prstGeom>
            </p:spPr>
          </p:pic>
          <p:sp>
            <p:nvSpPr>
              <p:cNvPr id="4" name="Textfeld 29">
                <a:extLst>
                  <a:ext uri="{FF2B5EF4-FFF2-40B4-BE49-F238E27FC236}">
                    <a16:creationId xmlns:a16="http://schemas.microsoft.com/office/drawing/2014/main" id="{F8D42270-23DC-B95D-3014-5622C3187511}"/>
                  </a:ext>
                </a:extLst>
              </p:cNvPr>
              <p:cNvSpPr txBox="1"/>
              <p:nvPr/>
            </p:nvSpPr>
            <p:spPr>
              <a:xfrm>
                <a:off x="3334426" y="4170671"/>
                <a:ext cx="109998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Far DOMs (Noise)</a:t>
                </a:r>
              </a:p>
            </p:txBody>
          </p:sp>
          <p:sp>
            <p:nvSpPr>
              <p:cNvPr id="5" name="Textfeld 29">
                <a:extLst>
                  <a:ext uri="{FF2B5EF4-FFF2-40B4-BE49-F238E27FC236}">
                    <a16:creationId xmlns:a16="http://schemas.microsoft.com/office/drawing/2014/main" id="{E932DD3A-3E9F-3802-FD52-51AD22448366}"/>
                  </a:ext>
                </a:extLst>
              </p:cNvPr>
              <p:cNvSpPr txBox="1"/>
              <p:nvPr/>
            </p:nvSpPr>
            <p:spPr>
              <a:xfrm rot="19810246">
                <a:off x="2032257" y="2734391"/>
                <a:ext cx="78899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Near DOMs</a:t>
                </a:r>
              </a:p>
            </p:txBody>
          </p:sp>
        </p:grpSp>
        <p:sp>
          <p:nvSpPr>
            <p:cNvPr id="9" name="Textfeld 29">
              <a:extLst>
                <a:ext uri="{FF2B5EF4-FFF2-40B4-BE49-F238E27FC236}">
                  <a16:creationId xmlns:a16="http://schemas.microsoft.com/office/drawing/2014/main" id="{A5EDB136-74B5-1BC3-4322-D9C516DF6640}"/>
                </a:ext>
              </a:extLst>
            </p:cNvPr>
            <p:cNvSpPr txBox="1"/>
            <p:nvPr/>
          </p:nvSpPr>
          <p:spPr>
            <a:xfrm>
              <a:off x="1406429" y="1836254"/>
              <a:ext cx="143060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Colors: </a:t>
              </a:r>
            </a:p>
            <a:p>
              <a:r>
                <a:rPr lang="en-US" sz="1000" dirty="0"/>
                <a:t>DOMs at different distances from cascade</a:t>
              </a:r>
            </a:p>
          </p:txBody>
        </p:sp>
      </p:grpSp>
      <p:sp>
        <p:nvSpPr>
          <p:cNvPr id="18" name="Rechteck 40">
            <a:extLst>
              <a:ext uri="{FF2B5EF4-FFF2-40B4-BE49-F238E27FC236}">
                <a16:creationId xmlns:a16="http://schemas.microsoft.com/office/drawing/2014/main" id="{6A5E7AC7-E7BB-08FB-2817-387CA02FEED9}"/>
              </a:ext>
            </a:extLst>
          </p:cNvPr>
          <p:cNvSpPr/>
          <p:nvPr/>
        </p:nvSpPr>
        <p:spPr>
          <a:xfrm>
            <a:off x="7098038" y="2797443"/>
            <a:ext cx="954505" cy="1692979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3307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93E1C20A-6434-AD81-F150-9E96F30172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638192" y="3868667"/>
            <a:ext cx="2969559" cy="1882661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2B70B27-F49C-4CC3-9408-B5C2019BD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FB4BF-9C30-A94B-8CCB-3BFBA1A832FD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BDF55AB-B3AA-A452-F7C3-4C4DE7006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Event-Generator</a:t>
            </a:r>
            <a:r>
              <a:rPr lang="en-US" dirty="0"/>
              <a:t>: Additional Applications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787538E-73D2-FE20-ABE8-ABAEEFB3E43B}"/>
              </a:ext>
            </a:extLst>
          </p:cNvPr>
          <p:cNvGrpSpPr/>
          <p:nvPr/>
        </p:nvGrpSpPr>
        <p:grpSpPr>
          <a:xfrm>
            <a:off x="797572" y="1211435"/>
            <a:ext cx="4115551" cy="2279635"/>
            <a:chOff x="797572" y="1211435"/>
            <a:chExt cx="4115551" cy="2279635"/>
          </a:xfrm>
        </p:grpSpPr>
        <p:pic>
          <p:nvPicPr>
            <p:cNvPr id="5" name="Grafik 4" descr="Ein Bild, das Text, Boot, verschieden, Vielfalt enthält.&#10;&#10;Automatisch generierte Beschreibung">
              <a:extLst>
                <a:ext uri="{FF2B5EF4-FFF2-40B4-BE49-F238E27FC236}">
                  <a16:creationId xmlns:a16="http://schemas.microsoft.com/office/drawing/2014/main" id="{7EA027E3-75B5-0B07-5F71-F8D1F7BC6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7572" y="1211435"/>
              <a:ext cx="4047341" cy="2129290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57B65E5E-7FFF-580F-48A2-9317F1F7844F}"/>
                </a:ext>
              </a:extLst>
            </p:cNvPr>
            <p:cNvSpPr txBox="1"/>
            <p:nvPr/>
          </p:nvSpPr>
          <p:spPr>
            <a:xfrm>
              <a:off x="2986010" y="3275626"/>
              <a:ext cx="1927113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800" dirty="0"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DOI: https://doi.org/10.22323/1.395.1065 </a:t>
              </a:r>
              <a:endParaRPr lang="en-US" sz="800" dirty="0"/>
            </a:p>
          </p:txBody>
        </p:sp>
      </p:grpSp>
      <p:pic>
        <p:nvPicPr>
          <p:cNvPr id="7" name="Grafik 6">
            <a:extLst>
              <a:ext uri="{FF2B5EF4-FFF2-40B4-BE49-F238E27FC236}">
                <a16:creationId xmlns:a16="http://schemas.microsoft.com/office/drawing/2014/main" id="{35A5DB55-5004-4D93-C090-0A4EC33AB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815" y="3480800"/>
            <a:ext cx="2129290" cy="2129290"/>
          </a:xfrm>
          <a:prstGeom prst="rect">
            <a:avLst/>
          </a:prstGeom>
        </p:spPr>
      </p:pic>
      <p:pic>
        <p:nvPicPr>
          <p:cNvPr id="9" name="Grafik 8" descr="Ein Bild, das klein, Wasser, lang, verschieden enthält.&#10;&#10;Automatisch generierte Beschreibung">
            <a:extLst>
              <a:ext uri="{FF2B5EF4-FFF2-40B4-BE49-F238E27FC236}">
                <a16:creationId xmlns:a16="http://schemas.microsoft.com/office/drawing/2014/main" id="{6B59D554-7443-EE42-9865-DF4FC2223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166" y="1404593"/>
            <a:ext cx="1726771" cy="1836199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AA838F83-C861-6E86-8FF0-D573316B43ED}"/>
              </a:ext>
            </a:extLst>
          </p:cNvPr>
          <p:cNvSpPr/>
          <p:nvPr/>
        </p:nvSpPr>
        <p:spPr>
          <a:xfrm>
            <a:off x="2070044" y="936836"/>
            <a:ext cx="1324402" cy="4677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5C9FC9"/>
                </a:solidFill>
                <a:latin typeface="Akkurat Light Office" panose="02000503030000020004" pitchFamily="50" charset="0"/>
              </a:rPr>
              <a:t>Simulation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A60E27B-A291-7730-075C-8AA6D694B81C}"/>
              </a:ext>
            </a:extLst>
          </p:cNvPr>
          <p:cNvSpPr/>
          <p:nvPr/>
        </p:nvSpPr>
        <p:spPr>
          <a:xfrm>
            <a:off x="6023804" y="936836"/>
            <a:ext cx="1909497" cy="4677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5C9FC9"/>
                </a:solidFill>
                <a:latin typeface="Akkurat Light Office" panose="02000503030000020004" pitchFamily="50" charset="0"/>
              </a:rPr>
              <a:t>Goodness-of-fit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FCB320F-4938-F5A2-DE33-BDF1C4D05B80}"/>
              </a:ext>
            </a:extLst>
          </p:cNvPr>
          <p:cNvSpPr/>
          <p:nvPr/>
        </p:nvSpPr>
        <p:spPr>
          <a:xfrm>
            <a:off x="6115166" y="3428086"/>
            <a:ext cx="1960793" cy="4677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5C9FC9"/>
                </a:solidFill>
                <a:latin typeface="Akkurat Light Office" panose="02000503030000020004" pitchFamily="50" charset="0"/>
              </a:rPr>
              <a:t>Likelihood Scans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12B2AD76-0A9C-21C7-4155-9C0FAE5F83E3}"/>
              </a:ext>
            </a:extLst>
          </p:cNvPr>
          <p:cNvSpPr/>
          <p:nvPr/>
        </p:nvSpPr>
        <p:spPr>
          <a:xfrm>
            <a:off x="1548614" y="3399360"/>
            <a:ext cx="2608406" cy="4677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5C9FC9"/>
                </a:solidFill>
                <a:latin typeface="Akkurat Light Office" panose="02000503030000020004" pitchFamily="50" charset="0"/>
              </a:rPr>
              <a:t>Uncertainty Estimation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244F5FB-B553-D4CF-77D1-5430E1FD28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2817" y="3971643"/>
            <a:ext cx="1875151" cy="1406363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A0FB5E72-EAFA-20CC-3B75-34B79C064FAA}"/>
              </a:ext>
            </a:extLst>
          </p:cNvPr>
          <p:cNvSpPr/>
          <p:nvPr/>
        </p:nvSpPr>
        <p:spPr>
          <a:xfrm>
            <a:off x="2943626" y="5313255"/>
            <a:ext cx="1792660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" dirty="0">
                <a:latin typeface="Akkurat Light Office" panose="02000503030000020004" pitchFamily="50" charset="0"/>
              </a:rPr>
              <a:t>*http://www.stat.umn.edu/geyer/5601/notes/sand.pdf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2766EDE6-50AF-3854-191A-EE50C972CB90}"/>
              </a:ext>
            </a:extLst>
          </p:cNvPr>
          <p:cNvSpPr/>
          <p:nvPr/>
        </p:nvSpPr>
        <p:spPr>
          <a:xfrm>
            <a:off x="3790392" y="4197874"/>
            <a:ext cx="2391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Akkurat Light Office" panose="02000503030000020004" pitchFamily="50" charset="0"/>
              </a:rPr>
              <a:t>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177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99;p2">
            <a:extLst>
              <a:ext uri="{FF2B5EF4-FFF2-40B4-BE49-F238E27FC236}">
                <a16:creationId xmlns:a16="http://schemas.microsoft.com/office/drawing/2014/main" id="{E19A77A6-62AC-1A6A-C503-F8F24AA411A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535" t="74295" r="689" b="847"/>
          <a:stretch/>
        </p:blipFill>
        <p:spPr>
          <a:xfrm>
            <a:off x="160475" y="1208698"/>
            <a:ext cx="8823050" cy="1245607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2695D413-D477-85CB-8F6A-21E51527F37F}"/>
              </a:ext>
            </a:extLst>
          </p:cNvPr>
          <p:cNvSpPr txBox="1">
            <a:spLocks/>
          </p:cNvSpPr>
          <p:nvPr/>
        </p:nvSpPr>
        <p:spPr>
          <a:xfrm>
            <a:off x="6564600" y="5305821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tx1">
                    <a:tint val="75000"/>
                  </a:schemeClr>
                </a:solidFill>
                <a:latin typeface="Akkurat Office Regular" charset="0"/>
                <a:ea typeface="Akkurat Office Regular" charset="0"/>
                <a:cs typeface="Akkurat Office Regular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3FB4BF-9C30-A94B-8CCB-3BFBA1A832FD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4C446C8-C185-DF9E-F998-FC45851CE21F}"/>
              </a:ext>
            </a:extLst>
          </p:cNvPr>
          <p:cNvGrpSpPr/>
          <p:nvPr/>
        </p:nvGrpSpPr>
        <p:grpSpPr>
          <a:xfrm>
            <a:off x="150044" y="4104495"/>
            <a:ext cx="8720039" cy="1579750"/>
            <a:chOff x="150044" y="4104495"/>
            <a:chExt cx="8720039" cy="15797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6" name="Textfeld 5">
                  <a:extLst>
                    <a:ext uri="{FF2B5EF4-FFF2-40B4-BE49-F238E27FC236}">
                      <a16:creationId xmlns:a16="http://schemas.microsoft.com/office/drawing/2014/main" id="{71F39989-D1F9-7068-02CF-CE19DF7786F3}"/>
                    </a:ext>
                  </a:extLst>
                </p:cNvPr>
                <p:cNvSpPr txBox="1"/>
                <p:nvPr/>
              </p:nvSpPr>
              <p:spPr>
                <a:xfrm>
                  <a:off x="1111384" y="5296492"/>
                  <a:ext cx="1144851" cy="387753"/>
                </a:xfrm>
                <a:prstGeom prst="rect">
                  <a:avLst/>
                </a:prstGeom>
                <a:noFill/>
              </p:spPr>
              <p:txBody>
                <a:bodyPr wrap="square">
                  <a:no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~2700 / </m:t>
                        </m:r>
                        <m:sSup>
                          <m:sSupPr>
                            <m:ctrlPr>
                              <a:rPr lang="de-DE" sz="1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 sz="140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p>
                            <m:r>
                              <a:rPr lang="de-DE" sz="140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p>
                      </m:oMath>
                    </m:oMathPara>
                  </a14:m>
                  <a:endParaRPr lang="en-US" sz="1400" dirty="0">
                    <a:solidFill>
                      <a:schemeClr val="bg2"/>
                    </a:solidFill>
                    <a:latin typeface="Akkurat" panose="02000503040000020004" pitchFamily="2" charset="0"/>
                  </a:endParaRPr>
                </a:p>
              </p:txBody>
            </p:sp>
          </mc:Choice>
          <mc:Fallback xmlns="">
            <p:sp>
              <p:nvSpPr>
                <p:cNvPr id="526" name="Textfeld 5">
                  <a:extLst>
                    <a:ext uri="{FF2B5EF4-FFF2-40B4-BE49-F238E27FC236}">
                      <a16:creationId xmlns:a16="http://schemas.microsoft.com/office/drawing/2014/main" id="{71F39989-D1F9-7068-02CF-CE19DF7786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1384" y="5296492"/>
                  <a:ext cx="1144851" cy="38775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27" name="Gerade Verbindung mit Pfeil 6">
              <a:extLst>
                <a:ext uri="{FF2B5EF4-FFF2-40B4-BE49-F238E27FC236}">
                  <a16:creationId xmlns:a16="http://schemas.microsoft.com/office/drawing/2014/main" id="{BDBA139E-AD0A-C2D7-F345-1FAFF87A21DF}"/>
                </a:ext>
              </a:extLst>
            </p:cNvPr>
            <p:cNvCxnSpPr>
              <a:cxnSpLocks/>
            </p:cNvCxnSpPr>
            <p:nvPr/>
          </p:nvCxnSpPr>
          <p:spPr>
            <a:xfrm>
              <a:off x="1042181" y="4572087"/>
              <a:ext cx="265832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8" name="Gruppieren 7">
              <a:extLst>
                <a:ext uri="{FF2B5EF4-FFF2-40B4-BE49-F238E27FC236}">
                  <a16:creationId xmlns:a16="http://schemas.microsoft.com/office/drawing/2014/main" id="{C0F96DFB-8F34-036B-38EA-891EA9543ABD}"/>
                </a:ext>
              </a:extLst>
            </p:cNvPr>
            <p:cNvGrpSpPr/>
            <p:nvPr/>
          </p:nvGrpSpPr>
          <p:grpSpPr>
            <a:xfrm>
              <a:off x="6740995" y="4172595"/>
              <a:ext cx="631545" cy="956908"/>
              <a:chOff x="12488054" y="1695009"/>
              <a:chExt cx="939525" cy="1423555"/>
            </a:xfrm>
          </p:grpSpPr>
          <p:sp>
            <p:nvSpPr>
              <p:cNvPr id="745" name="Rechteck: abgerundete Ecken 846">
                <a:extLst>
                  <a:ext uri="{FF2B5EF4-FFF2-40B4-BE49-F238E27FC236}">
                    <a16:creationId xmlns:a16="http://schemas.microsoft.com/office/drawing/2014/main" id="{85ECDB32-CBC0-4E93-C244-949186E4AB1A}"/>
                  </a:ext>
                </a:extLst>
              </p:cNvPr>
              <p:cNvSpPr/>
              <p:nvPr/>
            </p:nvSpPr>
            <p:spPr>
              <a:xfrm>
                <a:off x="12488054" y="1695009"/>
                <a:ext cx="939525" cy="1329189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350"/>
              </a:p>
            </p:txBody>
          </p:sp>
          <p:grpSp>
            <p:nvGrpSpPr>
              <p:cNvPr id="746" name="Gruppieren 847">
                <a:extLst>
                  <a:ext uri="{FF2B5EF4-FFF2-40B4-BE49-F238E27FC236}">
                    <a16:creationId xmlns:a16="http://schemas.microsoft.com/office/drawing/2014/main" id="{0777698A-4F07-8CF7-F89D-5D624A48F2E2}"/>
                  </a:ext>
                </a:extLst>
              </p:cNvPr>
              <p:cNvGrpSpPr/>
              <p:nvPr/>
            </p:nvGrpSpPr>
            <p:grpSpPr>
              <a:xfrm>
                <a:off x="12612360" y="1760785"/>
                <a:ext cx="752305" cy="729796"/>
                <a:chOff x="7697283" y="2225945"/>
                <a:chExt cx="1763743" cy="1710970"/>
              </a:xfrm>
            </p:grpSpPr>
            <p:grpSp>
              <p:nvGrpSpPr>
                <p:cNvPr id="753" name="Gruppieren 854">
                  <a:extLst>
                    <a:ext uri="{FF2B5EF4-FFF2-40B4-BE49-F238E27FC236}">
                      <a16:creationId xmlns:a16="http://schemas.microsoft.com/office/drawing/2014/main" id="{87B0336A-3479-36D7-9230-81A4D9C029BD}"/>
                    </a:ext>
                  </a:extLst>
                </p:cNvPr>
                <p:cNvGrpSpPr/>
                <p:nvPr/>
              </p:nvGrpSpPr>
              <p:grpSpPr>
                <a:xfrm>
                  <a:off x="7697283" y="2225945"/>
                  <a:ext cx="1181100" cy="1187450"/>
                  <a:chOff x="8983663" y="1685925"/>
                  <a:chExt cx="1181100" cy="1187450"/>
                </a:xfrm>
              </p:grpSpPr>
              <p:sp>
                <p:nvSpPr>
                  <p:cNvPr id="757" name="Freihandform: Form 858">
                    <a:extLst>
                      <a:ext uri="{FF2B5EF4-FFF2-40B4-BE49-F238E27FC236}">
                        <a16:creationId xmlns:a16="http://schemas.microsoft.com/office/drawing/2014/main" id="{04833CBC-CC3A-00D8-FDB2-B88D30AF588F}"/>
                      </a:ext>
                    </a:extLst>
                  </p:cNvPr>
                  <p:cNvSpPr/>
                  <p:nvPr/>
                </p:nvSpPr>
                <p:spPr>
                  <a:xfrm>
                    <a:off x="8983663" y="1685925"/>
                    <a:ext cx="1181100" cy="1187450"/>
                  </a:xfrm>
                  <a:custGeom>
                    <a:avLst/>
                    <a:gdLst>
                      <a:gd name="connsiteX0" fmla="*/ 246062 w 1181100"/>
                      <a:gd name="connsiteY0" fmla="*/ 114300 h 1187450"/>
                      <a:gd name="connsiteX1" fmla="*/ 358775 w 1181100"/>
                      <a:gd name="connsiteY1" fmla="*/ 47625 h 1187450"/>
                      <a:gd name="connsiteX2" fmla="*/ 447675 w 1181100"/>
                      <a:gd name="connsiteY2" fmla="*/ 128588 h 1187450"/>
                      <a:gd name="connsiteX3" fmla="*/ 492125 w 1181100"/>
                      <a:gd name="connsiteY3" fmla="*/ 115888 h 1187450"/>
                      <a:gd name="connsiteX4" fmla="*/ 538162 w 1181100"/>
                      <a:gd name="connsiteY4" fmla="*/ 0 h 1187450"/>
                      <a:gd name="connsiteX5" fmla="*/ 660400 w 1181100"/>
                      <a:gd name="connsiteY5" fmla="*/ 9525 h 1187450"/>
                      <a:gd name="connsiteX6" fmla="*/ 700087 w 1181100"/>
                      <a:gd name="connsiteY6" fmla="*/ 112713 h 1187450"/>
                      <a:gd name="connsiteX7" fmla="*/ 741362 w 1181100"/>
                      <a:gd name="connsiteY7" fmla="*/ 123825 h 1187450"/>
                      <a:gd name="connsiteX8" fmla="*/ 835025 w 1181100"/>
                      <a:gd name="connsiteY8" fmla="*/ 41275 h 1187450"/>
                      <a:gd name="connsiteX9" fmla="*/ 944562 w 1181100"/>
                      <a:gd name="connsiteY9" fmla="*/ 119063 h 1187450"/>
                      <a:gd name="connsiteX10" fmla="*/ 933450 w 1181100"/>
                      <a:gd name="connsiteY10" fmla="*/ 242888 h 1187450"/>
                      <a:gd name="connsiteX11" fmla="*/ 962025 w 1181100"/>
                      <a:gd name="connsiteY11" fmla="*/ 263525 h 1187450"/>
                      <a:gd name="connsiteX12" fmla="*/ 1085850 w 1181100"/>
                      <a:gd name="connsiteY12" fmla="*/ 234950 h 1187450"/>
                      <a:gd name="connsiteX13" fmla="*/ 1136650 w 1181100"/>
                      <a:gd name="connsiteY13" fmla="*/ 352425 h 1187450"/>
                      <a:gd name="connsiteX14" fmla="*/ 1060450 w 1181100"/>
                      <a:gd name="connsiteY14" fmla="*/ 450850 h 1187450"/>
                      <a:gd name="connsiteX15" fmla="*/ 1073150 w 1181100"/>
                      <a:gd name="connsiteY15" fmla="*/ 492125 h 1187450"/>
                      <a:gd name="connsiteX16" fmla="*/ 1181100 w 1181100"/>
                      <a:gd name="connsiteY16" fmla="*/ 527050 h 1187450"/>
                      <a:gd name="connsiteX17" fmla="*/ 1181100 w 1181100"/>
                      <a:gd name="connsiteY17" fmla="*/ 663575 h 1187450"/>
                      <a:gd name="connsiteX18" fmla="*/ 1071562 w 1181100"/>
                      <a:gd name="connsiteY18" fmla="*/ 706438 h 1187450"/>
                      <a:gd name="connsiteX19" fmla="*/ 1066800 w 1181100"/>
                      <a:gd name="connsiteY19" fmla="*/ 747713 h 1187450"/>
                      <a:gd name="connsiteX20" fmla="*/ 1143000 w 1181100"/>
                      <a:gd name="connsiteY20" fmla="*/ 827088 h 1187450"/>
                      <a:gd name="connsiteX21" fmla="*/ 1079500 w 1181100"/>
                      <a:gd name="connsiteY21" fmla="*/ 936625 h 1187450"/>
                      <a:gd name="connsiteX22" fmla="*/ 966787 w 1181100"/>
                      <a:gd name="connsiteY22" fmla="*/ 912813 h 1187450"/>
                      <a:gd name="connsiteX23" fmla="*/ 930275 w 1181100"/>
                      <a:gd name="connsiteY23" fmla="*/ 957263 h 1187450"/>
                      <a:gd name="connsiteX24" fmla="*/ 949325 w 1181100"/>
                      <a:gd name="connsiteY24" fmla="*/ 1082675 h 1187450"/>
                      <a:gd name="connsiteX25" fmla="*/ 823912 w 1181100"/>
                      <a:gd name="connsiteY25" fmla="*/ 1143000 h 1187450"/>
                      <a:gd name="connsiteX26" fmla="*/ 749300 w 1181100"/>
                      <a:gd name="connsiteY26" fmla="*/ 1066800 h 1187450"/>
                      <a:gd name="connsiteX27" fmla="*/ 690562 w 1181100"/>
                      <a:gd name="connsiteY27" fmla="*/ 1076325 h 1187450"/>
                      <a:gd name="connsiteX28" fmla="*/ 661987 w 1181100"/>
                      <a:gd name="connsiteY28" fmla="*/ 1187450 h 1187450"/>
                      <a:gd name="connsiteX29" fmla="*/ 515937 w 1181100"/>
                      <a:gd name="connsiteY29" fmla="*/ 1174750 h 1187450"/>
                      <a:gd name="connsiteX30" fmla="*/ 485775 w 1181100"/>
                      <a:gd name="connsiteY30" fmla="*/ 1069975 h 1187450"/>
                      <a:gd name="connsiteX31" fmla="*/ 434975 w 1181100"/>
                      <a:gd name="connsiteY31" fmla="*/ 1054100 h 1187450"/>
                      <a:gd name="connsiteX32" fmla="*/ 349250 w 1181100"/>
                      <a:gd name="connsiteY32" fmla="*/ 1141413 h 1187450"/>
                      <a:gd name="connsiteX33" fmla="*/ 238125 w 1181100"/>
                      <a:gd name="connsiteY33" fmla="*/ 1065213 h 1187450"/>
                      <a:gd name="connsiteX34" fmla="*/ 271462 w 1181100"/>
                      <a:gd name="connsiteY34" fmla="*/ 955675 h 1187450"/>
                      <a:gd name="connsiteX35" fmla="*/ 231775 w 1181100"/>
                      <a:gd name="connsiteY35" fmla="*/ 911225 h 1187450"/>
                      <a:gd name="connsiteX36" fmla="*/ 111125 w 1181100"/>
                      <a:gd name="connsiteY36" fmla="*/ 952500 h 1187450"/>
                      <a:gd name="connsiteX37" fmla="*/ 50800 w 1181100"/>
                      <a:gd name="connsiteY37" fmla="*/ 831850 h 1187450"/>
                      <a:gd name="connsiteX38" fmla="*/ 130175 w 1181100"/>
                      <a:gd name="connsiteY38" fmla="*/ 739775 h 1187450"/>
                      <a:gd name="connsiteX39" fmla="*/ 115887 w 1181100"/>
                      <a:gd name="connsiteY39" fmla="*/ 690563 h 1187450"/>
                      <a:gd name="connsiteX40" fmla="*/ 3175 w 1181100"/>
                      <a:gd name="connsiteY40" fmla="*/ 660400 h 1187450"/>
                      <a:gd name="connsiteX41" fmla="*/ 0 w 1181100"/>
                      <a:gd name="connsiteY41" fmla="*/ 530225 h 1187450"/>
                      <a:gd name="connsiteX42" fmla="*/ 117475 w 1181100"/>
                      <a:gd name="connsiteY42" fmla="*/ 503238 h 1187450"/>
                      <a:gd name="connsiteX43" fmla="*/ 127000 w 1181100"/>
                      <a:gd name="connsiteY43" fmla="*/ 446088 h 1187450"/>
                      <a:gd name="connsiteX44" fmla="*/ 52387 w 1181100"/>
                      <a:gd name="connsiteY44" fmla="*/ 355600 h 1187450"/>
                      <a:gd name="connsiteX45" fmla="*/ 122237 w 1181100"/>
                      <a:gd name="connsiteY45" fmla="*/ 242888 h 1187450"/>
                      <a:gd name="connsiteX46" fmla="*/ 247650 w 1181100"/>
                      <a:gd name="connsiteY46" fmla="*/ 279400 h 1187450"/>
                      <a:gd name="connsiteX47" fmla="*/ 276225 w 1181100"/>
                      <a:gd name="connsiteY47" fmla="*/ 222250 h 1187450"/>
                      <a:gd name="connsiteX48" fmla="*/ 246062 w 1181100"/>
                      <a:gd name="connsiteY48" fmla="*/ 114300 h 11874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181100" h="1187450">
                        <a:moveTo>
                          <a:pt x="246062" y="114300"/>
                        </a:moveTo>
                        <a:lnTo>
                          <a:pt x="358775" y="47625"/>
                        </a:lnTo>
                        <a:lnTo>
                          <a:pt x="447675" y="128588"/>
                        </a:lnTo>
                        <a:lnTo>
                          <a:pt x="492125" y="115888"/>
                        </a:lnTo>
                        <a:lnTo>
                          <a:pt x="538162" y="0"/>
                        </a:lnTo>
                        <a:lnTo>
                          <a:pt x="660400" y="9525"/>
                        </a:lnTo>
                        <a:lnTo>
                          <a:pt x="700087" y="112713"/>
                        </a:lnTo>
                        <a:lnTo>
                          <a:pt x="741362" y="123825"/>
                        </a:lnTo>
                        <a:lnTo>
                          <a:pt x="835025" y="41275"/>
                        </a:lnTo>
                        <a:lnTo>
                          <a:pt x="944562" y="119063"/>
                        </a:lnTo>
                        <a:lnTo>
                          <a:pt x="933450" y="242888"/>
                        </a:lnTo>
                        <a:lnTo>
                          <a:pt x="962025" y="263525"/>
                        </a:lnTo>
                        <a:lnTo>
                          <a:pt x="1085850" y="234950"/>
                        </a:lnTo>
                        <a:lnTo>
                          <a:pt x="1136650" y="352425"/>
                        </a:lnTo>
                        <a:lnTo>
                          <a:pt x="1060450" y="450850"/>
                        </a:lnTo>
                        <a:lnTo>
                          <a:pt x="1073150" y="492125"/>
                        </a:lnTo>
                        <a:lnTo>
                          <a:pt x="1181100" y="527050"/>
                        </a:lnTo>
                        <a:lnTo>
                          <a:pt x="1181100" y="663575"/>
                        </a:lnTo>
                        <a:lnTo>
                          <a:pt x="1071562" y="706438"/>
                        </a:lnTo>
                        <a:lnTo>
                          <a:pt x="1066800" y="747713"/>
                        </a:lnTo>
                        <a:lnTo>
                          <a:pt x="1143000" y="827088"/>
                        </a:lnTo>
                        <a:lnTo>
                          <a:pt x="1079500" y="936625"/>
                        </a:lnTo>
                        <a:lnTo>
                          <a:pt x="966787" y="912813"/>
                        </a:lnTo>
                        <a:lnTo>
                          <a:pt x="930275" y="957263"/>
                        </a:lnTo>
                        <a:lnTo>
                          <a:pt x="949325" y="1082675"/>
                        </a:lnTo>
                        <a:lnTo>
                          <a:pt x="823912" y="1143000"/>
                        </a:lnTo>
                        <a:lnTo>
                          <a:pt x="749300" y="1066800"/>
                        </a:lnTo>
                        <a:lnTo>
                          <a:pt x="690562" y="1076325"/>
                        </a:lnTo>
                        <a:lnTo>
                          <a:pt x="661987" y="1187450"/>
                        </a:lnTo>
                        <a:lnTo>
                          <a:pt x="515937" y="1174750"/>
                        </a:lnTo>
                        <a:lnTo>
                          <a:pt x="485775" y="1069975"/>
                        </a:lnTo>
                        <a:lnTo>
                          <a:pt x="434975" y="1054100"/>
                        </a:lnTo>
                        <a:lnTo>
                          <a:pt x="349250" y="1141413"/>
                        </a:lnTo>
                        <a:lnTo>
                          <a:pt x="238125" y="1065213"/>
                        </a:lnTo>
                        <a:lnTo>
                          <a:pt x="271462" y="955675"/>
                        </a:lnTo>
                        <a:lnTo>
                          <a:pt x="231775" y="911225"/>
                        </a:lnTo>
                        <a:lnTo>
                          <a:pt x="111125" y="952500"/>
                        </a:lnTo>
                        <a:lnTo>
                          <a:pt x="50800" y="831850"/>
                        </a:lnTo>
                        <a:lnTo>
                          <a:pt x="130175" y="739775"/>
                        </a:lnTo>
                        <a:lnTo>
                          <a:pt x="115887" y="690563"/>
                        </a:lnTo>
                        <a:lnTo>
                          <a:pt x="3175" y="660400"/>
                        </a:lnTo>
                        <a:cubicBezTo>
                          <a:pt x="2117" y="617008"/>
                          <a:pt x="1058" y="573617"/>
                          <a:pt x="0" y="530225"/>
                        </a:cubicBezTo>
                        <a:lnTo>
                          <a:pt x="117475" y="503238"/>
                        </a:lnTo>
                        <a:lnTo>
                          <a:pt x="127000" y="446088"/>
                        </a:lnTo>
                        <a:lnTo>
                          <a:pt x="52387" y="355600"/>
                        </a:lnTo>
                        <a:lnTo>
                          <a:pt x="122237" y="242888"/>
                        </a:lnTo>
                        <a:lnTo>
                          <a:pt x="247650" y="279400"/>
                        </a:lnTo>
                        <a:lnTo>
                          <a:pt x="276225" y="222250"/>
                        </a:lnTo>
                        <a:lnTo>
                          <a:pt x="246062" y="114300"/>
                        </a:lnTo>
                        <a:close/>
                      </a:path>
                    </a:pathLst>
                  </a:custGeom>
                  <a:no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rmAutofit/>
                  </a:bodyPr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758" name="Ellipse 859">
                    <a:extLst>
                      <a:ext uri="{FF2B5EF4-FFF2-40B4-BE49-F238E27FC236}">
                        <a16:creationId xmlns:a16="http://schemas.microsoft.com/office/drawing/2014/main" id="{B2D66F7A-38DE-9568-5C68-470D3DFF54A2}"/>
                      </a:ext>
                    </a:extLst>
                  </p:cNvPr>
                  <p:cNvSpPr/>
                  <p:nvPr/>
                </p:nvSpPr>
                <p:spPr>
                  <a:xfrm>
                    <a:off x="9441382" y="2161508"/>
                    <a:ext cx="264654" cy="264653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rmAutofit fontScale="25000" lnSpcReduction="20000"/>
                  </a:bodyPr>
                  <a:lstStyle/>
                  <a:p>
                    <a:pPr algn="ctr"/>
                    <a:endParaRPr lang="en-US" sz="1350"/>
                  </a:p>
                </p:txBody>
              </p:sp>
            </p:grpSp>
            <p:grpSp>
              <p:nvGrpSpPr>
                <p:cNvPr id="754" name="Gruppieren 855">
                  <a:extLst>
                    <a:ext uri="{FF2B5EF4-FFF2-40B4-BE49-F238E27FC236}">
                      <a16:creationId xmlns:a16="http://schemas.microsoft.com/office/drawing/2014/main" id="{8E39A41F-80C6-C73B-9A26-870D99B59D12}"/>
                    </a:ext>
                  </a:extLst>
                </p:cNvPr>
                <p:cNvGrpSpPr/>
                <p:nvPr/>
              </p:nvGrpSpPr>
              <p:grpSpPr>
                <a:xfrm rot="689616">
                  <a:off x="8584343" y="3055519"/>
                  <a:ext cx="876683" cy="881396"/>
                  <a:chOff x="8983663" y="1685925"/>
                  <a:chExt cx="1181100" cy="1187450"/>
                </a:xfrm>
              </p:grpSpPr>
              <p:sp>
                <p:nvSpPr>
                  <p:cNvPr id="755" name="Freihandform: Form 856">
                    <a:extLst>
                      <a:ext uri="{FF2B5EF4-FFF2-40B4-BE49-F238E27FC236}">
                        <a16:creationId xmlns:a16="http://schemas.microsoft.com/office/drawing/2014/main" id="{BE56F900-6FAB-D671-CECE-9DC7A8BFDDCD}"/>
                      </a:ext>
                    </a:extLst>
                  </p:cNvPr>
                  <p:cNvSpPr/>
                  <p:nvPr/>
                </p:nvSpPr>
                <p:spPr>
                  <a:xfrm>
                    <a:off x="8983663" y="1685925"/>
                    <a:ext cx="1181100" cy="1187450"/>
                  </a:xfrm>
                  <a:custGeom>
                    <a:avLst/>
                    <a:gdLst>
                      <a:gd name="connsiteX0" fmla="*/ 246062 w 1181100"/>
                      <a:gd name="connsiteY0" fmla="*/ 114300 h 1187450"/>
                      <a:gd name="connsiteX1" fmla="*/ 358775 w 1181100"/>
                      <a:gd name="connsiteY1" fmla="*/ 47625 h 1187450"/>
                      <a:gd name="connsiteX2" fmla="*/ 447675 w 1181100"/>
                      <a:gd name="connsiteY2" fmla="*/ 128588 h 1187450"/>
                      <a:gd name="connsiteX3" fmla="*/ 492125 w 1181100"/>
                      <a:gd name="connsiteY3" fmla="*/ 115888 h 1187450"/>
                      <a:gd name="connsiteX4" fmla="*/ 538162 w 1181100"/>
                      <a:gd name="connsiteY4" fmla="*/ 0 h 1187450"/>
                      <a:gd name="connsiteX5" fmla="*/ 660400 w 1181100"/>
                      <a:gd name="connsiteY5" fmla="*/ 9525 h 1187450"/>
                      <a:gd name="connsiteX6" fmla="*/ 700087 w 1181100"/>
                      <a:gd name="connsiteY6" fmla="*/ 112713 h 1187450"/>
                      <a:gd name="connsiteX7" fmla="*/ 741362 w 1181100"/>
                      <a:gd name="connsiteY7" fmla="*/ 123825 h 1187450"/>
                      <a:gd name="connsiteX8" fmla="*/ 835025 w 1181100"/>
                      <a:gd name="connsiteY8" fmla="*/ 41275 h 1187450"/>
                      <a:gd name="connsiteX9" fmla="*/ 944562 w 1181100"/>
                      <a:gd name="connsiteY9" fmla="*/ 119063 h 1187450"/>
                      <a:gd name="connsiteX10" fmla="*/ 933450 w 1181100"/>
                      <a:gd name="connsiteY10" fmla="*/ 242888 h 1187450"/>
                      <a:gd name="connsiteX11" fmla="*/ 962025 w 1181100"/>
                      <a:gd name="connsiteY11" fmla="*/ 263525 h 1187450"/>
                      <a:gd name="connsiteX12" fmla="*/ 1085850 w 1181100"/>
                      <a:gd name="connsiteY12" fmla="*/ 234950 h 1187450"/>
                      <a:gd name="connsiteX13" fmla="*/ 1136650 w 1181100"/>
                      <a:gd name="connsiteY13" fmla="*/ 352425 h 1187450"/>
                      <a:gd name="connsiteX14" fmla="*/ 1060450 w 1181100"/>
                      <a:gd name="connsiteY14" fmla="*/ 450850 h 1187450"/>
                      <a:gd name="connsiteX15" fmla="*/ 1073150 w 1181100"/>
                      <a:gd name="connsiteY15" fmla="*/ 492125 h 1187450"/>
                      <a:gd name="connsiteX16" fmla="*/ 1181100 w 1181100"/>
                      <a:gd name="connsiteY16" fmla="*/ 527050 h 1187450"/>
                      <a:gd name="connsiteX17" fmla="*/ 1181100 w 1181100"/>
                      <a:gd name="connsiteY17" fmla="*/ 663575 h 1187450"/>
                      <a:gd name="connsiteX18" fmla="*/ 1071562 w 1181100"/>
                      <a:gd name="connsiteY18" fmla="*/ 706438 h 1187450"/>
                      <a:gd name="connsiteX19" fmla="*/ 1066800 w 1181100"/>
                      <a:gd name="connsiteY19" fmla="*/ 747713 h 1187450"/>
                      <a:gd name="connsiteX20" fmla="*/ 1143000 w 1181100"/>
                      <a:gd name="connsiteY20" fmla="*/ 827088 h 1187450"/>
                      <a:gd name="connsiteX21" fmla="*/ 1079500 w 1181100"/>
                      <a:gd name="connsiteY21" fmla="*/ 936625 h 1187450"/>
                      <a:gd name="connsiteX22" fmla="*/ 966787 w 1181100"/>
                      <a:gd name="connsiteY22" fmla="*/ 912813 h 1187450"/>
                      <a:gd name="connsiteX23" fmla="*/ 930275 w 1181100"/>
                      <a:gd name="connsiteY23" fmla="*/ 957263 h 1187450"/>
                      <a:gd name="connsiteX24" fmla="*/ 949325 w 1181100"/>
                      <a:gd name="connsiteY24" fmla="*/ 1082675 h 1187450"/>
                      <a:gd name="connsiteX25" fmla="*/ 823912 w 1181100"/>
                      <a:gd name="connsiteY25" fmla="*/ 1143000 h 1187450"/>
                      <a:gd name="connsiteX26" fmla="*/ 749300 w 1181100"/>
                      <a:gd name="connsiteY26" fmla="*/ 1066800 h 1187450"/>
                      <a:gd name="connsiteX27" fmla="*/ 690562 w 1181100"/>
                      <a:gd name="connsiteY27" fmla="*/ 1076325 h 1187450"/>
                      <a:gd name="connsiteX28" fmla="*/ 661987 w 1181100"/>
                      <a:gd name="connsiteY28" fmla="*/ 1187450 h 1187450"/>
                      <a:gd name="connsiteX29" fmla="*/ 515937 w 1181100"/>
                      <a:gd name="connsiteY29" fmla="*/ 1174750 h 1187450"/>
                      <a:gd name="connsiteX30" fmla="*/ 485775 w 1181100"/>
                      <a:gd name="connsiteY30" fmla="*/ 1069975 h 1187450"/>
                      <a:gd name="connsiteX31" fmla="*/ 434975 w 1181100"/>
                      <a:gd name="connsiteY31" fmla="*/ 1054100 h 1187450"/>
                      <a:gd name="connsiteX32" fmla="*/ 349250 w 1181100"/>
                      <a:gd name="connsiteY32" fmla="*/ 1141413 h 1187450"/>
                      <a:gd name="connsiteX33" fmla="*/ 238125 w 1181100"/>
                      <a:gd name="connsiteY33" fmla="*/ 1065213 h 1187450"/>
                      <a:gd name="connsiteX34" fmla="*/ 271462 w 1181100"/>
                      <a:gd name="connsiteY34" fmla="*/ 955675 h 1187450"/>
                      <a:gd name="connsiteX35" fmla="*/ 231775 w 1181100"/>
                      <a:gd name="connsiteY35" fmla="*/ 911225 h 1187450"/>
                      <a:gd name="connsiteX36" fmla="*/ 111125 w 1181100"/>
                      <a:gd name="connsiteY36" fmla="*/ 952500 h 1187450"/>
                      <a:gd name="connsiteX37" fmla="*/ 50800 w 1181100"/>
                      <a:gd name="connsiteY37" fmla="*/ 831850 h 1187450"/>
                      <a:gd name="connsiteX38" fmla="*/ 130175 w 1181100"/>
                      <a:gd name="connsiteY38" fmla="*/ 739775 h 1187450"/>
                      <a:gd name="connsiteX39" fmla="*/ 115887 w 1181100"/>
                      <a:gd name="connsiteY39" fmla="*/ 690563 h 1187450"/>
                      <a:gd name="connsiteX40" fmla="*/ 3175 w 1181100"/>
                      <a:gd name="connsiteY40" fmla="*/ 660400 h 1187450"/>
                      <a:gd name="connsiteX41" fmla="*/ 0 w 1181100"/>
                      <a:gd name="connsiteY41" fmla="*/ 530225 h 1187450"/>
                      <a:gd name="connsiteX42" fmla="*/ 117475 w 1181100"/>
                      <a:gd name="connsiteY42" fmla="*/ 503238 h 1187450"/>
                      <a:gd name="connsiteX43" fmla="*/ 127000 w 1181100"/>
                      <a:gd name="connsiteY43" fmla="*/ 446088 h 1187450"/>
                      <a:gd name="connsiteX44" fmla="*/ 52387 w 1181100"/>
                      <a:gd name="connsiteY44" fmla="*/ 355600 h 1187450"/>
                      <a:gd name="connsiteX45" fmla="*/ 122237 w 1181100"/>
                      <a:gd name="connsiteY45" fmla="*/ 242888 h 1187450"/>
                      <a:gd name="connsiteX46" fmla="*/ 247650 w 1181100"/>
                      <a:gd name="connsiteY46" fmla="*/ 279400 h 1187450"/>
                      <a:gd name="connsiteX47" fmla="*/ 276225 w 1181100"/>
                      <a:gd name="connsiteY47" fmla="*/ 222250 h 1187450"/>
                      <a:gd name="connsiteX48" fmla="*/ 246062 w 1181100"/>
                      <a:gd name="connsiteY48" fmla="*/ 114300 h 11874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181100" h="1187450">
                        <a:moveTo>
                          <a:pt x="246062" y="114300"/>
                        </a:moveTo>
                        <a:lnTo>
                          <a:pt x="358775" y="47625"/>
                        </a:lnTo>
                        <a:lnTo>
                          <a:pt x="447675" y="128588"/>
                        </a:lnTo>
                        <a:lnTo>
                          <a:pt x="492125" y="115888"/>
                        </a:lnTo>
                        <a:lnTo>
                          <a:pt x="538162" y="0"/>
                        </a:lnTo>
                        <a:lnTo>
                          <a:pt x="660400" y="9525"/>
                        </a:lnTo>
                        <a:lnTo>
                          <a:pt x="700087" y="112713"/>
                        </a:lnTo>
                        <a:lnTo>
                          <a:pt x="741362" y="123825"/>
                        </a:lnTo>
                        <a:lnTo>
                          <a:pt x="835025" y="41275"/>
                        </a:lnTo>
                        <a:lnTo>
                          <a:pt x="944562" y="119063"/>
                        </a:lnTo>
                        <a:lnTo>
                          <a:pt x="933450" y="242888"/>
                        </a:lnTo>
                        <a:lnTo>
                          <a:pt x="962025" y="263525"/>
                        </a:lnTo>
                        <a:lnTo>
                          <a:pt x="1085850" y="234950"/>
                        </a:lnTo>
                        <a:lnTo>
                          <a:pt x="1136650" y="352425"/>
                        </a:lnTo>
                        <a:lnTo>
                          <a:pt x="1060450" y="450850"/>
                        </a:lnTo>
                        <a:lnTo>
                          <a:pt x="1073150" y="492125"/>
                        </a:lnTo>
                        <a:lnTo>
                          <a:pt x="1181100" y="527050"/>
                        </a:lnTo>
                        <a:lnTo>
                          <a:pt x="1181100" y="663575"/>
                        </a:lnTo>
                        <a:lnTo>
                          <a:pt x="1071562" y="706438"/>
                        </a:lnTo>
                        <a:lnTo>
                          <a:pt x="1066800" y="747713"/>
                        </a:lnTo>
                        <a:lnTo>
                          <a:pt x="1143000" y="827088"/>
                        </a:lnTo>
                        <a:lnTo>
                          <a:pt x="1079500" y="936625"/>
                        </a:lnTo>
                        <a:lnTo>
                          <a:pt x="966787" y="912813"/>
                        </a:lnTo>
                        <a:lnTo>
                          <a:pt x="930275" y="957263"/>
                        </a:lnTo>
                        <a:lnTo>
                          <a:pt x="949325" y="1082675"/>
                        </a:lnTo>
                        <a:lnTo>
                          <a:pt x="823912" y="1143000"/>
                        </a:lnTo>
                        <a:lnTo>
                          <a:pt x="749300" y="1066800"/>
                        </a:lnTo>
                        <a:lnTo>
                          <a:pt x="690562" y="1076325"/>
                        </a:lnTo>
                        <a:lnTo>
                          <a:pt x="661987" y="1187450"/>
                        </a:lnTo>
                        <a:lnTo>
                          <a:pt x="515937" y="1174750"/>
                        </a:lnTo>
                        <a:lnTo>
                          <a:pt x="485775" y="1069975"/>
                        </a:lnTo>
                        <a:lnTo>
                          <a:pt x="434975" y="1054100"/>
                        </a:lnTo>
                        <a:lnTo>
                          <a:pt x="349250" y="1141413"/>
                        </a:lnTo>
                        <a:lnTo>
                          <a:pt x="238125" y="1065213"/>
                        </a:lnTo>
                        <a:lnTo>
                          <a:pt x="271462" y="955675"/>
                        </a:lnTo>
                        <a:lnTo>
                          <a:pt x="231775" y="911225"/>
                        </a:lnTo>
                        <a:lnTo>
                          <a:pt x="111125" y="952500"/>
                        </a:lnTo>
                        <a:lnTo>
                          <a:pt x="50800" y="831850"/>
                        </a:lnTo>
                        <a:lnTo>
                          <a:pt x="130175" y="739775"/>
                        </a:lnTo>
                        <a:lnTo>
                          <a:pt x="115887" y="690563"/>
                        </a:lnTo>
                        <a:lnTo>
                          <a:pt x="3175" y="660400"/>
                        </a:lnTo>
                        <a:cubicBezTo>
                          <a:pt x="2117" y="617008"/>
                          <a:pt x="1058" y="573617"/>
                          <a:pt x="0" y="530225"/>
                        </a:cubicBezTo>
                        <a:lnTo>
                          <a:pt x="117475" y="503238"/>
                        </a:lnTo>
                        <a:lnTo>
                          <a:pt x="127000" y="446088"/>
                        </a:lnTo>
                        <a:lnTo>
                          <a:pt x="52387" y="355600"/>
                        </a:lnTo>
                        <a:lnTo>
                          <a:pt x="122237" y="242888"/>
                        </a:lnTo>
                        <a:lnTo>
                          <a:pt x="247650" y="279400"/>
                        </a:lnTo>
                        <a:lnTo>
                          <a:pt x="276225" y="222250"/>
                        </a:lnTo>
                        <a:lnTo>
                          <a:pt x="246062" y="114300"/>
                        </a:lnTo>
                        <a:close/>
                      </a:path>
                    </a:pathLst>
                  </a:custGeom>
                  <a:no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rmAutofit fontScale="92500" lnSpcReduction="20000"/>
                  </a:bodyPr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756" name="Ellipse 857">
                    <a:extLst>
                      <a:ext uri="{FF2B5EF4-FFF2-40B4-BE49-F238E27FC236}">
                        <a16:creationId xmlns:a16="http://schemas.microsoft.com/office/drawing/2014/main" id="{D04C3BAE-504F-3CD4-2664-36337DADC90F}"/>
                      </a:ext>
                    </a:extLst>
                  </p:cNvPr>
                  <p:cNvSpPr/>
                  <p:nvPr/>
                </p:nvSpPr>
                <p:spPr>
                  <a:xfrm>
                    <a:off x="9471190" y="2181766"/>
                    <a:ext cx="251416" cy="25141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rmAutofit fontScale="25000" lnSpcReduction="20000"/>
                  </a:bodyPr>
                  <a:lstStyle/>
                  <a:p>
                    <a:pPr algn="ctr"/>
                    <a:endParaRPr lang="en-US" sz="1350"/>
                  </a:p>
                </p:txBody>
              </p:sp>
            </p:grpSp>
          </p:grpSp>
          <p:grpSp>
            <p:nvGrpSpPr>
              <p:cNvPr id="747" name="Gruppieren 848">
                <a:extLst>
                  <a:ext uri="{FF2B5EF4-FFF2-40B4-BE49-F238E27FC236}">
                    <a16:creationId xmlns:a16="http://schemas.microsoft.com/office/drawing/2014/main" id="{FA5C1D4C-B506-A6C7-128B-F783A62E4758}"/>
                  </a:ext>
                </a:extLst>
              </p:cNvPr>
              <p:cNvGrpSpPr/>
              <p:nvPr/>
            </p:nvGrpSpPr>
            <p:grpSpPr>
              <a:xfrm rot="18708194">
                <a:off x="12381952" y="2499924"/>
                <a:ext cx="990147" cy="247133"/>
                <a:chOff x="8389851" y="231010"/>
                <a:chExt cx="3737382" cy="932821"/>
              </a:xfrm>
            </p:grpSpPr>
            <p:sp>
              <p:nvSpPr>
                <p:cNvPr id="748" name="Freihandform: Form 849">
                  <a:extLst>
                    <a:ext uri="{FF2B5EF4-FFF2-40B4-BE49-F238E27FC236}">
                      <a16:creationId xmlns:a16="http://schemas.microsoft.com/office/drawing/2014/main" id="{2D7C5FD0-0818-EA22-C1EB-A4E8146D9707}"/>
                    </a:ext>
                  </a:extLst>
                </p:cNvPr>
                <p:cNvSpPr/>
                <p:nvPr/>
              </p:nvSpPr>
              <p:spPr>
                <a:xfrm>
                  <a:off x="8389851" y="231010"/>
                  <a:ext cx="3737382" cy="930587"/>
                </a:xfrm>
                <a:custGeom>
                  <a:avLst/>
                  <a:gdLst>
                    <a:gd name="connsiteX0" fmla="*/ 5974080 w 5985510"/>
                    <a:gd name="connsiteY0" fmla="*/ 708660 h 1490361"/>
                    <a:gd name="connsiteX1" fmla="*/ 5985510 w 5985510"/>
                    <a:gd name="connsiteY1" fmla="*/ 712470 h 1490361"/>
                    <a:gd name="connsiteX2" fmla="*/ 5977890 w 5985510"/>
                    <a:gd name="connsiteY2" fmla="*/ 666750 h 1490361"/>
                    <a:gd name="connsiteX3" fmla="*/ 5970270 w 5985510"/>
                    <a:gd name="connsiteY3" fmla="*/ 590550 h 1490361"/>
                    <a:gd name="connsiteX4" fmla="*/ 5962650 w 5985510"/>
                    <a:gd name="connsiteY4" fmla="*/ 579120 h 1490361"/>
                    <a:gd name="connsiteX5" fmla="*/ 5947410 w 5985510"/>
                    <a:gd name="connsiteY5" fmla="*/ 548640 h 1490361"/>
                    <a:gd name="connsiteX6" fmla="*/ 5935980 w 5985510"/>
                    <a:gd name="connsiteY6" fmla="*/ 521970 h 1490361"/>
                    <a:gd name="connsiteX7" fmla="*/ 5920740 w 5985510"/>
                    <a:gd name="connsiteY7" fmla="*/ 464820 h 1490361"/>
                    <a:gd name="connsiteX8" fmla="*/ 5909310 w 5985510"/>
                    <a:gd name="connsiteY8" fmla="*/ 461010 h 1490361"/>
                    <a:gd name="connsiteX9" fmla="*/ 5901690 w 5985510"/>
                    <a:gd name="connsiteY9" fmla="*/ 445770 h 1490361"/>
                    <a:gd name="connsiteX10" fmla="*/ 5886450 w 5985510"/>
                    <a:gd name="connsiteY10" fmla="*/ 426720 h 1490361"/>
                    <a:gd name="connsiteX11" fmla="*/ 5878830 w 5985510"/>
                    <a:gd name="connsiteY11" fmla="*/ 403860 h 1490361"/>
                    <a:gd name="connsiteX12" fmla="*/ 5871210 w 5985510"/>
                    <a:gd name="connsiteY12" fmla="*/ 384810 h 1490361"/>
                    <a:gd name="connsiteX13" fmla="*/ 5867400 w 5985510"/>
                    <a:gd name="connsiteY13" fmla="*/ 361950 h 1490361"/>
                    <a:gd name="connsiteX14" fmla="*/ 5859780 w 5985510"/>
                    <a:gd name="connsiteY14" fmla="*/ 350520 h 1490361"/>
                    <a:gd name="connsiteX15" fmla="*/ 5833110 w 5985510"/>
                    <a:gd name="connsiteY15" fmla="*/ 327660 h 1490361"/>
                    <a:gd name="connsiteX16" fmla="*/ 5825490 w 5985510"/>
                    <a:gd name="connsiteY16" fmla="*/ 312420 h 1490361"/>
                    <a:gd name="connsiteX17" fmla="*/ 5791200 w 5985510"/>
                    <a:gd name="connsiteY17" fmla="*/ 293370 h 1490361"/>
                    <a:gd name="connsiteX18" fmla="*/ 5760720 w 5985510"/>
                    <a:gd name="connsiteY18" fmla="*/ 270510 h 1490361"/>
                    <a:gd name="connsiteX19" fmla="*/ 5749290 w 5985510"/>
                    <a:gd name="connsiteY19" fmla="*/ 251460 h 1490361"/>
                    <a:gd name="connsiteX20" fmla="*/ 5734050 w 5985510"/>
                    <a:gd name="connsiteY20" fmla="*/ 243840 h 1490361"/>
                    <a:gd name="connsiteX21" fmla="*/ 5718810 w 5985510"/>
                    <a:gd name="connsiteY21" fmla="*/ 232410 h 1490361"/>
                    <a:gd name="connsiteX22" fmla="*/ 5707380 w 5985510"/>
                    <a:gd name="connsiteY22" fmla="*/ 217170 h 1490361"/>
                    <a:gd name="connsiteX23" fmla="*/ 5699760 w 5985510"/>
                    <a:gd name="connsiteY23" fmla="*/ 201930 h 1490361"/>
                    <a:gd name="connsiteX24" fmla="*/ 5673090 w 5985510"/>
                    <a:gd name="connsiteY24" fmla="*/ 190500 h 1490361"/>
                    <a:gd name="connsiteX25" fmla="*/ 5657850 w 5985510"/>
                    <a:gd name="connsiteY25" fmla="*/ 175260 h 1490361"/>
                    <a:gd name="connsiteX26" fmla="*/ 5638800 w 5985510"/>
                    <a:gd name="connsiteY26" fmla="*/ 160020 h 1490361"/>
                    <a:gd name="connsiteX27" fmla="*/ 5631180 w 5985510"/>
                    <a:gd name="connsiteY27" fmla="*/ 148590 h 1490361"/>
                    <a:gd name="connsiteX28" fmla="*/ 5615940 w 5985510"/>
                    <a:gd name="connsiteY28" fmla="*/ 140970 h 1490361"/>
                    <a:gd name="connsiteX29" fmla="*/ 5596890 w 5985510"/>
                    <a:gd name="connsiteY29" fmla="*/ 125730 h 1490361"/>
                    <a:gd name="connsiteX30" fmla="*/ 5562600 w 5985510"/>
                    <a:gd name="connsiteY30" fmla="*/ 114300 h 1490361"/>
                    <a:gd name="connsiteX31" fmla="*/ 5547360 w 5985510"/>
                    <a:gd name="connsiteY31" fmla="*/ 106680 h 1490361"/>
                    <a:gd name="connsiteX32" fmla="*/ 5539740 w 5985510"/>
                    <a:gd name="connsiteY32" fmla="*/ 91440 h 1490361"/>
                    <a:gd name="connsiteX33" fmla="*/ 5524500 w 5985510"/>
                    <a:gd name="connsiteY33" fmla="*/ 83820 h 1490361"/>
                    <a:gd name="connsiteX34" fmla="*/ 5486400 w 5985510"/>
                    <a:gd name="connsiteY34" fmla="*/ 64770 h 1490361"/>
                    <a:gd name="connsiteX35" fmla="*/ 5455920 w 5985510"/>
                    <a:gd name="connsiteY35" fmla="*/ 41910 h 1490361"/>
                    <a:gd name="connsiteX36" fmla="*/ 5444490 w 5985510"/>
                    <a:gd name="connsiteY36" fmla="*/ 38100 h 1490361"/>
                    <a:gd name="connsiteX37" fmla="*/ 5414010 w 5985510"/>
                    <a:gd name="connsiteY37" fmla="*/ 22860 h 1490361"/>
                    <a:gd name="connsiteX38" fmla="*/ 5387340 w 5985510"/>
                    <a:gd name="connsiteY38" fmla="*/ 15240 h 1490361"/>
                    <a:gd name="connsiteX39" fmla="*/ 5372100 w 5985510"/>
                    <a:gd name="connsiteY39" fmla="*/ 7620 h 1490361"/>
                    <a:gd name="connsiteX40" fmla="*/ 5330190 w 5985510"/>
                    <a:gd name="connsiteY40" fmla="*/ 0 h 1490361"/>
                    <a:gd name="connsiteX41" fmla="*/ 5166360 w 5985510"/>
                    <a:gd name="connsiteY41" fmla="*/ 3810 h 1490361"/>
                    <a:gd name="connsiteX42" fmla="*/ 5124450 w 5985510"/>
                    <a:gd name="connsiteY42" fmla="*/ 26670 h 1490361"/>
                    <a:gd name="connsiteX43" fmla="*/ 5082540 w 5985510"/>
                    <a:gd name="connsiteY43" fmla="*/ 38100 h 1490361"/>
                    <a:gd name="connsiteX44" fmla="*/ 5059680 w 5985510"/>
                    <a:gd name="connsiteY44" fmla="*/ 45720 h 1490361"/>
                    <a:gd name="connsiteX45" fmla="*/ 5048250 w 5985510"/>
                    <a:gd name="connsiteY45" fmla="*/ 60960 h 1490361"/>
                    <a:gd name="connsiteX46" fmla="*/ 5033010 w 5985510"/>
                    <a:gd name="connsiteY46" fmla="*/ 68580 h 1490361"/>
                    <a:gd name="connsiteX47" fmla="*/ 4991100 w 5985510"/>
                    <a:gd name="connsiteY47" fmla="*/ 80010 h 1490361"/>
                    <a:gd name="connsiteX48" fmla="*/ 4979670 w 5985510"/>
                    <a:gd name="connsiteY48" fmla="*/ 87630 h 1490361"/>
                    <a:gd name="connsiteX49" fmla="*/ 4964430 w 5985510"/>
                    <a:gd name="connsiteY49" fmla="*/ 95250 h 1490361"/>
                    <a:gd name="connsiteX50" fmla="*/ 4930140 w 5985510"/>
                    <a:gd name="connsiteY50" fmla="*/ 114300 h 1490361"/>
                    <a:gd name="connsiteX51" fmla="*/ 4888230 w 5985510"/>
                    <a:gd name="connsiteY51" fmla="*/ 137160 h 1490361"/>
                    <a:gd name="connsiteX52" fmla="*/ 4872990 w 5985510"/>
                    <a:gd name="connsiteY52" fmla="*/ 144780 h 1490361"/>
                    <a:gd name="connsiteX53" fmla="*/ 4861560 w 5985510"/>
                    <a:gd name="connsiteY53" fmla="*/ 152400 h 1490361"/>
                    <a:gd name="connsiteX54" fmla="*/ 4846320 w 5985510"/>
                    <a:gd name="connsiteY54" fmla="*/ 163830 h 1490361"/>
                    <a:gd name="connsiteX55" fmla="*/ 4812030 w 5985510"/>
                    <a:gd name="connsiteY55" fmla="*/ 171450 h 1490361"/>
                    <a:gd name="connsiteX56" fmla="*/ 4789170 w 5985510"/>
                    <a:gd name="connsiteY56" fmla="*/ 186690 h 1490361"/>
                    <a:gd name="connsiteX57" fmla="*/ 4777740 w 5985510"/>
                    <a:gd name="connsiteY57" fmla="*/ 190500 h 1490361"/>
                    <a:gd name="connsiteX58" fmla="*/ 4762500 w 5985510"/>
                    <a:gd name="connsiteY58" fmla="*/ 198120 h 1490361"/>
                    <a:gd name="connsiteX59" fmla="*/ 4735830 w 5985510"/>
                    <a:gd name="connsiteY59" fmla="*/ 213360 h 1490361"/>
                    <a:gd name="connsiteX60" fmla="*/ 4709160 w 5985510"/>
                    <a:gd name="connsiteY60" fmla="*/ 232410 h 1490361"/>
                    <a:gd name="connsiteX61" fmla="*/ 4686300 w 5985510"/>
                    <a:gd name="connsiteY61" fmla="*/ 247650 h 1490361"/>
                    <a:gd name="connsiteX62" fmla="*/ 4667250 w 5985510"/>
                    <a:gd name="connsiteY62" fmla="*/ 255270 h 1490361"/>
                    <a:gd name="connsiteX63" fmla="*/ 4652010 w 5985510"/>
                    <a:gd name="connsiteY63" fmla="*/ 266700 h 1490361"/>
                    <a:gd name="connsiteX64" fmla="*/ 4636770 w 5985510"/>
                    <a:gd name="connsiteY64" fmla="*/ 274320 h 1490361"/>
                    <a:gd name="connsiteX65" fmla="*/ 4610100 w 5985510"/>
                    <a:gd name="connsiteY65" fmla="*/ 289560 h 1490361"/>
                    <a:gd name="connsiteX66" fmla="*/ 4594860 w 5985510"/>
                    <a:gd name="connsiteY66" fmla="*/ 297180 h 1490361"/>
                    <a:gd name="connsiteX67" fmla="*/ 4583430 w 5985510"/>
                    <a:gd name="connsiteY67" fmla="*/ 308610 h 1490361"/>
                    <a:gd name="connsiteX68" fmla="*/ 4514850 w 5985510"/>
                    <a:gd name="connsiteY68" fmla="*/ 350520 h 1490361"/>
                    <a:gd name="connsiteX69" fmla="*/ 4491990 w 5985510"/>
                    <a:gd name="connsiteY69" fmla="*/ 358140 h 1490361"/>
                    <a:gd name="connsiteX70" fmla="*/ 4480560 w 5985510"/>
                    <a:gd name="connsiteY70" fmla="*/ 373380 h 1490361"/>
                    <a:gd name="connsiteX71" fmla="*/ 4442460 w 5985510"/>
                    <a:gd name="connsiteY71" fmla="*/ 384810 h 1490361"/>
                    <a:gd name="connsiteX72" fmla="*/ 4404360 w 5985510"/>
                    <a:gd name="connsiteY72" fmla="*/ 400050 h 1490361"/>
                    <a:gd name="connsiteX73" fmla="*/ 4389120 w 5985510"/>
                    <a:gd name="connsiteY73" fmla="*/ 415290 h 1490361"/>
                    <a:gd name="connsiteX74" fmla="*/ 4331970 w 5985510"/>
                    <a:gd name="connsiteY74" fmla="*/ 426720 h 1490361"/>
                    <a:gd name="connsiteX75" fmla="*/ 4305300 w 5985510"/>
                    <a:gd name="connsiteY75" fmla="*/ 434340 h 1490361"/>
                    <a:gd name="connsiteX76" fmla="*/ 4286250 w 5985510"/>
                    <a:gd name="connsiteY76" fmla="*/ 449580 h 1490361"/>
                    <a:gd name="connsiteX77" fmla="*/ 4179570 w 5985510"/>
                    <a:gd name="connsiteY77" fmla="*/ 468630 h 1490361"/>
                    <a:gd name="connsiteX78" fmla="*/ 4091940 w 5985510"/>
                    <a:gd name="connsiteY78" fmla="*/ 483870 h 1490361"/>
                    <a:gd name="connsiteX79" fmla="*/ 4069080 w 5985510"/>
                    <a:gd name="connsiteY79" fmla="*/ 491490 h 1490361"/>
                    <a:gd name="connsiteX80" fmla="*/ 4000500 w 5985510"/>
                    <a:gd name="connsiteY80" fmla="*/ 502920 h 1490361"/>
                    <a:gd name="connsiteX81" fmla="*/ 3931920 w 5985510"/>
                    <a:gd name="connsiteY81" fmla="*/ 518160 h 1490361"/>
                    <a:gd name="connsiteX82" fmla="*/ 3855720 w 5985510"/>
                    <a:gd name="connsiteY82" fmla="*/ 525780 h 1490361"/>
                    <a:gd name="connsiteX83" fmla="*/ 266700 w 5985510"/>
                    <a:gd name="connsiteY83" fmla="*/ 468630 h 1490361"/>
                    <a:gd name="connsiteX84" fmla="*/ 266700 w 5985510"/>
                    <a:gd name="connsiteY84" fmla="*/ 468630 h 1490361"/>
                    <a:gd name="connsiteX85" fmla="*/ 217170 w 5985510"/>
                    <a:gd name="connsiteY85" fmla="*/ 476250 h 1490361"/>
                    <a:gd name="connsiteX86" fmla="*/ 190500 w 5985510"/>
                    <a:gd name="connsiteY86" fmla="*/ 499110 h 1490361"/>
                    <a:gd name="connsiteX87" fmla="*/ 167640 w 5985510"/>
                    <a:gd name="connsiteY87" fmla="*/ 502920 h 1490361"/>
                    <a:gd name="connsiteX88" fmla="*/ 160020 w 5985510"/>
                    <a:gd name="connsiteY88" fmla="*/ 518160 h 1490361"/>
                    <a:gd name="connsiteX89" fmla="*/ 140970 w 5985510"/>
                    <a:gd name="connsiteY89" fmla="*/ 525780 h 1490361"/>
                    <a:gd name="connsiteX90" fmla="*/ 125730 w 5985510"/>
                    <a:gd name="connsiteY90" fmla="*/ 541020 h 1490361"/>
                    <a:gd name="connsiteX91" fmla="*/ 106680 w 5985510"/>
                    <a:gd name="connsiteY91" fmla="*/ 567690 h 1490361"/>
                    <a:gd name="connsiteX92" fmla="*/ 99060 w 5985510"/>
                    <a:gd name="connsiteY92" fmla="*/ 582930 h 1490361"/>
                    <a:gd name="connsiteX93" fmla="*/ 91440 w 5985510"/>
                    <a:gd name="connsiteY93" fmla="*/ 594360 h 1490361"/>
                    <a:gd name="connsiteX94" fmla="*/ 83820 w 5985510"/>
                    <a:gd name="connsiteY94" fmla="*/ 609600 h 1490361"/>
                    <a:gd name="connsiteX95" fmla="*/ 64770 w 5985510"/>
                    <a:gd name="connsiteY95" fmla="*/ 628650 h 1490361"/>
                    <a:gd name="connsiteX96" fmla="*/ 57150 w 5985510"/>
                    <a:gd name="connsiteY96" fmla="*/ 651510 h 1490361"/>
                    <a:gd name="connsiteX97" fmla="*/ 49530 w 5985510"/>
                    <a:gd name="connsiteY97" fmla="*/ 662940 h 1490361"/>
                    <a:gd name="connsiteX98" fmla="*/ 38100 w 5985510"/>
                    <a:gd name="connsiteY98" fmla="*/ 685800 h 1490361"/>
                    <a:gd name="connsiteX99" fmla="*/ 30480 w 5985510"/>
                    <a:gd name="connsiteY99" fmla="*/ 727710 h 1490361"/>
                    <a:gd name="connsiteX100" fmla="*/ 22860 w 5985510"/>
                    <a:gd name="connsiteY100" fmla="*/ 739140 h 1490361"/>
                    <a:gd name="connsiteX101" fmla="*/ 15240 w 5985510"/>
                    <a:gd name="connsiteY101" fmla="*/ 762000 h 1490361"/>
                    <a:gd name="connsiteX102" fmla="*/ 7620 w 5985510"/>
                    <a:gd name="connsiteY102" fmla="*/ 773430 h 1490361"/>
                    <a:gd name="connsiteX103" fmla="*/ 0 w 5985510"/>
                    <a:gd name="connsiteY103" fmla="*/ 788670 h 1490361"/>
                    <a:gd name="connsiteX104" fmla="*/ 3810 w 5985510"/>
                    <a:gd name="connsiteY104" fmla="*/ 899160 h 1490361"/>
                    <a:gd name="connsiteX105" fmla="*/ 19050 w 5985510"/>
                    <a:gd name="connsiteY105" fmla="*/ 929640 h 1490361"/>
                    <a:gd name="connsiteX106" fmla="*/ 38100 w 5985510"/>
                    <a:gd name="connsiteY106" fmla="*/ 941070 h 1490361"/>
                    <a:gd name="connsiteX107" fmla="*/ 45720 w 5985510"/>
                    <a:gd name="connsiteY107" fmla="*/ 956310 h 1490361"/>
                    <a:gd name="connsiteX108" fmla="*/ 60960 w 5985510"/>
                    <a:gd name="connsiteY108" fmla="*/ 967740 h 1490361"/>
                    <a:gd name="connsiteX109" fmla="*/ 72390 w 5985510"/>
                    <a:gd name="connsiteY109" fmla="*/ 982980 h 1490361"/>
                    <a:gd name="connsiteX110" fmla="*/ 95250 w 5985510"/>
                    <a:gd name="connsiteY110" fmla="*/ 1017270 h 1490361"/>
                    <a:gd name="connsiteX111" fmla="*/ 110490 w 5985510"/>
                    <a:gd name="connsiteY111" fmla="*/ 1043940 h 1490361"/>
                    <a:gd name="connsiteX112" fmla="*/ 129540 w 5985510"/>
                    <a:gd name="connsiteY112" fmla="*/ 1051560 h 1490361"/>
                    <a:gd name="connsiteX113" fmla="*/ 152400 w 5985510"/>
                    <a:gd name="connsiteY113" fmla="*/ 1074420 h 1490361"/>
                    <a:gd name="connsiteX114" fmla="*/ 179070 w 5985510"/>
                    <a:gd name="connsiteY114" fmla="*/ 1101090 h 1490361"/>
                    <a:gd name="connsiteX115" fmla="*/ 190500 w 5985510"/>
                    <a:gd name="connsiteY115" fmla="*/ 1108710 h 1490361"/>
                    <a:gd name="connsiteX116" fmla="*/ 205740 w 5985510"/>
                    <a:gd name="connsiteY116" fmla="*/ 1120140 h 1490361"/>
                    <a:gd name="connsiteX117" fmla="*/ 220980 w 5985510"/>
                    <a:gd name="connsiteY117" fmla="*/ 1127760 h 1490361"/>
                    <a:gd name="connsiteX118" fmla="*/ 255270 w 5985510"/>
                    <a:gd name="connsiteY118" fmla="*/ 1150620 h 1490361"/>
                    <a:gd name="connsiteX119" fmla="*/ 297180 w 5985510"/>
                    <a:gd name="connsiteY119" fmla="*/ 1162050 h 1490361"/>
                    <a:gd name="connsiteX120" fmla="*/ 3897630 w 5985510"/>
                    <a:gd name="connsiteY120" fmla="*/ 1059180 h 1490361"/>
                    <a:gd name="connsiteX121" fmla="*/ 3897630 w 5985510"/>
                    <a:gd name="connsiteY121" fmla="*/ 1059180 h 1490361"/>
                    <a:gd name="connsiteX122" fmla="*/ 4004310 w 5985510"/>
                    <a:gd name="connsiteY122" fmla="*/ 1066800 h 1490361"/>
                    <a:gd name="connsiteX123" fmla="*/ 4053840 w 5985510"/>
                    <a:gd name="connsiteY123" fmla="*/ 1082040 h 1490361"/>
                    <a:gd name="connsiteX124" fmla="*/ 4088130 w 5985510"/>
                    <a:gd name="connsiteY124" fmla="*/ 1089660 h 1490361"/>
                    <a:gd name="connsiteX125" fmla="*/ 4107180 w 5985510"/>
                    <a:gd name="connsiteY125" fmla="*/ 1101090 h 1490361"/>
                    <a:gd name="connsiteX126" fmla="*/ 4122420 w 5985510"/>
                    <a:gd name="connsiteY126" fmla="*/ 1108710 h 1490361"/>
                    <a:gd name="connsiteX127" fmla="*/ 4133850 w 5985510"/>
                    <a:gd name="connsiteY127" fmla="*/ 1116330 h 1490361"/>
                    <a:gd name="connsiteX128" fmla="*/ 4210050 w 5985510"/>
                    <a:gd name="connsiteY128" fmla="*/ 1135380 h 1490361"/>
                    <a:gd name="connsiteX129" fmla="*/ 4259580 w 5985510"/>
                    <a:gd name="connsiteY129" fmla="*/ 1158240 h 1490361"/>
                    <a:gd name="connsiteX130" fmla="*/ 4286250 w 5985510"/>
                    <a:gd name="connsiteY130" fmla="*/ 1165860 h 1490361"/>
                    <a:gd name="connsiteX131" fmla="*/ 4301490 w 5985510"/>
                    <a:gd name="connsiteY131" fmla="*/ 1169670 h 1490361"/>
                    <a:gd name="connsiteX132" fmla="*/ 4335780 w 5985510"/>
                    <a:gd name="connsiteY132" fmla="*/ 1177290 h 1490361"/>
                    <a:gd name="connsiteX133" fmla="*/ 4358640 w 5985510"/>
                    <a:gd name="connsiteY133" fmla="*/ 1184910 h 1490361"/>
                    <a:gd name="connsiteX134" fmla="*/ 4400550 w 5985510"/>
                    <a:gd name="connsiteY134" fmla="*/ 1207770 h 1490361"/>
                    <a:gd name="connsiteX135" fmla="*/ 4419600 w 5985510"/>
                    <a:gd name="connsiteY135" fmla="*/ 1211580 h 1490361"/>
                    <a:gd name="connsiteX136" fmla="*/ 4434840 w 5985510"/>
                    <a:gd name="connsiteY136" fmla="*/ 1219200 h 1490361"/>
                    <a:gd name="connsiteX137" fmla="*/ 4469130 w 5985510"/>
                    <a:gd name="connsiteY137" fmla="*/ 1234440 h 1490361"/>
                    <a:gd name="connsiteX138" fmla="*/ 4495800 w 5985510"/>
                    <a:gd name="connsiteY138" fmla="*/ 1245870 h 1490361"/>
                    <a:gd name="connsiteX139" fmla="*/ 4514850 w 5985510"/>
                    <a:gd name="connsiteY139" fmla="*/ 1261110 h 1490361"/>
                    <a:gd name="connsiteX140" fmla="*/ 4537710 w 5985510"/>
                    <a:gd name="connsiteY140" fmla="*/ 1268730 h 1490361"/>
                    <a:gd name="connsiteX141" fmla="*/ 4556760 w 5985510"/>
                    <a:gd name="connsiteY141" fmla="*/ 1276350 h 1490361"/>
                    <a:gd name="connsiteX142" fmla="*/ 4572000 w 5985510"/>
                    <a:gd name="connsiteY142" fmla="*/ 1287780 h 1490361"/>
                    <a:gd name="connsiteX143" fmla="*/ 4629150 w 5985510"/>
                    <a:gd name="connsiteY143" fmla="*/ 1310640 h 1490361"/>
                    <a:gd name="connsiteX144" fmla="*/ 4640580 w 5985510"/>
                    <a:gd name="connsiteY144" fmla="*/ 1318260 h 1490361"/>
                    <a:gd name="connsiteX145" fmla="*/ 4674870 w 5985510"/>
                    <a:gd name="connsiteY145" fmla="*/ 1344930 h 1490361"/>
                    <a:gd name="connsiteX146" fmla="*/ 4705350 w 5985510"/>
                    <a:gd name="connsiteY146" fmla="*/ 1371600 h 1490361"/>
                    <a:gd name="connsiteX147" fmla="*/ 4732020 w 5985510"/>
                    <a:gd name="connsiteY147" fmla="*/ 1402080 h 1490361"/>
                    <a:gd name="connsiteX148" fmla="*/ 4758690 w 5985510"/>
                    <a:gd name="connsiteY148" fmla="*/ 1413510 h 1490361"/>
                    <a:gd name="connsiteX149" fmla="*/ 4781550 w 5985510"/>
                    <a:gd name="connsiteY149" fmla="*/ 1436370 h 1490361"/>
                    <a:gd name="connsiteX150" fmla="*/ 4792980 w 5985510"/>
                    <a:gd name="connsiteY150" fmla="*/ 1440180 h 1490361"/>
                    <a:gd name="connsiteX151" fmla="*/ 4857750 w 5985510"/>
                    <a:gd name="connsiteY151" fmla="*/ 1489710 h 1490361"/>
                    <a:gd name="connsiteX152" fmla="*/ 4869180 w 5985510"/>
                    <a:gd name="connsiteY152" fmla="*/ 1489710 h 1490361"/>
                    <a:gd name="connsiteX153" fmla="*/ 5280660 w 5985510"/>
                    <a:gd name="connsiteY153" fmla="*/ 544830 h 1490361"/>
                    <a:gd name="connsiteX154" fmla="*/ 5280660 w 5985510"/>
                    <a:gd name="connsiteY154" fmla="*/ 544830 h 1490361"/>
                    <a:gd name="connsiteX155" fmla="*/ 5295900 w 5985510"/>
                    <a:gd name="connsiteY155" fmla="*/ 499110 h 1490361"/>
                    <a:gd name="connsiteX156" fmla="*/ 5330190 w 5985510"/>
                    <a:gd name="connsiteY156" fmla="*/ 483870 h 1490361"/>
                    <a:gd name="connsiteX157" fmla="*/ 5360670 w 5985510"/>
                    <a:gd name="connsiteY157" fmla="*/ 468630 h 1490361"/>
                    <a:gd name="connsiteX158" fmla="*/ 5448300 w 5985510"/>
                    <a:gd name="connsiteY158" fmla="*/ 464820 h 1490361"/>
                    <a:gd name="connsiteX159" fmla="*/ 5974080 w 5985510"/>
                    <a:gd name="connsiteY159" fmla="*/ 708660 h 1490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5985510" h="1490361">
                      <a:moveTo>
                        <a:pt x="5974080" y="708660"/>
                      </a:moveTo>
                      <a:lnTo>
                        <a:pt x="5985510" y="712470"/>
                      </a:lnTo>
                      <a:cubicBezTo>
                        <a:pt x="5982970" y="697230"/>
                        <a:pt x="5979806" y="682081"/>
                        <a:pt x="5977890" y="666750"/>
                      </a:cubicBezTo>
                      <a:cubicBezTo>
                        <a:pt x="5974724" y="641420"/>
                        <a:pt x="5974644" y="615699"/>
                        <a:pt x="5970270" y="590550"/>
                      </a:cubicBezTo>
                      <a:cubicBezTo>
                        <a:pt x="5969485" y="586039"/>
                        <a:pt x="5964843" y="583140"/>
                        <a:pt x="5962650" y="579120"/>
                      </a:cubicBezTo>
                      <a:cubicBezTo>
                        <a:pt x="5957211" y="569148"/>
                        <a:pt x="5951002" y="559416"/>
                        <a:pt x="5947410" y="548640"/>
                      </a:cubicBezTo>
                      <a:cubicBezTo>
                        <a:pt x="5941804" y="531822"/>
                        <a:pt x="5945396" y="540802"/>
                        <a:pt x="5935980" y="521970"/>
                      </a:cubicBezTo>
                      <a:cubicBezTo>
                        <a:pt x="5935137" y="518174"/>
                        <a:pt x="5926219" y="472490"/>
                        <a:pt x="5920740" y="464820"/>
                      </a:cubicBezTo>
                      <a:cubicBezTo>
                        <a:pt x="5918406" y="461552"/>
                        <a:pt x="5913120" y="462280"/>
                        <a:pt x="5909310" y="461010"/>
                      </a:cubicBezTo>
                      <a:cubicBezTo>
                        <a:pt x="5906770" y="455930"/>
                        <a:pt x="5904840" y="450496"/>
                        <a:pt x="5901690" y="445770"/>
                      </a:cubicBezTo>
                      <a:cubicBezTo>
                        <a:pt x="5897179" y="439004"/>
                        <a:pt x="5890344" y="433859"/>
                        <a:pt x="5886450" y="426720"/>
                      </a:cubicBezTo>
                      <a:cubicBezTo>
                        <a:pt x="5882604" y="419669"/>
                        <a:pt x="5881575" y="411409"/>
                        <a:pt x="5878830" y="403860"/>
                      </a:cubicBezTo>
                      <a:cubicBezTo>
                        <a:pt x="5876493" y="397433"/>
                        <a:pt x="5873750" y="391160"/>
                        <a:pt x="5871210" y="384810"/>
                      </a:cubicBezTo>
                      <a:cubicBezTo>
                        <a:pt x="5869940" y="377190"/>
                        <a:pt x="5869843" y="369279"/>
                        <a:pt x="5867400" y="361950"/>
                      </a:cubicBezTo>
                      <a:cubicBezTo>
                        <a:pt x="5865952" y="357606"/>
                        <a:pt x="5862760" y="353997"/>
                        <a:pt x="5859780" y="350520"/>
                      </a:cubicBezTo>
                      <a:cubicBezTo>
                        <a:pt x="5847461" y="336148"/>
                        <a:pt x="5846592" y="336648"/>
                        <a:pt x="5833110" y="327660"/>
                      </a:cubicBezTo>
                      <a:cubicBezTo>
                        <a:pt x="5830570" y="322580"/>
                        <a:pt x="5829186" y="316732"/>
                        <a:pt x="5825490" y="312420"/>
                      </a:cubicBezTo>
                      <a:cubicBezTo>
                        <a:pt x="5816035" y="301389"/>
                        <a:pt x="5804023" y="298499"/>
                        <a:pt x="5791200" y="293370"/>
                      </a:cubicBezTo>
                      <a:cubicBezTo>
                        <a:pt x="5772724" y="256419"/>
                        <a:pt x="5799240" y="300470"/>
                        <a:pt x="5760720" y="270510"/>
                      </a:cubicBezTo>
                      <a:cubicBezTo>
                        <a:pt x="5754875" y="265964"/>
                        <a:pt x="5754526" y="256696"/>
                        <a:pt x="5749290" y="251460"/>
                      </a:cubicBezTo>
                      <a:cubicBezTo>
                        <a:pt x="5745274" y="247444"/>
                        <a:pt x="5738866" y="246850"/>
                        <a:pt x="5734050" y="243840"/>
                      </a:cubicBezTo>
                      <a:cubicBezTo>
                        <a:pt x="5728665" y="240475"/>
                        <a:pt x="5723300" y="236900"/>
                        <a:pt x="5718810" y="232410"/>
                      </a:cubicBezTo>
                      <a:cubicBezTo>
                        <a:pt x="5714320" y="227920"/>
                        <a:pt x="5710745" y="222555"/>
                        <a:pt x="5707380" y="217170"/>
                      </a:cubicBezTo>
                      <a:cubicBezTo>
                        <a:pt x="5704370" y="212354"/>
                        <a:pt x="5703776" y="205946"/>
                        <a:pt x="5699760" y="201930"/>
                      </a:cubicBezTo>
                      <a:cubicBezTo>
                        <a:pt x="5695052" y="197222"/>
                        <a:pt x="5679921" y="192777"/>
                        <a:pt x="5673090" y="190500"/>
                      </a:cubicBezTo>
                      <a:cubicBezTo>
                        <a:pt x="5668010" y="185420"/>
                        <a:pt x="5663220" y="180033"/>
                        <a:pt x="5657850" y="175260"/>
                      </a:cubicBezTo>
                      <a:cubicBezTo>
                        <a:pt x="5651772" y="169857"/>
                        <a:pt x="5644550" y="165770"/>
                        <a:pt x="5638800" y="160020"/>
                      </a:cubicBezTo>
                      <a:cubicBezTo>
                        <a:pt x="5635562" y="156782"/>
                        <a:pt x="5634698" y="151521"/>
                        <a:pt x="5631180" y="148590"/>
                      </a:cubicBezTo>
                      <a:cubicBezTo>
                        <a:pt x="5626817" y="144954"/>
                        <a:pt x="5620666" y="144120"/>
                        <a:pt x="5615940" y="140970"/>
                      </a:cubicBezTo>
                      <a:cubicBezTo>
                        <a:pt x="5609174" y="136459"/>
                        <a:pt x="5604163" y="129367"/>
                        <a:pt x="5596890" y="125730"/>
                      </a:cubicBezTo>
                      <a:cubicBezTo>
                        <a:pt x="5586114" y="120342"/>
                        <a:pt x="5573376" y="119688"/>
                        <a:pt x="5562600" y="114300"/>
                      </a:cubicBezTo>
                      <a:lnTo>
                        <a:pt x="5547360" y="106680"/>
                      </a:lnTo>
                      <a:cubicBezTo>
                        <a:pt x="5544820" y="101600"/>
                        <a:pt x="5543756" y="95456"/>
                        <a:pt x="5539740" y="91440"/>
                      </a:cubicBezTo>
                      <a:cubicBezTo>
                        <a:pt x="5535724" y="87424"/>
                        <a:pt x="5529465" y="86578"/>
                        <a:pt x="5524500" y="83820"/>
                      </a:cubicBezTo>
                      <a:cubicBezTo>
                        <a:pt x="5478391" y="58204"/>
                        <a:pt x="5531900" y="84992"/>
                        <a:pt x="5486400" y="64770"/>
                      </a:cubicBezTo>
                      <a:cubicBezTo>
                        <a:pt x="5453076" y="49959"/>
                        <a:pt x="5489923" y="66198"/>
                        <a:pt x="5455920" y="41910"/>
                      </a:cubicBezTo>
                      <a:cubicBezTo>
                        <a:pt x="5452652" y="39576"/>
                        <a:pt x="5448146" y="39762"/>
                        <a:pt x="5444490" y="38100"/>
                      </a:cubicBezTo>
                      <a:cubicBezTo>
                        <a:pt x="5434149" y="33400"/>
                        <a:pt x="5424932" y="25981"/>
                        <a:pt x="5414010" y="22860"/>
                      </a:cubicBezTo>
                      <a:cubicBezTo>
                        <a:pt x="5405120" y="20320"/>
                        <a:pt x="5396029" y="18400"/>
                        <a:pt x="5387340" y="15240"/>
                      </a:cubicBezTo>
                      <a:cubicBezTo>
                        <a:pt x="5382002" y="13299"/>
                        <a:pt x="5377588" y="9083"/>
                        <a:pt x="5372100" y="7620"/>
                      </a:cubicBezTo>
                      <a:cubicBezTo>
                        <a:pt x="5358380" y="3961"/>
                        <a:pt x="5344160" y="2540"/>
                        <a:pt x="5330190" y="0"/>
                      </a:cubicBezTo>
                      <a:lnTo>
                        <a:pt x="5166360" y="3810"/>
                      </a:lnTo>
                      <a:cubicBezTo>
                        <a:pt x="5138675" y="6524"/>
                        <a:pt x="5142554" y="18624"/>
                        <a:pt x="5124450" y="26670"/>
                      </a:cubicBezTo>
                      <a:cubicBezTo>
                        <a:pt x="5100069" y="37506"/>
                        <a:pt x="5105740" y="31773"/>
                        <a:pt x="5082540" y="38100"/>
                      </a:cubicBezTo>
                      <a:cubicBezTo>
                        <a:pt x="5074791" y="40213"/>
                        <a:pt x="5067300" y="43180"/>
                        <a:pt x="5059680" y="45720"/>
                      </a:cubicBezTo>
                      <a:cubicBezTo>
                        <a:pt x="5055870" y="50800"/>
                        <a:pt x="5053071" y="56827"/>
                        <a:pt x="5048250" y="60960"/>
                      </a:cubicBezTo>
                      <a:cubicBezTo>
                        <a:pt x="5043938" y="64656"/>
                        <a:pt x="5038348" y="66639"/>
                        <a:pt x="5033010" y="68580"/>
                      </a:cubicBezTo>
                      <a:cubicBezTo>
                        <a:pt x="5023046" y="72203"/>
                        <a:pt x="5002997" y="77036"/>
                        <a:pt x="4991100" y="80010"/>
                      </a:cubicBezTo>
                      <a:cubicBezTo>
                        <a:pt x="4987290" y="82550"/>
                        <a:pt x="4983646" y="85358"/>
                        <a:pt x="4979670" y="87630"/>
                      </a:cubicBezTo>
                      <a:cubicBezTo>
                        <a:pt x="4974739" y="90448"/>
                        <a:pt x="4968974" y="91842"/>
                        <a:pt x="4964430" y="95250"/>
                      </a:cubicBezTo>
                      <a:cubicBezTo>
                        <a:pt x="4935602" y="116871"/>
                        <a:pt x="4964355" y="107457"/>
                        <a:pt x="4930140" y="114300"/>
                      </a:cubicBezTo>
                      <a:cubicBezTo>
                        <a:pt x="4895725" y="131507"/>
                        <a:pt x="4937889" y="110073"/>
                        <a:pt x="4888230" y="137160"/>
                      </a:cubicBezTo>
                      <a:cubicBezTo>
                        <a:pt x="4883244" y="139880"/>
                        <a:pt x="4877921" y="141962"/>
                        <a:pt x="4872990" y="144780"/>
                      </a:cubicBezTo>
                      <a:cubicBezTo>
                        <a:pt x="4869014" y="147052"/>
                        <a:pt x="4865286" y="149738"/>
                        <a:pt x="4861560" y="152400"/>
                      </a:cubicBezTo>
                      <a:cubicBezTo>
                        <a:pt x="4856393" y="156091"/>
                        <a:pt x="4852247" y="161550"/>
                        <a:pt x="4846320" y="163830"/>
                      </a:cubicBezTo>
                      <a:cubicBezTo>
                        <a:pt x="4835392" y="168033"/>
                        <a:pt x="4823460" y="168910"/>
                        <a:pt x="4812030" y="171450"/>
                      </a:cubicBezTo>
                      <a:cubicBezTo>
                        <a:pt x="4804410" y="176530"/>
                        <a:pt x="4797176" y="182242"/>
                        <a:pt x="4789170" y="186690"/>
                      </a:cubicBezTo>
                      <a:cubicBezTo>
                        <a:pt x="4785659" y="188640"/>
                        <a:pt x="4781431" y="188918"/>
                        <a:pt x="4777740" y="190500"/>
                      </a:cubicBezTo>
                      <a:cubicBezTo>
                        <a:pt x="4772520" y="192737"/>
                        <a:pt x="4767431" y="195302"/>
                        <a:pt x="4762500" y="198120"/>
                      </a:cubicBezTo>
                      <a:cubicBezTo>
                        <a:pt x="4724803" y="219661"/>
                        <a:pt x="4781884" y="190333"/>
                        <a:pt x="4735830" y="213360"/>
                      </a:cubicBezTo>
                      <a:cubicBezTo>
                        <a:pt x="4721758" y="241505"/>
                        <a:pt x="4737834" y="219376"/>
                        <a:pt x="4709160" y="232410"/>
                      </a:cubicBezTo>
                      <a:cubicBezTo>
                        <a:pt x="4700823" y="236200"/>
                        <a:pt x="4694340" y="243265"/>
                        <a:pt x="4686300" y="247650"/>
                      </a:cubicBezTo>
                      <a:cubicBezTo>
                        <a:pt x="4680296" y="250925"/>
                        <a:pt x="4673229" y="251949"/>
                        <a:pt x="4667250" y="255270"/>
                      </a:cubicBezTo>
                      <a:cubicBezTo>
                        <a:pt x="4661699" y="258354"/>
                        <a:pt x="4657395" y="263335"/>
                        <a:pt x="4652010" y="266700"/>
                      </a:cubicBezTo>
                      <a:cubicBezTo>
                        <a:pt x="4647194" y="269710"/>
                        <a:pt x="4641756" y="271600"/>
                        <a:pt x="4636770" y="274320"/>
                      </a:cubicBezTo>
                      <a:cubicBezTo>
                        <a:pt x="4627781" y="279223"/>
                        <a:pt x="4619089" y="284657"/>
                        <a:pt x="4610100" y="289560"/>
                      </a:cubicBezTo>
                      <a:cubicBezTo>
                        <a:pt x="4605114" y="292280"/>
                        <a:pt x="4599482" y="293879"/>
                        <a:pt x="4594860" y="297180"/>
                      </a:cubicBezTo>
                      <a:cubicBezTo>
                        <a:pt x="4590475" y="300312"/>
                        <a:pt x="4587683" y="305302"/>
                        <a:pt x="4583430" y="308610"/>
                      </a:cubicBezTo>
                      <a:cubicBezTo>
                        <a:pt x="4570934" y="318329"/>
                        <a:pt x="4520233" y="348726"/>
                        <a:pt x="4514850" y="350520"/>
                      </a:cubicBezTo>
                      <a:lnTo>
                        <a:pt x="4491990" y="358140"/>
                      </a:lnTo>
                      <a:cubicBezTo>
                        <a:pt x="4488180" y="363220"/>
                        <a:pt x="4485844" y="369858"/>
                        <a:pt x="4480560" y="373380"/>
                      </a:cubicBezTo>
                      <a:cubicBezTo>
                        <a:pt x="4470471" y="380106"/>
                        <a:pt x="4453928" y="380714"/>
                        <a:pt x="4442460" y="384810"/>
                      </a:cubicBezTo>
                      <a:cubicBezTo>
                        <a:pt x="4429579" y="389411"/>
                        <a:pt x="4404360" y="400050"/>
                        <a:pt x="4404360" y="400050"/>
                      </a:cubicBezTo>
                      <a:cubicBezTo>
                        <a:pt x="4399280" y="405130"/>
                        <a:pt x="4395280" y="411594"/>
                        <a:pt x="4389120" y="415290"/>
                      </a:cubicBezTo>
                      <a:cubicBezTo>
                        <a:pt x="4373770" y="424500"/>
                        <a:pt x="4347869" y="424953"/>
                        <a:pt x="4331970" y="426720"/>
                      </a:cubicBezTo>
                      <a:cubicBezTo>
                        <a:pt x="4323080" y="429260"/>
                        <a:pt x="4313570" y="430205"/>
                        <a:pt x="4305300" y="434340"/>
                      </a:cubicBezTo>
                      <a:cubicBezTo>
                        <a:pt x="4298027" y="437977"/>
                        <a:pt x="4293925" y="446894"/>
                        <a:pt x="4286250" y="449580"/>
                      </a:cubicBezTo>
                      <a:cubicBezTo>
                        <a:pt x="4268949" y="455635"/>
                        <a:pt x="4199954" y="465494"/>
                        <a:pt x="4179570" y="468630"/>
                      </a:cubicBezTo>
                      <a:cubicBezTo>
                        <a:pt x="4145379" y="491424"/>
                        <a:pt x="4181176" y="470141"/>
                        <a:pt x="4091940" y="483870"/>
                      </a:cubicBezTo>
                      <a:cubicBezTo>
                        <a:pt x="4084001" y="485091"/>
                        <a:pt x="4076899" y="489650"/>
                        <a:pt x="4069080" y="491490"/>
                      </a:cubicBezTo>
                      <a:cubicBezTo>
                        <a:pt x="4047691" y="496523"/>
                        <a:pt x="4022659" y="499754"/>
                        <a:pt x="4000500" y="502920"/>
                      </a:cubicBezTo>
                      <a:cubicBezTo>
                        <a:pt x="3965771" y="514496"/>
                        <a:pt x="3980199" y="511008"/>
                        <a:pt x="3931920" y="518160"/>
                      </a:cubicBezTo>
                      <a:cubicBezTo>
                        <a:pt x="3874820" y="526619"/>
                        <a:pt x="3891892" y="525780"/>
                        <a:pt x="3855720" y="525780"/>
                      </a:cubicBezTo>
                      <a:lnTo>
                        <a:pt x="266700" y="468630"/>
                      </a:lnTo>
                      <a:lnTo>
                        <a:pt x="266700" y="468630"/>
                      </a:lnTo>
                      <a:cubicBezTo>
                        <a:pt x="250190" y="471170"/>
                        <a:pt x="233430" y="472424"/>
                        <a:pt x="217170" y="476250"/>
                      </a:cubicBezTo>
                      <a:cubicBezTo>
                        <a:pt x="181311" y="484687"/>
                        <a:pt x="222041" y="481587"/>
                        <a:pt x="190500" y="499110"/>
                      </a:cubicBezTo>
                      <a:cubicBezTo>
                        <a:pt x="183747" y="502862"/>
                        <a:pt x="175260" y="501650"/>
                        <a:pt x="167640" y="502920"/>
                      </a:cubicBezTo>
                      <a:cubicBezTo>
                        <a:pt x="165100" y="508000"/>
                        <a:pt x="164332" y="514464"/>
                        <a:pt x="160020" y="518160"/>
                      </a:cubicBezTo>
                      <a:cubicBezTo>
                        <a:pt x="154827" y="522611"/>
                        <a:pt x="146661" y="521986"/>
                        <a:pt x="140970" y="525780"/>
                      </a:cubicBezTo>
                      <a:cubicBezTo>
                        <a:pt x="134992" y="529765"/>
                        <a:pt x="130810" y="535940"/>
                        <a:pt x="125730" y="541020"/>
                      </a:cubicBezTo>
                      <a:cubicBezTo>
                        <a:pt x="105919" y="590548"/>
                        <a:pt x="130824" y="538717"/>
                        <a:pt x="106680" y="567690"/>
                      </a:cubicBezTo>
                      <a:cubicBezTo>
                        <a:pt x="103044" y="572053"/>
                        <a:pt x="101878" y="577999"/>
                        <a:pt x="99060" y="582930"/>
                      </a:cubicBezTo>
                      <a:cubicBezTo>
                        <a:pt x="96788" y="586906"/>
                        <a:pt x="93712" y="590384"/>
                        <a:pt x="91440" y="594360"/>
                      </a:cubicBezTo>
                      <a:cubicBezTo>
                        <a:pt x="88622" y="599291"/>
                        <a:pt x="87307" y="605117"/>
                        <a:pt x="83820" y="609600"/>
                      </a:cubicBezTo>
                      <a:cubicBezTo>
                        <a:pt x="78307" y="616689"/>
                        <a:pt x="71120" y="622300"/>
                        <a:pt x="64770" y="628650"/>
                      </a:cubicBezTo>
                      <a:cubicBezTo>
                        <a:pt x="62230" y="636270"/>
                        <a:pt x="60412" y="644170"/>
                        <a:pt x="57150" y="651510"/>
                      </a:cubicBezTo>
                      <a:cubicBezTo>
                        <a:pt x="55290" y="655694"/>
                        <a:pt x="51754" y="658937"/>
                        <a:pt x="49530" y="662940"/>
                      </a:cubicBezTo>
                      <a:cubicBezTo>
                        <a:pt x="45393" y="670387"/>
                        <a:pt x="41910" y="678180"/>
                        <a:pt x="38100" y="685800"/>
                      </a:cubicBezTo>
                      <a:cubicBezTo>
                        <a:pt x="35560" y="699770"/>
                        <a:pt x="34381" y="714057"/>
                        <a:pt x="30480" y="727710"/>
                      </a:cubicBezTo>
                      <a:cubicBezTo>
                        <a:pt x="29222" y="732113"/>
                        <a:pt x="24720" y="734956"/>
                        <a:pt x="22860" y="739140"/>
                      </a:cubicBezTo>
                      <a:cubicBezTo>
                        <a:pt x="19598" y="746480"/>
                        <a:pt x="18502" y="754660"/>
                        <a:pt x="15240" y="762000"/>
                      </a:cubicBezTo>
                      <a:cubicBezTo>
                        <a:pt x="13380" y="766184"/>
                        <a:pt x="9892" y="769454"/>
                        <a:pt x="7620" y="773430"/>
                      </a:cubicBezTo>
                      <a:cubicBezTo>
                        <a:pt x="4802" y="778361"/>
                        <a:pt x="2540" y="783590"/>
                        <a:pt x="0" y="788670"/>
                      </a:cubicBezTo>
                      <a:cubicBezTo>
                        <a:pt x="1270" y="825500"/>
                        <a:pt x="-1125" y="862640"/>
                        <a:pt x="3810" y="899160"/>
                      </a:cubicBezTo>
                      <a:cubicBezTo>
                        <a:pt x="5331" y="910417"/>
                        <a:pt x="9310" y="923796"/>
                        <a:pt x="19050" y="929640"/>
                      </a:cubicBezTo>
                      <a:lnTo>
                        <a:pt x="38100" y="941070"/>
                      </a:lnTo>
                      <a:cubicBezTo>
                        <a:pt x="40640" y="946150"/>
                        <a:pt x="42024" y="951998"/>
                        <a:pt x="45720" y="956310"/>
                      </a:cubicBezTo>
                      <a:cubicBezTo>
                        <a:pt x="49853" y="961131"/>
                        <a:pt x="56470" y="963250"/>
                        <a:pt x="60960" y="967740"/>
                      </a:cubicBezTo>
                      <a:cubicBezTo>
                        <a:pt x="65450" y="972230"/>
                        <a:pt x="68580" y="977900"/>
                        <a:pt x="72390" y="982980"/>
                      </a:cubicBezTo>
                      <a:cubicBezTo>
                        <a:pt x="88247" y="1030550"/>
                        <a:pt x="68660" y="986249"/>
                        <a:pt x="95250" y="1017270"/>
                      </a:cubicBezTo>
                      <a:cubicBezTo>
                        <a:pt x="99524" y="1022257"/>
                        <a:pt x="104068" y="1039353"/>
                        <a:pt x="110490" y="1043940"/>
                      </a:cubicBezTo>
                      <a:cubicBezTo>
                        <a:pt x="116055" y="1047915"/>
                        <a:pt x="123190" y="1049020"/>
                        <a:pt x="129540" y="1051560"/>
                      </a:cubicBezTo>
                      <a:cubicBezTo>
                        <a:pt x="145171" y="1082822"/>
                        <a:pt x="126609" y="1053318"/>
                        <a:pt x="152400" y="1074420"/>
                      </a:cubicBezTo>
                      <a:cubicBezTo>
                        <a:pt x="162130" y="1082381"/>
                        <a:pt x="168609" y="1094116"/>
                        <a:pt x="179070" y="1101090"/>
                      </a:cubicBezTo>
                      <a:cubicBezTo>
                        <a:pt x="182880" y="1103630"/>
                        <a:pt x="186774" y="1106048"/>
                        <a:pt x="190500" y="1108710"/>
                      </a:cubicBezTo>
                      <a:cubicBezTo>
                        <a:pt x="195667" y="1112401"/>
                        <a:pt x="200355" y="1116775"/>
                        <a:pt x="205740" y="1120140"/>
                      </a:cubicBezTo>
                      <a:cubicBezTo>
                        <a:pt x="210556" y="1123150"/>
                        <a:pt x="215900" y="1125220"/>
                        <a:pt x="220980" y="1127760"/>
                      </a:cubicBezTo>
                      <a:cubicBezTo>
                        <a:pt x="240379" y="1153625"/>
                        <a:pt x="222402" y="1135680"/>
                        <a:pt x="255270" y="1150620"/>
                      </a:cubicBezTo>
                      <a:cubicBezTo>
                        <a:pt x="289041" y="1165970"/>
                        <a:pt x="258490" y="1162050"/>
                        <a:pt x="297180" y="1162050"/>
                      </a:cubicBezTo>
                      <a:lnTo>
                        <a:pt x="3897630" y="1059180"/>
                      </a:lnTo>
                      <a:lnTo>
                        <a:pt x="3897630" y="1059180"/>
                      </a:lnTo>
                      <a:cubicBezTo>
                        <a:pt x="3933190" y="1061720"/>
                        <a:pt x="3968866" y="1062968"/>
                        <a:pt x="4004310" y="1066800"/>
                      </a:cubicBezTo>
                      <a:cubicBezTo>
                        <a:pt x="4072444" y="1074166"/>
                        <a:pt x="4014400" y="1069905"/>
                        <a:pt x="4053840" y="1082040"/>
                      </a:cubicBezTo>
                      <a:cubicBezTo>
                        <a:pt x="4065031" y="1085483"/>
                        <a:pt x="4076700" y="1087120"/>
                        <a:pt x="4088130" y="1089660"/>
                      </a:cubicBezTo>
                      <a:cubicBezTo>
                        <a:pt x="4094480" y="1093470"/>
                        <a:pt x="4100707" y="1097494"/>
                        <a:pt x="4107180" y="1101090"/>
                      </a:cubicBezTo>
                      <a:cubicBezTo>
                        <a:pt x="4112145" y="1103848"/>
                        <a:pt x="4117489" y="1105892"/>
                        <a:pt x="4122420" y="1108710"/>
                      </a:cubicBezTo>
                      <a:cubicBezTo>
                        <a:pt x="4126396" y="1110982"/>
                        <a:pt x="4129563" y="1114722"/>
                        <a:pt x="4133850" y="1116330"/>
                      </a:cubicBezTo>
                      <a:cubicBezTo>
                        <a:pt x="4175114" y="1131804"/>
                        <a:pt x="4175039" y="1130378"/>
                        <a:pt x="4210050" y="1135380"/>
                      </a:cubicBezTo>
                      <a:cubicBezTo>
                        <a:pt x="4226984" y="1143847"/>
                        <a:pt x="4241822" y="1152321"/>
                        <a:pt x="4259580" y="1158240"/>
                      </a:cubicBezTo>
                      <a:cubicBezTo>
                        <a:pt x="4268351" y="1161164"/>
                        <a:pt x="4277330" y="1163427"/>
                        <a:pt x="4286250" y="1165860"/>
                      </a:cubicBezTo>
                      <a:cubicBezTo>
                        <a:pt x="4291302" y="1167238"/>
                        <a:pt x="4296388" y="1168493"/>
                        <a:pt x="4301490" y="1169670"/>
                      </a:cubicBezTo>
                      <a:cubicBezTo>
                        <a:pt x="4312899" y="1172303"/>
                        <a:pt x="4324467" y="1174273"/>
                        <a:pt x="4335780" y="1177290"/>
                      </a:cubicBezTo>
                      <a:cubicBezTo>
                        <a:pt x="4343541" y="1179360"/>
                        <a:pt x="4351300" y="1181648"/>
                        <a:pt x="4358640" y="1184910"/>
                      </a:cubicBezTo>
                      <a:cubicBezTo>
                        <a:pt x="4381399" y="1195025"/>
                        <a:pt x="4361317" y="1199923"/>
                        <a:pt x="4400550" y="1207770"/>
                      </a:cubicBezTo>
                      <a:lnTo>
                        <a:pt x="4419600" y="1211580"/>
                      </a:lnTo>
                      <a:cubicBezTo>
                        <a:pt x="4424680" y="1214120"/>
                        <a:pt x="4429683" y="1216820"/>
                        <a:pt x="4434840" y="1219200"/>
                      </a:cubicBezTo>
                      <a:cubicBezTo>
                        <a:pt x="4446197" y="1224442"/>
                        <a:pt x="4457942" y="1228846"/>
                        <a:pt x="4469130" y="1234440"/>
                      </a:cubicBezTo>
                      <a:cubicBezTo>
                        <a:pt x="4495442" y="1247596"/>
                        <a:pt x="4464082" y="1237941"/>
                        <a:pt x="4495800" y="1245870"/>
                      </a:cubicBezTo>
                      <a:cubicBezTo>
                        <a:pt x="4502150" y="1250950"/>
                        <a:pt x="4507711" y="1257216"/>
                        <a:pt x="4514850" y="1261110"/>
                      </a:cubicBezTo>
                      <a:cubicBezTo>
                        <a:pt x="4521901" y="1264956"/>
                        <a:pt x="4530161" y="1265985"/>
                        <a:pt x="4537710" y="1268730"/>
                      </a:cubicBezTo>
                      <a:cubicBezTo>
                        <a:pt x="4544137" y="1271067"/>
                        <a:pt x="4550781" y="1273029"/>
                        <a:pt x="4556760" y="1276350"/>
                      </a:cubicBezTo>
                      <a:cubicBezTo>
                        <a:pt x="4562311" y="1279434"/>
                        <a:pt x="4566219" y="1285152"/>
                        <a:pt x="4572000" y="1287780"/>
                      </a:cubicBezTo>
                      <a:cubicBezTo>
                        <a:pt x="4614731" y="1307203"/>
                        <a:pt x="4584087" y="1280598"/>
                        <a:pt x="4629150" y="1310640"/>
                      </a:cubicBezTo>
                      <a:cubicBezTo>
                        <a:pt x="4632960" y="1313180"/>
                        <a:pt x="4636917" y="1315513"/>
                        <a:pt x="4640580" y="1318260"/>
                      </a:cubicBezTo>
                      <a:cubicBezTo>
                        <a:pt x="4652164" y="1326948"/>
                        <a:pt x="4674870" y="1344930"/>
                        <a:pt x="4674870" y="1344930"/>
                      </a:cubicBezTo>
                      <a:cubicBezTo>
                        <a:pt x="4690533" y="1376257"/>
                        <a:pt x="4671060" y="1344930"/>
                        <a:pt x="4705350" y="1371600"/>
                      </a:cubicBezTo>
                      <a:cubicBezTo>
                        <a:pt x="4738085" y="1397060"/>
                        <a:pt x="4693063" y="1377289"/>
                        <a:pt x="4732020" y="1402080"/>
                      </a:cubicBezTo>
                      <a:cubicBezTo>
                        <a:pt x="4740180" y="1407273"/>
                        <a:pt x="4749800" y="1409700"/>
                        <a:pt x="4758690" y="1413510"/>
                      </a:cubicBezTo>
                      <a:cubicBezTo>
                        <a:pt x="4766310" y="1421130"/>
                        <a:pt x="4773044" y="1429754"/>
                        <a:pt x="4781550" y="1436370"/>
                      </a:cubicBezTo>
                      <a:cubicBezTo>
                        <a:pt x="4784720" y="1438836"/>
                        <a:pt x="4789872" y="1437637"/>
                        <a:pt x="4792980" y="1440180"/>
                      </a:cubicBezTo>
                      <a:cubicBezTo>
                        <a:pt x="4832886" y="1472830"/>
                        <a:pt x="4810736" y="1470121"/>
                        <a:pt x="4857750" y="1489710"/>
                      </a:cubicBezTo>
                      <a:cubicBezTo>
                        <a:pt x="4861267" y="1491175"/>
                        <a:pt x="4865370" y="1489710"/>
                        <a:pt x="4869180" y="1489710"/>
                      </a:cubicBezTo>
                      <a:lnTo>
                        <a:pt x="5280660" y="544830"/>
                      </a:lnTo>
                      <a:lnTo>
                        <a:pt x="5280660" y="544830"/>
                      </a:lnTo>
                      <a:cubicBezTo>
                        <a:pt x="5285740" y="529590"/>
                        <a:pt x="5281532" y="506294"/>
                        <a:pt x="5295900" y="499110"/>
                      </a:cubicBezTo>
                      <a:cubicBezTo>
                        <a:pt x="5349576" y="472272"/>
                        <a:pt x="5266949" y="513058"/>
                        <a:pt x="5330190" y="483870"/>
                      </a:cubicBezTo>
                      <a:cubicBezTo>
                        <a:pt x="5340504" y="479110"/>
                        <a:pt x="5349425" y="470236"/>
                        <a:pt x="5360670" y="468630"/>
                      </a:cubicBezTo>
                      <a:cubicBezTo>
                        <a:pt x="5407456" y="461946"/>
                        <a:pt x="5378360" y="464820"/>
                        <a:pt x="5448300" y="464820"/>
                      </a:cubicBezTo>
                      <a:lnTo>
                        <a:pt x="5974080" y="708660"/>
                      </a:ln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40000" lnSpcReduction="20000"/>
                </a:bodyPr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749" name="Freihandform: Form 850">
                  <a:extLst>
                    <a:ext uri="{FF2B5EF4-FFF2-40B4-BE49-F238E27FC236}">
                      <a16:creationId xmlns:a16="http://schemas.microsoft.com/office/drawing/2014/main" id="{7E2D5220-E241-E947-BBC1-1D6D13E91441}"/>
                    </a:ext>
                  </a:extLst>
                </p:cNvPr>
                <p:cNvSpPr/>
                <p:nvPr/>
              </p:nvSpPr>
              <p:spPr>
                <a:xfrm>
                  <a:off x="11499503" y="852184"/>
                  <a:ext cx="485312" cy="311647"/>
                </a:xfrm>
                <a:custGeom>
                  <a:avLst/>
                  <a:gdLst>
                    <a:gd name="connsiteX0" fmla="*/ 209550 w 777240"/>
                    <a:gd name="connsiteY0" fmla="*/ 0 h 499110"/>
                    <a:gd name="connsiteX1" fmla="*/ 777240 w 777240"/>
                    <a:gd name="connsiteY1" fmla="*/ 259080 h 499110"/>
                    <a:gd name="connsiteX2" fmla="*/ 670560 w 777240"/>
                    <a:gd name="connsiteY2" fmla="*/ 388620 h 499110"/>
                    <a:gd name="connsiteX3" fmla="*/ 670560 w 777240"/>
                    <a:gd name="connsiteY3" fmla="*/ 388620 h 499110"/>
                    <a:gd name="connsiteX4" fmla="*/ 621030 w 777240"/>
                    <a:gd name="connsiteY4" fmla="*/ 396240 h 499110"/>
                    <a:gd name="connsiteX5" fmla="*/ 601980 w 777240"/>
                    <a:gd name="connsiteY5" fmla="*/ 419100 h 499110"/>
                    <a:gd name="connsiteX6" fmla="*/ 560070 w 777240"/>
                    <a:gd name="connsiteY6" fmla="*/ 422910 h 499110"/>
                    <a:gd name="connsiteX7" fmla="*/ 510540 w 777240"/>
                    <a:gd name="connsiteY7" fmla="*/ 430530 h 499110"/>
                    <a:gd name="connsiteX8" fmla="*/ 0 w 777240"/>
                    <a:gd name="connsiteY8" fmla="*/ 499110 h 499110"/>
                    <a:gd name="connsiteX9" fmla="*/ 209550 w 777240"/>
                    <a:gd name="connsiteY9" fmla="*/ 0 h 499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77240" h="499110">
                      <a:moveTo>
                        <a:pt x="209550" y="0"/>
                      </a:moveTo>
                      <a:lnTo>
                        <a:pt x="777240" y="259080"/>
                      </a:lnTo>
                      <a:lnTo>
                        <a:pt x="670560" y="388620"/>
                      </a:lnTo>
                      <a:lnTo>
                        <a:pt x="670560" y="388620"/>
                      </a:lnTo>
                      <a:cubicBezTo>
                        <a:pt x="654050" y="391160"/>
                        <a:pt x="637235" y="392189"/>
                        <a:pt x="621030" y="396240"/>
                      </a:cubicBezTo>
                      <a:cubicBezTo>
                        <a:pt x="561347" y="411161"/>
                        <a:pt x="665637" y="394617"/>
                        <a:pt x="601980" y="419100"/>
                      </a:cubicBezTo>
                      <a:cubicBezTo>
                        <a:pt x="588887" y="424136"/>
                        <a:pt x="574040" y="421640"/>
                        <a:pt x="560070" y="422910"/>
                      </a:cubicBezTo>
                      <a:cubicBezTo>
                        <a:pt x="534607" y="435642"/>
                        <a:pt x="550510" y="430530"/>
                        <a:pt x="510540" y="430530"/>
                      </a:cubicBezTo>
                      <a:lnTo>
                        <a:pt x="0" y="499110"/>
                      </a:lnTo>
                      <a:lnTo>
                        <a:pt x="209550" y="0"/>
                      </a:ln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750" name="Ellipse 851">
                  <a:extLst>
                    <a:ext uri="{FF2B5EF4-FFF2-40B4-BE49-F238E27FC236}">
                      <a16:creationId xmlns:a16="http://schemas.microsoft.com/office/drawing/2014/main" id="{C4A39404-3AB4-D661-301F-101B2386E0DF}"/>
                    </a:ext>
                  </a:extLst>
                </p:cNvPr>
                <p:cNvSpPr/>
                <p:nvPr/>
              </p:nvSpPr>
              <p:spPr>
                <a:xfrm>
                  <a:off x="8501562" y="582947"/>
                  <a:ext cx="309939" cy="30993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751" name="Rechteck: abgerundete Ecken 852">
                  <a:extLst>
                    <a:ext uri="{FF2B5EF4-FFF2-40B4-BE49-F238E27FC236}">
                      <a16:creationId xmlns:a16="http://schemas.microsoft.com/office/drawing/2014/main" id="{4B196DEB-5069-9D79-29CA-99C96498CB11}"/>
                    </a:ext>
                  </a:extLst>
                </p:cNvPr>
                <p:cNvSpPr/>
                <p:nvPr/>
              </p:nvSpPr>
              <p:spPr>
                <a:xfrm rot="1407077">
                  <a:off x="11312997" y="439715"/>
                  <a:ext cx="268383" cy="331003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752" name="Rechteck: abgerundete Ecken 853">
                  <a:extLst>
                    <a:ext uri="{FF2B5EF4-FFF2-40B4-BE49-F238E27FC236}">
                      <a16:creationId xmlns:a16="http://schemas.microsoft.com/office/drawing/2014/main" id="{47680945-2EAD-2F44-0B08-61285006FB98}"/>
                    </a:ext>
                  </a:extLst>
                </p:cNvPr>
                <p:cNvSpPr/>
                <p:nvPr/>
              </p:nvSpPr>
              <p:spPr>
                <a:xfrm rot="1407077">
                  <a:off x="11400838" y="492475"/>
                  <a:ext cx="86952" cy="226278"/>
                </a:xfrm>
                <a:prstGeom prst="roundRect">
                  <a:avLst/>
                </a:prstGeom>
                <a:solidFill>
                  <a:schemeClr val="bg2">
                    <a:lumMod val="75000"/>
                  </a:schemeClr>
                </a:solidFill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1350"/>
                </a:p>
              </p:txBody>
            </p:sp>
          </p:grpSp>
        </p:grpSp>
        <p:cxnSp>
          <p:nvCxnSpPr>
            <p:cNvPr id="529" name="Gerade Verbindung mit Pfeil 8">
              <a:extLst>
                <a:ext uri="{FF2B5EF4-FFF2-40B4-BE49-F238E27FC236}">
                  <a16:creationId xmlns:a16="http://schemas.microsoft.com/office/drawing/2014/main" id="{73D351D4-4A1C-FB9C-3ACE-EA66E3E024CC}"/>
                </a:ext>
              </a:extLst>
            </p:cNvPr>
            <p:cNvCxnSpPr>
              <a:cxnSpLocks/>
            </p:cNvCxnSpPr>
            <p:nvPr/>
          </p:nvCxnSpPr>
          <p:spPr>
            <a:xfrm>
              <a:off x="7409958" y="4572087"/>
              <a:ext cx="289617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0" name="Geschweifte Klammer rechts 9">
              <a:extLst>
                <a:ext uri="{FF2B5EF4-FFF2-40B4-BE49-F238E27FC236}">
                  <a16:creationId xmlns:a16="http://schemas.microsoft.com/office/drawing/2014/main" id="{DAF7D245-B3A1-0CC2-6E04-2E76131F0622}"/>
                </a:ext>
              </a:extLst>
            </p:cNvPr>
            <p:cNvSpPr/>
            <p:nvPr/>
          </p:nvSpPr>
          <p:spPr>
            <a:xfrm>
              <a:off x="2172639" y="4316834"/>
              <a:ext cx="98981" cy="594508"/>
            </a:xfrm>
            <a:prstGeom prst="rightBrac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531" name="Geschweifte Klammer rechts 10">
              <a:extLst>
                <a:ext uri="{FF2B5EF4-FFF2-40B4-BE49-F238E27FC236}">
                  <a16:creationId xmlns:a16="http://schemas.microsoft.com/office/drawing/2014/main" id="{D7E2F688-2D9E-86AF-E8E9-1016D4E9713A}"/>
                </a:ext>
              </a:extLst>
            </p:cNvPr>
            <p:cNvSpPr/>
            <p:nvPr/>
          </p:nvSpPr>
          <p:spPr>
            <a:xfrm>
              <a:off x="3326935" y="4348182"/>
              <a:ext cx="90987" cy="492904"/>
            </a:xfrm>
            <a:prstGeom prst="rightBrac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532" name="Geschweifte Klammer rechts 11">
              <a:extLst>
                <a:ext uri="{FF2B5EF4-FFF2-40B4-BE49-F238E27FC236}">
                  <a16:creationId xmlns:a16="http://schemas.microsoft.com/office/drawing/2014/main" id="{AB120C46-5259-A932-240A-8AD544BDA3AC}"/>
                </a:ext>
              </a:extLst>
            </p:cNvPr>
            <p:cNvSpPr/>
            <p:nvPr/>
          </p:nvSpPr>
          <p:spPr>
            <a:xfrm>
              <a:off x="5061482" y="4379253"/>
              <a:ext cx="85210" cy="385058"/>
            </a:xfrm>
            <a:prstGeom prst="rightBrac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533" name="Geschweifte Klammer rechts 12">
              <a:extLst>
                <a:ext uri="{FF2B5EF4-FFF2-40B4-BE49-F238E27FC236}">
                  <a16:creationId xmlns:a16="http://schemas.microsoft.com/office/drawing/2014/main" id="{3A4FF987-D80D-494D-CF46-62A8F8D28A0F}"/>
                </a:ext>
              </a:extLst>
            </p:cNvPr>
            <p:cNvSpPr/>
            <p:nvPr/>
          </p:nvSpPr>
          <p:spPr>
            <a:xfrm>
              <a:off x="6510840" y="4377373"/>
              <a:ext cx="80769" cy="385058"/>
            </a:xfrm>
            <a:prstGeom prst="rightBrac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534" name="Gruppieren 13">
              <a:extLst>
                <a:ext uri="{FF2B5EF4-FFF2-40B4-BE49-F238E27FC236}">
                  <a16:creationId xmlns:a16="http://schemas.microsoft.com/office/drawing/2014/main" id="{01C0632E-9C94-D012-DDB8-CEFE2C8BB9BA}"/>
                </a:ext>
              </a:extLst>
            </p:cNvPr>
            <p:cNvGrpSpPr/>
            <p:nvPr/>
          </p:nvGrpSpPr>
          <p:grpSpPr>
            <a:xfrm>
              <a:off x="1422825" y="4286312"/>
              <a:ext cx="582628" cy="672226"/>
              <a:chOff x="3115723" y="1396494"/>
              <a:chExt cx="1842493" cy="2125837"/>
            </a:xfrm>
          </p:grpSpPr>
          <p:sp>
            <p:nvSpPr>
              <p:cNvPr id="705" name="Rechteck: abgerundete Ecken 806">
                <a:extLst>
                  <a:ext uri="{FF2B5EF4-FFF2-40B4-BE49-F238E27FC236}">
                    <a16:creationId xmlns:a16="http://schemas.microsoft.com/office/drawing/2014/main" id="{D9193CD0-6F63-2BC2-2D5B-87006C3A954A}"/>
                  </a:ext>
                </a:extLst>
              </p:cNvPr>
              <p:cNvSpPr/>
              <p:nvPr/>
            </p:nvSpPr>
            <p:spPr>
              <a:xfrm>
                <a:off x="3115723" y="1396494"/>
                <a:ext cx="1842493" cy="2125837"/>
              </a:xfrm>
              <a:prstGeom prst="roundRect">
                <a:avLst>
                  <a:gd name="adj" fmla="val 0"/>
                </a:avLst>
              </a:prstGeom>
              <a:noFill/>
              <a:ln w="31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350" dirty="0"/>
              </a:p>
            </p:txBody>
          </p:sp>
          <p:grpSp>
            <p:nvGrpSpPr>
              <p:cNvPr id="706" name="Gruppieren 807">
                <a:extLst>
                  <a:ext uri="{FF2B5EF4-FFF2-40B4-BE49-F238E27FC236}">
                    <a16:creationId xmlns:a16="http://schemas.microsoft.com/office/drawing/2014/main" id="{5CF9C787-2F12-9961-B865-24065D53BD45}"/>
                  </a:ext>
                </a:extLst>
              </p:cNvPr>
              <p:cNvGrpSpPr/>
              <p:nvPr/>
            </p:nvGrpSpPr>
            <p:grpSpPr>
              <a:xfrm>
                <a:off x="3180999" y="1440011"/>
                <a:ext cx="1772295" cy="2045141"/>
                <a:chOff x="-3669618" y="1381018"/>
                <a:chExt cx="3081065" cy="3555397"/>
              </a:xfrm>
            </p:grpSpPr>
            <p:sp>
              <p:nvSpPr>
                <p:cNvPr id="707" name="Freihandform: Form 808">
                  <a:extLst>
                    <a:ext uri="{FF2B5EF4-FFF2-40B4-BE49-F238E27FC236}">
                      <a16:creationId xmlns:a16="http://schemas.microsoft.com/office/drawing/2014/main" id="{C7DDBAC0-CB0D-247B-9244-94E122E565BF}"/>
                    </a:ext>
                  </a:extLst>
                </p:cNvPr>
                <p:cNvSpPr/>
                <p:nvPr/>
              </p:nvSpPr>
              <p:spPr>
                <a:xfrm>
                  <a:off x="-3665128" y="2857304"/>
                  <a:ext cx="3076575" cy="2078037"/>
                </a:xfrm>
                <a:custGeom>
                  <a:avLst/>
                  <a:gdLst>
                    <a:gd name="connsiteX0" fmla="*/ 1270000 w 3076575"/>
                    <a:gd name="connsiteY0" fmla="*/ 2078037 h 2078037"/>
                    <a:gd name="connsiteX1" fmla="*/ 3076575 w 3076575"/>
                    <a:gd name="connsiteY1" fmla="*/ 1169987 h 2078037"/>
                    <a:gd name="connsiteX2" fmla="*/ 1803400 w 3076575"/>
                    <a:gd name="connsiteY2" fmla="*/ 0 h 2078037"/>
                    <a:gd name="connsiteX3" fmla="*/ 0 w 3076575"/>
                    <a:gd name="connsiteY3" fmla="*/ 901700 h 2078037"/>
                    <a:gd name="connsiteX4" fmla="*/ 1270000 w 3076575"/>
                    <a:gd name="connsiteY4" fmla="*/ 2078037 h 20780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6575" h="2078037">
                      <a:moveTo>
                        <a:pt x="1270000" y="2078037"/>
                      </a:moveTo>
                      <a:lnTo>
                        <a:pt x="3076575" y="1169987"/>
                      </a:lnTo>
                      <a:lnTo>
                        <a:pt x="1803400" y="0"/>
                      </a:lnTo>
                      <a:lnTo>
                        <a:pt x="0" y="901700"/>
                      </a:lnTo>
                      <a:lnTo>
                        <a:pt x="1270000" y="2078037"/>
                      </a:lnTo>
                      <a:close/>
                    </a:path>
                  </a:pathLst>
                </a:custGeom>
                <a:solidFill>
                  <a:srgbClr val="5C9FC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/>
                </a:bodyPr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708" name="Freihandform: Form 809">
                  <a:extLst>
                    <a:ext uri="{FF2B5EF4-FFF2-40B4-BE49-F238E27FC236}">
                      <a16:creationId xmlns:a16="http://schemas.microsoft.com/office/drawing/2014/main" id="{80859821-1403-F150-B1BC-3A4D2EC0F0DF}"/>
                    </a:ext>
                  </a:extLst>
                </p:cNvPr>
                <p:cNvSpPr/>
                <p:nvPr/>
              </p:nvSpPr>
              <p:spPr>
                <a:xfrm>
                  <a:off x="-3485907" y="3550998"/>
                  <a:ext cx="1327326" cy="886254"/>
                </a:xfrm>
                <a:custGeom>
                  <a:avLst/>
                  <a:gdLst>
                    <a:gd name="connsiteX0" fmla="*/ 0 w 1220787"/>
                    <a:gd name="connsiteY0" fmla="*/ 354013 h 812800"/>
                    <a:gd name="connsiteX1" fmla="*/ 720725 w 1220787"/>
                    <a:gd name="connsiteY1" fmla="*/ 0 h 812800"/>
                    <a:gd name="connsiteX2" fmla="*/ 1220787 w 1220787"/>
                    <a:gd name="connsiteY2" fmla="*/ 461963 h 812800"/>
                    <a:gd name="connsiteX3" fmla="*/ 504825 w 1220787"/>
                    <a:gd name="connsiteY3" fmla="*/ 812800 h 812800"/>
                    <a:gd name="connsiteX4" fmla="*/ 0 w 1220787"/>
                    <a:gd name="connsiteY4" fmla="*/ 354013 h 812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0787" h="812800">
                      <a:moveTo>
                        <a:pt x="0" y="354013"/>
                      </a:moveTo>
                      <a:lnTo>
                        <a:pt x="720725" y="0"/>
                      </a:lnTo>
                      <a:lnTo>
                        <a:pt x="1220787" y="461963"/>
                      </a:lnTo>
                      <a:lnTo>
                        <a:pt x="504825" y="812800"/>
                      </a:lnTo>
                      <a:lnTo>
                        <a:pt x="0" y="354013"/>
                      </a:lnTo>
                      <a:close/>
                    </a:path>
                  </a:pathLst>
                </a:custGeom>
                <a:solidFill>
                  <a:srgbClr val="2C6284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40000" lnSpcReduction="20000"/>
                </a:bodyPr>
                <a:lstStyle/>
                <a:p>
                  <a:pPr algn="ctr"/>
                  <a:endParaRPr lang="en-US" sz="1350"/>
                </a:p>
              </p:txBody>
            </p:sp>
            <p:cxnSp>
              <p:nvCxnSpPr>
                <p:cNvPr id="709" name="Gerader Verbinder 810">
                  <a:extLst>
                    <a:ext uri="{FF2B5EF4-FFF2-40B4-BE49-F238E27FC236}">
                      <a16:creationId xmlns:a16="http://schemas.microsoft.com/office/drawing/2014/main" id="{497EDDAA-281E-0472-1CF8-87309DBDF52B}"/>
                    </a:ext>
                  </a:extLst>
                </p:cNvPr>
                <p:cNvCxnSpPr>
                  <a:cxnSpLocks/>
                  <a:stCxn id="714" idx="0"/>
                  <a:endCxn id="708" idx="0"/>
                </p:cNvCxnSpPr>
                <p:nvPr/>
              </p:nvCxnSpPr>
              <p:spPr>
                <a:xfrm flipH="1">
                  <a:off x="-3485907" y="2192955"/>
                  <a:ext cx="315939" cy="1744049"/>
                </a:xfrm>
                <a:prstGeom prst="line">
                  <a:avLst/>
                </a:prstGeom>
                <a:ln w="3175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0" name="Gerader Verbinder 811">
                  <a:extLst>
                    <a:ext uri="{FF2B5EF4-FFF2-40B4-BE49-F238E27FC236}">
                      <a16:creationId xmlns:a16="http://schemas.microsoft.com/office/drawing/2014/main" id="{8060BB53-656B-74FB-087C-28B10EF42305}"/>
                    </a:ext>
                  </a:extLst>
                </p:cNvPr>
                <p:cNvCxnSpPr>
                  <a:cxnSpLocks/>
                  <a:stCxn id="714" idx="3"/>
                  <a:endCxn id="708" idx="3"/>
                </p:cNvCxnSpPr>
                <p:nvPr/>
              </p:nvCxnSpPr>
              <p:spPr>
                <a:xfrm>
                  <a:off x="-2988734" y="2365970"/>
                  <a:ext cx="51708" cy="2071282"/>
                </a:xfrm>
                <a:prstGeom prst="line">
                  <a:avLst/>
                </a:prstGeom>
                <a:ln w="3175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1" name="Gerader Verbinder 812">
                  <a:extLst>
                    <a:ext uri="{FF2B5EF4-FFF2-40B4-BE49-F238E27FC236}">
                      <a16:creationId xmlns:a16="http://schemas.microsoft.com/office/drawing/2014/main" id="{3D452734-4059-4408-972B-E3DABD3C0AD7}"/>
                    </a:ext>
                  </a:extLst>
                </p:cNvPr>
                <p:cNvCxnSpPr>
                  <a:cxnSpLocks/>
                  <a:endCxn id="708" idx="2"/>
                </p:cNvCxnSpPr>
                <p:nvPr/>
              </p:nvCxnSpPr>
              <p:spPr>
                <a:xfrm>
                  <a:off x="-2721196" y="2213180"/>
                  <a:ext cx="562616" cy="1841529"/>
                </a:xfrm>
                <a:prstGeom prst="line">
                  <a:avLst/>
                </a:prstGeom>
                <a:ln w="3175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2" name="Gerader Verbinder 813">
                  <a:extLst>
                    <a:ext uri="{FF2B5EF4-FFF2-40B4-BE49-F238E27FC236}">
                      <a16:creationId xmlns:a16="http://schemas.microsoft.com/office/drawing/2014/main" id="{0F299DCF-FD8E-B053-0D73-BECB5285F173}"/>
                    </a:ext>
                  </a:extLst>
                </p:cNvPr>
                <p:cNvCxnSpPr>
                  <a:cxnSpLocks/>
                  <a:stCxn id="714" idx="1"/>
                  <a:endCxn id="708" idx="1"/>
                </p:cNvCxnSpPr>
                <p:nvPr/>
              </p:nvCxnSpPr>
              <p:spPr>
                <a:xfrm>
                  <a:off x="-2900705" y="2059340"/>
                  <a:ext cx="198421" cy="1491658"/>
                </a:xfrm>
                <a:prstGeom prst="line">
                  <a:avLst/>
                </a:prstGeom>
                <a:ln w="3175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3" name="Freihandform: Form 814">
                  <a:extLst>
                    <a:ext uri="{FF2B5EF4-FFF2-40B4-BE49-F238E27FC236}">
                      <a16:creationId xmlns:a16="http://schemas.microsoft.com/office/drawing/2014/main" id="{F7986BDC-BFAF-EF0C-5087-2A5F5264AB46}"/>
                    </a:ext>
                  </a:extLst>
                </p:cNvPr>
                <p:cNvSpPr/>
                <p:nvPr/>
              </p:nvSpPr>
              <p:spPr>
                <a:xfrm>
                  <a:off x="-3345977" y="1381018"/>
                  <a:ext cx="2186896" cy="1485167"/>
                </a:xfrm>
                <a:custGeom>
                  <a:avLst/>
                  <a:gdLst>
                    <a:gd name="connsiteX0" fmla="*/ 0 w 2011363"/>
                    <a:gd name="connsiteY0" fmla="*/ 588963 h 1362075"/>
                    <a:gd name="connsiteX1" fmla="*/ 1189038 w 2011363"/>
                    <a:gd name="connsiteY1" fmla="*/ 0 h 1362075"/>
                    <a:gd name="connsiteX2" fmla="*/ 2011363 w 2011363"/>
                    <a:gd name="connsiteY2" fmla="*/ 769938 h 1362075"/>
                    <a:gd name="connsiteX3" fmla="*/ 838200 w 2011363"/>
                    <a:gd name="connsiteY3" fmla="*/ 1362075 h 1362075"/>
                    <a:gd name="connsiteX4" fmla="*/ 0 w 2011363"/>
                    <a:gd name="connsiteY4" fmla="*/ 588963 h 1362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11363" h="1362075">
                      <a:moveTo>
                        <a:pt x="0" y="588963"/>
                      </a:moveTo>
                      <a:lnTo>
                        <a:pt x="1189038" y="0"/>
                      </a:lnTo>
                      <a:lnTo>
                        <a:pt x="2011363" y="769938"/>
                      </a:lnTo>
                      <a:lnTo>
                        <a:pt x="838200" y="1362075"/>
                      </a:lnTo>
                      <a:lnTo>
                        <a:pt x="0" y="588963"/>
                      </a:lnTo>
                      <a:close/>
                    </a:path>
                  </a:pathLst>
                </a:custGeom>
                <a:solidFill>
                  <a:srgbClr val="BDBEC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92500" lnSpcReduction="10000"/>
                </a:bodyPr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714" name="Freihandform: Form 815">
                  <a:extLst>
                    <a:ext uri="{FF2B5EF4-FFF2-40B4-BE49-F238E27FC236}">
                      <a16:creationId xmlns:a16="http://schemas.microsoft.com/office/drawing/2014/main" id="{D0482C03-8BDA-4749-B814-FDC4F3A5D85B}"/>
                    </a:ext>
                  </a:extLst>
                </p:cNvPr>
                <p:cNvSpPr/>
                <p:nvPr/>
              </p:nvSpPr>
              <p:spPr>
                <a:xfrm>
                  <a:off x="-3169967" y="2059340"/>
                  <a:ext cx="448771" cy="306630"/>
                </a:xfrm>
                <a:custGeom>
                  <a:avLst/>
                  <a:gdLst>
                    <a:gd name="connsiteX0" fmla="*/ 0 w 412750"/>
                    <a:gd name="connsiteY0" fmla="*/ 123825 h 284162"/>
                    <a:gd name="connsiteX1" fmla="*/ 247650 w 412750"/>
                    <a:gd name="connsiteY1" fmla="*/ 0 h 284162"/>
                    <a:gd name="connsiteX2" fmla="*/ 412750 w 412750"/>
                    <a:gd name="connsiteY2" fmla="*/ 163512 h 284162"/>
                    <a:gd name="connsiteX3" fmla="*/ 166687 w 412750"/>
                    <a:gd name="connsiteY3" fmla="*/ 284162 h 284162"/>
                    <a:gd name="connsiteX4" fmla="*/ 0 w 412750"/>
                    <a:gd name="connsiteY4" fmla="*/ 123825 h 2841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2750" h="284162">
                      <a:moveTo>
                        <a:pt x="0" y="123825"/>
                      </a:moveTo>
                      <a:lnTo>
                        <a:pt x="247650" y="0"/>
                      </a:lnTo>
                      <a:lnTo>
                        <a:pt x="412750" y="163512"/>
                      </a:lnTo>
                      <a:lnTo>
                        <a:pt x="166687" y="284162"/>
                      </a:lnTo>
                      <a:lnTo>
                        <a:pt x="0" y="123825"/>
                      </a:lnTo>
                      <a:close/>
                    </a:path>
                  </a:pathLst>
                </a:custGeom>
                <a:solidFill>
                  <a:srgbClr val="87898D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1350"/>
                </a:p>
              </p:txBody>
            </p:sp>
            <p:grpSp>
              <p:nvGrpSpPr>
                <p:cNvPr id="715" name="Gruppieren 816">
                  <a:extLst>
                    <a:ext uri="{FF2B5EF4-FFF2-40B4-BE49-F238E27FC236}">
                      <a16:creationId xmlns:a16="http://schemas.microsoft.com/office/drawing/2014/main" id="{96C28AD3-9394-51F3-33F3-B0264FF83253}"/>
                    </a:ext>
                  </a:extLst>
                </p:cNvPr>
                <p:cNvGrpSpPr/>
                <p:nvPr/>
              </p:nvGrpSpPr>
              <p:grpSpPr>
                <a:xfrm>
                  <a:off x="-3348566" y="1382317"/>
                  <a:ext cx="2199410" cy="1491658"/>
                  <a:chOff x="2226469" y="191691"/>
                  <a:chExt cx="2022872" cy="1368028"/>
                </a:xfrm>
              </p:grpSpPr>
              <p:cxnSp>
                <p:nvCxnSpPr>
                  <p:cNvPr id="733" name="Gerader Verbinder 834">
                    <a:extLst>
                      <a:ext uri="{FF2B5EF4-FFF2-40B4-BE49-F238E27FC236}">
                        <a16:creationId xmlns:a16="http://schemas.microsoft.com/office/drawing/2014/main" id="{974E7BC1-9016-5EB1-837B-A03719EF4592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226469" y="191691"/>
                    <a:ext cx="1187053" cy="594122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4" name="Gerader Verbinder 835">
                    <a:extLst>
                      <a:ext uri="{FF2B5EF4-FFF2-40B4-BE49-F238E27FC236}">
                        <a16:creationId xmlns:a16="http://schemas.microsoft.com/office/drawing/2014/main" id="{F5333CF1-6E7E-ED78-74CB-C1FA397C832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394347" y="344836"/>
                    <a:ext cx="1178124" cy="593377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5" name="Gerader Verbinder 836">
                    <a:extLst>
                      <a:ext uri="{FF2B5EF4-FFF2-40B4-BE49-F238E27FC236}">
                        <a16:creationId xmlns:a16="http://schemas.microsoft.com/office/drawing/2014/main" id="{B2000D03-1583-AD32-FABB-2D6549A68F8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562225" y="502444"/>
                    <a:ext cx="1187053" cy="588169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6" name="Gerader Verbinder 837">
                    <a:extLst>
                      <a:ext uri="{FF2B5EF4-FFF2-40B4-BE49-F238E27FC236}">
                        <a16:creationId xmlns:a16="http://schemas.microsoft.com/office/drawing/2014/main" id="{08C0E9CD-C2C7-C7CF-03CB-CC50521D686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728912" y="654844"/>
                    <a:ext cx="1187053" cy="594122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7" name="Gerader Verbinder 838">
                    <a:extLst>
                      <a:ext uri="{FF2B5EF4-FFF2-40B4-BE49-F238E27FC236}">
                        <a16:creationId xmlns:a16="http://schemas.microsoft.com/office/drawing/2014/main" id="{592B30C9-EE46-24FD-2909-9A4AF374600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907506" y="812602"/>
                    <a:ext cx="1166813" cy="591146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8" name="Gerader Verbinder 839">
                    <a:extLst>
                      <a:ext uri="{FF2B5EF4-FFF2-40B4-BE49-F238E27FC236}">
                        <a16:creationId xmlns:a16="http://schemas.microsoft.com/office/drawing/2014/main" id="{5398EA8A-91E0-3E6E-26BC-EAE785EDA28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062288" y="965597"/>
                    <a:ext cx="1187053" cy="594122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9" name="Gerader Verbinder 840">
                    <a:extLst>
                      <a:ext uri="{FF2B5EF4-FFF2-40B4-BE49-F238E27FC236}">
                        <a16:creationId xmlns:a16="http://schemas.microsoft.com/office/drawing/2014/main" id="{147D001C-2FAB-23BE-F42B-EACC1961C61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226469" y="785813"/>
                    <a:ext cx="835819" cy="773906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0" name="Gerader Verbinder 841">
                    <a:extLst>
                      <a:ext uri="{FF2B5EF4-FFF2-40B4-BE49-F238E27FC236}">
                        <a16:creationId xmlns:a16="http://schemas.microsoft.com/office/drawing/2014/main" id="{0678D663-B4C3-9A84-7364-92301CA88D9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3413522" y="191691"/>
                    <a:ext cx="835819" cy="773906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1" name="Gerader Verbinder 842">
                    <a:extLst>
                      <a:ext uri="{FF2B5EF4-FFF2-40B4-BE49-F238E27FC236}">
                        <a16:creationId xmlns:a16="http://schemas.microsoft.com/office/drawing/2014/main" id="{320B76C0-A66D-65E0-4CAA-631C3EDA1AF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476500" y="670323"/>
                    <a:ext cx="823317" cy="760749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2" name="Gerader Verbinder 843">
                    <a:extLst>
                      <a:ext uri="{FF2B5EF4-FFF2-40B4-BE49-F238E27FC236}">
                        <a16:creationId xmlns:a16="http://schemas.microsoft.com/office/drawing/2014/main" id="{C77A96AA-0308-D50D-DC0A-4969E3851AB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707482" y="553344"/>
                    <a:ext cx="826292" cy="764119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3" name="Gerader Verbinder 844">
                    <a:extLst>
                      <a:ext uri="{FF2B5EF4-FFF2-40B4-BE49-F238E27FC236}">
                        <a16:creationId xmlns:a16="http://schemas.microsoft.com/office/drawing/2014/main" id="{54909B56-95B4-B9F0-C83F-D1AEF67CF7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945011" y="434281"/>
                    <a:ext cx="825697" cy="766347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4" name="Gerader Verbinder 845">
                    <a:extLst>
                      <a:ext uri="{FF2B5EF4-FFF2-40B4-BE49-F238E27FC236}">
                        <a16:creationId xmlns:a16="http://schemas.microsoft.com/office/drawing/2014/main" id="{A2098B6D-464B-9556-EE1D-AEEFF578FC7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3182540" y="318047"/>
                    <a:ext cx="825697" cy="763607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16" name="Gruppieren 817">
                  <a:extLst>
                    <a:ext uri="{FF2B5EF4-FFF2-40B4-BE49-F238E27FC236}">
                      <a16:creationId xmlns:a16="http://schemas.microsoft.com/office/drawing/2014/main" id="{C6013A67-26DB-EB0F-8837-E07DCAECFF37}"/>
                    </a:ext>
                  </a:extLst>
                </p:cNvPr>
                <p:cNvGrpSpPr/>
                <p:nvPr/>
              </p:nvGrpSpPr>
              <p:grpSpPr>
                <a:xfrm>
                  <a:off x="-3669618" y="2858645"/>
                  <a:ext cx="3081065" cy="2077770"/>
                  <a:chOff x="1931186" y="1545660"/>
                  <a:chExt cx="2833761" cy="1905562"/>
                </a:xfrm>
              </p:grpSpPr>
              <p:cxnSp>
                <p:nvCxnSpPr>
                  <p:cNvPr id="717" name="Gerader Verbinder 818">
                    <a:extLst>
                      <a:ext uri="{FF2B5EF4-FFF2-40B4-BE49-F238E27FC236}">
                        <a16:creationId xmlns:a16="http://schemas.microsoft.com/office/drawing/2014/main" id="{EEF20984-7597-5E2E-4830-74B45E00AA6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31186" y="1545660"/>
                    <a:ext cx="1660929" cy="824905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8" name="Gerader Verbinder 819">
                    <a:extLst>
                      <a:ext uri="{FF2B5EF4-FFF2-40B4-BE49-F238E27FC236}">
                        <a16:creationId xmlns:a16="http://schemas.microsoft.com/office/drawing/2014/main" id="{49160B77-FCC8-E5C3-9568-6BD4FA72E44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105620" y="1701554"/>
                    <a:ext cx="1658541" cy="824905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9" name="Gerader Verbinder 820">
                    <a:extLst>
                      <a:ext uri="{FF2B5EF4-FFF2-40B4-BE49-F238E27FC236}">
                        <a16:creationId xmlns:a16="http://schemas.microsoft.com/office/drawing/2014/main" id="{43CF4502-9C56-75FD-3A95-B96582DDF2B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269930" y="1856333"/>
                    <a:ext cx="1658541" cy="824905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0" name="Gerader Verbinder 821">
                    <a:extLst>
                      <a:ext uri="{FF2B5EF4-FFF2-40B4-BE49-F238E27FC236}">
                        <a16:creationId xmlns:a16="http://schemas.microsoft.com/office/drawing/2014/main" id="{9D0E0F54-11A4-CCB8-295B-784FAFEB1A8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440194" y="2008733"/>
                    <a:ext cx="1658541" cy="824905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1" name="Gerader Verbinder 822">
                    <a:extLst>
                      <a:ext uri="{FF2B5EF4-FFF2-40B4-BE49-F238E27FC236}">
                        <a16:creationId xmlns:a16="http://schemas.microsoft.com/office/drawing/2014/main" id="{82077F39-4E21-EDF8-9C0A-997CDC5FB51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605694" y="2163515"/>
                    <a:ext cx="1658541" cy="824905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2" name="Gerader Verbinder 823">
                    <a:extLst>
                      <a:ext uri="{FF2B5EF4-FFF2-40B4-BE49-F238E27FC236}">
                        <a16:creationId xmlns:a16="http://schemas.microsoft.com/office/drawing/2014/main" id="{647A4141-ADEF-116F-4BA9-96010434684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771195" y="2317106"/>
                    <a:ext cx="1658541" cy="824905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3" name="Gerader Verbinder 824">
                    <a:extLst>
                      <a:ext uri="{FF2B5EF4-FFF2-40B4-BE49-F238E27FC236}">
                        <a16:creationId xmlns:a16="http://schemas.microsoft.com/office/drawing/2014/main" id="{A43B3405-9519-A7DE-C147-C71F80323DD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940269" y="2468445"/>
                    <a:ext cx="1654968" cy="826038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4" name="Gerader Verbinder 825">
                    <a:extLst>
                      <a:ext uri="{FF2B5EF4-FFF2-40B4-BE49-F238E27FC236}">
                        <a16:creationId xmlns:a16="http://schemas.microsoft.com/office/drawing/2014/main" id="{7DDB80DF-FA2A-BEAC-6F81-86110A62F620}"/>
                      </a:ext>
                    </a:extLst>
                  </p:cNvPr>
                  <p:cNvCxnSpPr>
                    <a:cxnSpLocks/>
                    <a:endCxn id="707" idx="1"/>
                  </p:cNvCxnSpPr>
                  <p:nvPr/>
                </p:nvCxnSpPr>
                <p:spPr>
                  <a:xfrm flipV="1">
                    <a:off x="3102197" y="2617447"/>
                    <a:ext cx="1662750" cy="833775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5" name="Gerader Verbinder 826">
                    <a:extLst>
                      <a:ext uri="{FF2B5EF4-FFF2-40B4-BE49-F238E27FC236}">
                        <a16:creationId xmlns:a16="http://schemas.microsoft.com/office/drawing/2014/main" id="{2D9838F6-7BF4-260B-7FEA-233EB263CFF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935356" y="2375754"/>
                    <a:ext cx="1166841" cy="1075468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6" name="Gerader Verbinder 827">
                    <a:extLst>
                      <a:ext uri="{FF2B5EF4-FFF2-40B4-BE49-F238E27FC236}">
                        <a16:creationId xmlns:a16="http://schemas.microsoft.com/office/drawing/2014/main" id="{6610203B-44C4-C829-696E-7C886D5464E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72865" y="2253475"/>
                    <a:ext cx="1166841" cy="1080657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7" name="Gerader Verbinder 828">
                    <a:extLst>
                      <a:ext uri="{FF2B5EF4-FFF2-40B4-BE49-F238E27FC236}">
                        <a16:creationId xmlns:a16="http://schemas.microsoft.com/office/drawing/2014/main" id="{C03602B0-19DD-7333-FA00-1C518FA67F1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408050" y="2135960"/>
                    <a:ext cx="1166841" cy="1080657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8" name="Gerader Verbinder 829">
                    <a:extLst>
                      <a:ext uri="{FF2B5EF4-FFF2-40B4-BE49-F238E27FC236}">
                        <a16:creationId xmlns:a16="http://schemas.microsoft.com/office/drawing/2014/main" id="{A058EA61-9FCD-66F2-BA18-953A561610A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645871" y="2017349"/>
                    <a:ext cx="1166841" cy="1080657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9" name="Gerader Verbinder 830">
                    <a:extLst>
                      <a:ext uri="{FF2B5EF4-FFF2-40B4-BE49-F238E27FC236}">
                        <a16:creationId xmlns:a16="http://schemas.microsoft.com/office/drawing/2014/main" id="{5AB67DBC-9548-6C69-8900-B6F7AF00FF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883111" y="1896962"/>
                    <a:ext cx="1166841" cy="1080657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0" name="Gerader Verbinder 831">
                    <a:extLst>
                      <a:ext uri="{FF2B5EF4-FFF2-40B4-BE49-F238E27FC236}">
                        <a16:creationId xmlns:a16="http://schemas.microsoft.com/office/drawing/2014/main" id="{01CDB36F-8B77-0953-E6BD-C762E4C91D3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121821" y="1780028"/>
                    <a:ext cx="1166841" cy="1080657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1" name="Gerader Verbinder 832">
                    <a:extLst>
                      <a:ext uri="{FF2B5EF4-FFF2-40B4-BE49-F238E27FC236}">
                        <a16:creationId xmlns:a16="http://schemas.microsoft.com/office/drawing/2014/main" id="{43337F94-DF11-611A-C6A7-A0604B2F025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60836" y="1662513"/>
                    <a:ext cx="1160620" cy="1077721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2" name="Gerader Verbinder 833">
                    <a:extLst>
                      <a:ext uri="{FF2B5EF4-FFF2-40B4-BE49-F238E27FC236}">
                        <a16:creationId xmlns:a16="http://schemas.microsoft.com/office/drawing/2014/main" id="{C78C6C78-4785-7A9C-E8EE-78BD61CE0102}"/>
                      </a:ext>
                    </a:extLst>
                  </p:cNvPr>
                  <p:cNvCxnSpPr>
                    <a:cxnSpLocks/>
                    <a:endCxn id="707" idx="1"/>
                  </p:cNvCxnSpPr>
                  <p:nvPr/>
                </p:nvCxnSpPr>
                <p:spPr>
                  <a:xfrm>
                    <a:off x="3599274" y="1545660"/>
                    <a:ext cx="1165673" cy="1071787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536" name="Rechteck: abgerundete Ecken 15">
              <a:extLst>
                <a:ext uri="{FF2B5EF4-FFF2-40B4-BE49-F238E27FC236}">
                  <a16:creationId xmlns:a16="http://schemas.microsoft.com/office/drawing/2014/main" id="{96B77BCF-B506-1BDE-5B17-556F210A6051}"/>
                </a:ext>
              </a:extLst>
            </p:cNvPr>
            <p:cNvSpPr/>
            <p:nvPr/>
          </p:nvSpPr>
          <p:spPr>
            <a:xfrm>
              <a:off x="3561964" y="4114994"/>
              <a:ext cx="1357900" cy="10183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537" name="Gruppieren 16">
              <a:extLst>
                <a:ext uri="{FF2B5EF4-FFF2-40B4-BE49-F238E27FC236}">
                  <a16:creationId xmlns:a16="http://schemas.microsoft.com/office/drawing/2014/main" id="{46686D6E-E546-FC64-CA52-A15AD54B2BC3}"/>
                </a:ext>
              </a:extLst>
            </p:cNvPr>
            <p:cNvGrpSpPr/>
            <p:nvPr/>
          </p:nvGrpSpPr>
          <p:grpSpPr>
            <a:xfrm>
              <a:off x="3572094" y="4141777"/>
              <a:ext cx="848994" cy="979696"/>
              <a:chOff x="-3669618" y="1381018"/>
              <a:chExt cx="3081065" cy="3555397"/>
            </a:xfrm>
          </p:grpSpPr>
          <p:sp>
            <p:nvSpPr>
              <p:cNvPr id="627" name="Freihandform: Form 728">
                <a:extLst>
                  <a:ext uri="{FF2B5EF4-FFF2-40B4-BE49-F238E27FC236}">
                    <a16:creationId xmlns:a16="http://schemas.microsoft.com/office/drawing/2014/main" id="{1BF5AF03-9817-5158-1D84-6EDAE33A8DA8}"/>
                  </a:ext>
                </a:extLst>
              </p:cNvPr>
              <p:cNvSpPr/>
              <p:nvPr/>
            </p:nvSpPr>
            <p:spPr>
              <a:xfrm>
                <a:off x="-3665128" y="2857304"/>
                <a:ext cx="3076575" cy="2078037"/>
              </a:xfrm>
              <a:custGeom>
                <a:avLst/>
                <a:gdLst>
                  <a:gd name="connsiteX0" fmla="*/ 1270000 w 3076575"/>
                  <a:gd name="connsiteY0" fmla="*/ 2078037 h 2078037"/>
                  <a:gd name="connsiteX1" fmla="*/ 3076575 w 3076575"/>
                  <a:gd name="connsiteY1" fmla="*/ 1169987 h 2078037"/>
                  <a:gd name="connsiteX2" fmla="*/ 1803400 w 3076575"/>
                  <a:gd name="connsiteY2" fmla="*/ 0 h 2078037"/>
                  <a:gd name="connsiteX3" fmla="*/ 0 w 3076575"/>
                  <a:gd name="connsiteY3" fmla="*/ 901700 h 2078037"/>
                  <a:gd name="connsiteX4" fmla="*/ 1270000 w 3076575"/>
                  <a:gd name="connsiteY4" fmla="*/ 2078037 h 207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6575" h="2078037">
                    <a:moveTo>
                      <a:pt x="1270000" y="2078037"/>
                    </a:moveTo>
                    <a:lnTo>
                      <a:pt x="3076575" y="1169987"/>
                    </a:lnTo>
                    <a:lnTo>
                      <a:pt x="1803400" y="0"/>
                    </a:lnTo>
                    <a:lnTo>
                      <a:pt x="0" y="901700"/>
                    </a:lnTo>
                    <a:lnTo>
                      <a:pt x="1270000" y="2078037"/>
                    </a:lnTo>
                    <a:close/>
                  </a:path>
                </a:pathLst>
              </a:custGeom>
              <a:solidFill>
                <a:srgbClr val="5C9FC9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628" name="Freihandform: Form 729">
                <a:extLst>
                  <a:ext uri="{FF2B5EF4-FFF2-40B4-BE49-F238E27FC236}">
                    <a16:creationId xmlns:a16="http://schemas.microsoft.com/office/drawing/2014/main" id="{E0153E0F-4D04-99E3-0DA4-C9E4BF962D3D}"/>
                  </a:ext>
                </a:extLst>
              </p:cNvPr>
              <p:cNvSpPr/>
              <p:nvPr/>
            </p:nvSpPr>
            <p:spPr>
              <a:xfrm>
                <a:off x="-3485907" y="3550998"/>
                <a:ext cx="1327326" cy="886254"/>
              </a:xfrm>
              <a:custGeom>
                <a:avLst/>
                <a:gdLst>
                  <a:gd name="connsiteX0" fmla="*/ 0 w 1220787"/>
                  <a:gd name="connsiteY0" fmla="*/ 354013 h 812800"/>
                  <a:gd name="connsiteX1" fmla="*/ 720725 w 1220787"/>
                  <a:gd name="connsiteY1" fmla="*/ 0 h 812800"/>
                  <a:gd name="connsiteX2" fmla="*/ 1220787 w 1220787"/>
                  <a:gd name="connsiteY2" fmla="*/ 461963 h 812800"/>
                  <a:gd name="connsiteX3" fmla="*/ 504825 w 1220787"/>
                  <a:gd name="connsiteY3" fmla="*/ 812800 h 812800"/>
                  <a:gd name="connsiteX4" fmla="*/ 0 w 1220787"/>
                  <a:gd name="connsiteY4" fmla="*/ 354013 h 81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0787" h="812800">
                    <a:moveTo>
                      <a:pt x="0" y="354013"/>
                    </a:moveTo>
                    <a:lnTo>
                      <a:pt x="720725" y="0"/>
                    </a:lnTo>
                    <a:lnTo>
                      <a:pt x="1220787" y="461963"/>
                    </a:lnTo>
                    <a:lnTo>
                      <a:pt x="504825" y="812800"/>
                    </a:lnTo>
                    <a:lnTo>
                      <a:pt x="0" y="354013"/>
                    </a:lnTo>
                    <a:close/>
                  </a:path>
                </a:pathLst>
              </a:custGeom>
              <a:solidFill>
                <a:srgbClr val="2C628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92500" lnSpcReduction="20000"/>
              </a:bodyPr>
              <a:lstStyle/>
              <a:p>
                <a:pPr algn="ctr"/>
                <a:endParaRPr lang="en-US" sz="1350"/>
              </a:p>
            </p:txBody>
          </p:sp>
          <p:cxnSp>
            <p:nvCxnSpPr>
              <p:cNvPr id="629" name="Gerader Verbinder 730">
                <a:extLst>
                  <a:ext uri="{FF2B5EF4-FFF2-40B4-BE49-F238E27FC236}">
                    <a16:creationId xmlns:a16="http://schemas.microsoft.com/office/drawing/2014/main" id="{C1203CF2-2025-A9F5-C94F-3BB12DC275B9}"/>
                  </a:ext>
                </a:extLst>
              </p:cNvPr>
              <p:cNvCxnSpPr>
                <a:cxnSpLocks/>
                <a:stCxn id="634" idx="0"/>
                <a:endCxn id="628" idx="0"/>
              </p:cNvCxnSpPr>
              <p:nvPr/>
            </p:nvCxnSpPr>
            <p:spPr>
              <a:xfrm flipH="1">
                <a:off x="-3485907" y="2192955"/>
                <a:ext cx="315939" cy="1744049"/>
              </a:xfrm>
              <a:prstGeom prst="line">
                <a:avLst/>
              </a:prstGeom>
              <a:ln w="952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0" name="Gerader Verbinder 731">
                <a:extLst>
                  <a:ext uri="{FF2B5EF4-FFF2-40B4-BE49-F238E27FC236}">
                    <a16:creationId xmlns:a16="http://schemas.microsoft.com/office/drawing/2014/main" id="{BB916A71-EA5B-A6EA-6F7F-796D3607EFDB}"/>
                  </a:ext>
                </a:extLst>
              </p:cNvPr>
              <p:cNvCxnSpPr>
                <a:cxnSpLocks/>
                <a:stCxn id="634" idx="3"/>
                <a:endCxn id="628" idx="3"/>
              </p:cNvCxnSpPr>
              <p:nvPr/>
            </p:nvCxnSpPr>
            <p:spPr>
              <a:xfrm>
                <a:off x="-2988734" y="2365970"/>
                <a:ext cx="51708" cy="2071282"/>
              </a:xfrm>
              <a:prstGeom prst="line">
                <a:avLst/>
              </a:prstGeom>
              <a:ln w="952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1" name="Gerader Verbinder 732">
                <a:extLst>
                  <a:ext uri="{FF2B5EF4-FFF2-40B4-BE49-F238E27FC236}">
                    <a16:creationId xmlns:a16="http://schemas.microsoft.com/office/drawing/2014/main" id="{32AFF1D1-2375-8142-A51B-56072A1B2B70}"/>
                  </a:ext>
                </a:extLst>
              </p:cNvPr>
              <p:cNvCxnSpPr>
                <a:cxnSpLocks/>
                <a:endCxn id="628" idx="2"/>
              </p:cNvCxnSpPr>
              <p:nvPr/>
            </p:nvCxnSpPr>
            <p:spPr>
              <a:xfrm>
                <a:off x="-2721196" y="2213180"/>
                <a:ext cx="562616" cy="1841529"/>
              </a:xfrm>
              <a:prstGeom prst="line">
                <a:avLst/>
              </a:prstGeom>
              <a:ln w="952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2" name="Gerader Verbinder 733">
                <a:extLst>
                  <a:ext uri="{FF2B5EF4-FFF2-40B4-BE49-F238E27FC236}">
                    <a16:creationId xmlns:a16="http://schemas.microsoft.com/office/drawing/2014/main" id="{ED9B1DE9-C7A4-989F-80E6-AB42FD5C771B}"/>
                  </a:ext>
                </a:extLst>
              </p:cNvPr>
              <p:cNvCxnSpPr>
                <a:cxnSpLocks/>
                <a:stCxn id="634" idx="1"/>
                <a:endCxn id="628" idx="1"/>
              </p:cNvCxnSpPr>
              <p:nvPr/>
            </p:nvCxnSpPr>
            <p:spPr>
              <a:xfrm>
                <a:off x="-2900705" y="2059340"/>
                <a:ext cx="198421" cy="1491658"/>
              </a:xfrm>
              <a:prstGeom prst="line">
                <a:avLst/>
              </a:prstGeom>
              <a:ln w="952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3" name="Freihandform: Form 734">
                <a:extLst>
                  <a:ext uri="{FF2B5EF4-FFF2-40B4-BE49-F238E27FC236}">
                    <a16:creationId xmlns:a16="http://schemas.microsoft.com/office/drawing/2014/main" id="{FB4BDD7C-BC4F-BADF-2CFB-17381A05DB39}"/>
                  </a:ext>
                </a:extLst>
              </p:cNvPr>
              <p:cNvSpPr/>
              <p:nvPr/>
            </p:nvSpPr>
            <p:spPr>
              <a:xfrm>
                <a:off x="-3345977" y="1381018"/>
                <a:ext cx="2186896" cy="1485167"/>
              </a:xfrm>
              <a:custGeom>
                <a:avLst/>
                <a:gdLst>
                  <a:gd name="connsiteX0" fmla="*/ 0 w 2011363"/>
                  <a:gd name="connsiteY0" fmla="*/ 588963 h 1362075"/>
                  <a:gd name="connsiteX1" fmla="*/ 1189038 w 2011363"/>
                  <a:gd name="connsiteY1" fmla="*/ 0 h 1362075"/>
                  <a:gd name="connsiteX2" fmla="*/ 2011363 w 2011363"/>
                  <a:gd name="connsiteY2" fmla="*/ 769938 h 1362075"/>
                  <a:gd name="connsiteX3" fmla="*/ 838200 w 2011363"/>
                  <a:gd name="connsiteY3" fmla="*/ 1362075 h 1362075"/>
                  <a:gd name="connsiteX4" fmla="*/ 0 w 2011363"/>
                  <a:gd name="connsiteY4" fmla="*/ 588963 h 1362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1363" h="1362075">
                    <a:moveTo>
                      <a:pt x="0" y="588963"/>
                    </a:moveTo>
                    <a:lnTo>
                      <a:pt x="1189038" y="0"/>
                    </a:lnTo>
                    <a:lnTo>
                      <a:pt x="2011363" y="769938"/>
                    </a:lnTo>
                    <a:lnTo>
                      <a:pt x="838200" y="1362075"/>
                    </a:lnTo>
                    <a:lnTo>
                      <a:pt x="0" y="588963"/>
                    </a:lnTo>
                    <a:close/>
                  </a:path>
                </a:pathLst>
              </a:custGeom>
              <a:solidFill>
                <a:srgbClr val="BDBEC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634" name="Freihandform: Form 735">
                <a:extLst>
                  <a:ext uri="{FF2B5EF4-FFF2-40B4-BE49-F238E27FC236}">
                    <a16:creationId xmlns:a16="http://schemas.microsoft.com/office/drawing/2014/main" id="{CEFEBDB8-BD40-296E-7A5F-07C34CA81AF2}"/>
                  </a:ext>
                </a:extLst>
              </p:cNvPr>
              <p:cNvSpPr/>
              <p:nvPr/>
            </p:nvSpPr>
            <p:spPr>
              <a:xfrm>
                <a:off x="-3169967" y="2059340"/>
                <a:ext cx="448771" cy="306630"/>
              </a:xfrm>
              <a:custGeom>
                <a:avLst/>
                <a:gdLst>
                  <a:gd name="connsiteX0" fmla="*/ 0 w 412750"/>
                  <a:gd name="connsiteY0" fmla="*/ 123825 h 284162"/>
                  <a:gd name="connsiteX1" fmla="*/ 247650 w 412750"/>
                  <a:gd name="connsiteY1" fmla="*/ 0 h 284162"/>
                  <a:gd name="connsiteX2" fmla="*/ 412750 w 412750"/>
                  <a:gd name="connsiteY2" fmla="*/ 163512 h 284162"/>
                  <a:gd name="connsiteX3" fmla="*/ 166687 w 412750"/>
                  <a:gd name="connsiteY3" fmla="*/ 284162 h 284162"/>
                  <a:gd name="connsiteX4" fmla="*/ 0 w 412750"/>
                  <a:gd name="connsiteY4" fmla="*/ 123825 h 284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2750" h="284162">
                    <a:moveTo>
                      <a:pt x="0" y="123825"/>
                    </a:moveTo>
                    <a:lnTo>
                      <a:pt x="247650" y="0"/>
                    </a:lnTo>
                    <a:lnTo>
                      <a:pt x="412750" y="163512"/>
                    </a:lnTo>
                    <a:lnTo>
                      <a:pt x="166687" y="284162"/>
                    </a:lnTo>
                    <a:lnTo>
                      <a:pt x="0" y="123825"/>
                    </a:lnTo>
                    <a:close/>
                  </a:path>
                </a:pathLst>
              </a:custGeom>
              <a:solidFill>
                <a:srgbClr val="87898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endParaRPr lang="en-US" sz="1350"/>
              </a:p>
            </p:txBody>
          </p:sp>
          <p:grpSp>
            <p:nvGrpSpPr>
              <p:cNvPr id="635" name="Gruppieren 736">
                <a:extLst>
                  <a:ext uri="{FF2B5EF4-FFF2-40B4-BE49-F238E27FC236}">
                    <a16:creationId xmlns:a16="http://schemas.microsoft.com/office/drawing/2014/main" id="{699581ED-BF54-0DB3-EB83-0CD15BD5763E}"/>
                  </a:ext>
                </a:extLst>
              </p:cNvPr>
              <p:cNvGrpSpPr/>
              <p:nvPr/>
            </p:nvGrpSpPr>
            <p:grpSpPr>
              <a:xfrm>
                <a:off x="-3348566" y="1382317"/>
                <a:ext cx="2199410" cy="1491658"/>
                <a:chOff x="2226469" y="191691"/>
                <a:chExt cx="2022872" cy="1368028"/>
              </a:xfrm>
            </p:grpSpPr>
            <p:cxnSp>
              <p:nvCxnSpPr>
                <p:cNvPr id="653" name="Gerader Verbinder 754">
                  <a:extLst>
                    <a:ext uri="{FF2B5EF4-FFF2-40B4-BE49-F238E27FC236}">
                      <a16:creationId xmlns:a16="http://schemas.microsoft.com/office/drawing/2014/main" id="{39F00443-ED01-4AFC-A224-299D35FC187F}"/>
                    </a:ext>
                  </a:extLst>
                </p:cNvPr>
                <p:cNvCxnSpPr/>
                <p:nvPr/>
              </p:nvCxnSpPr>
              <p:spPr>
                <a:xfrm flipV="1">
                  <a:off x="2226469" y="191691"/>
                  <a:ext cx="1187053" cy="594122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4" name="Gerader Verbinder 755">
                  <a:extLst>
                    <a:ext uri="{FF2B5EF4-FFF2-40B4-BE49-F238E27FC236}">
                      <a16:creationId xmlns:a16="http://schemas.microsoft.com/office/drawing/2014/main" id="{625D0663-4D06-E327-3F04-740F2B75B5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394347" y="344836"/>
                  <a:ext cx="1178124" cy="59337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5" name="Gerader Verbinder 756">
                  <a:extLst>
                    <a:ext uri="{FF2B5EF4-FFF2-40B4-BE49-F238E27FC236}">
                      <a16:creationId xmlns:a16="http://schemas.microsoft.com/office/drawing/2014/main" id="{41EE5A3F-17CC-32BA-9472-24548088DB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62225" y="502444"/>
                  <a:ext cx="1187053" cy="588169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6" name="Gerader Verbinder 757">
                  <a:extLst>
                    <a:ext uri="{FF2B5EF4-FFF2-40B4-BE49-F238E27FC236}">
                      <a16:creationId xmlns:a16="http://schemas.microsoft.com/office/drawing/2014/main" id="{5257FB03-0B96-067A-7A04-2C7420A64F93}"/>
                    </a:ext>
                  </a:extLst>
                </p:cNvPr>
                <p:cNvCxnSpPr/>
                <p:nvPr/>
              </p:nvCxnSpPr>
              <p:spPr>
                <a:xfrm flipV="1">
                  <a:off x="2728912" y="654844"/>
                  <a:ext cx="1187053" cy="594122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7" name="Gerader Verbinder 758">
                  <a:extLst>
                    <a:ext uri="{FF2B5EF4-FFF2-40B4-BE49-F238E27FC236}">
                      <a16:creationId xmlns:a16="http://schemas.microsoft.com/office/drawing/2014/main" id="{A2F003CF-1CAC-84D8-BC91-52FA17BEE4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907506" y="812602"/>
                  <a:ext cx="1166813" cy="591146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8" name="Gerader Verbinder 759">
                  <a:extLst>
                    <a:ext uri="{FF2B5EF4-FFF2-40B4-BE49-F238E27FC236}">
                      <a16:creationId xmlns:a16="http://schemas.microsoft.com/office/drawing/2014/main" id="{EF9D0BAA-910C-DFBC-5B68-1808D8E91E01}"/>
                    </a:ext>
                  </a:extLst>
                </p:cNvPr>
                <p:cNvCxnSpPr/>
                <p:nvPr/>
              </p:nvCxnSpPr>
              <p:spPr>
                <a:xfrm flipV="1">
                  <a:off x="3062288" y="965597"/>
                  <a:ext cx="1187053" cy="594122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9" name="Gerader Verbinder 760">
                  <a:extLst>
                    <a:ext uri="{FF2B5EF4-FFF2-40B4-BE49-F238E27FC236}">
                      <a16:creationId xmlns:a16="http://schemas.microsoft.com/office/drawing/2014/main" id="{E8F85C07-7DDF-C557-C2BB-1FAAF7E845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226469" y="785813"/>
                  <a:ext cx="835819" cy="773906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0" name="Gerader Verbinder 761">
                  <a:extLst>
                    <a:ext uri="{FF2B5EF4-FFF2-40B4-BE49-F238E27FC236}">
                      <a16:creationId xmlns:a16="http://schemas.microsoft.com/office/drawing/2014/main" id="{2FB65875-BA3A-7EF4-5527-919D38B851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413522" y="191691"/>
                  <a:ext cx="835819" cy="773906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1" name="Gerader Verbinder 762">
                  <a:extLst>
                    <a:ext uri="{FF2B5EF4-FFF2-40B4-BE49-F238E27FC236}">
                      <a16:creationId xmlns:a16="http://schemas.microsoft.com/office/drawing/2014/main" id="{9EF1EB6A-0EBA-CEB4-8C6C-D9B4B67FC7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476500" y="670323"/>
                  <a:ext cx="823317" cy="760749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2" name="Gerader Verbinder 763">
                  <a:extLst>
                    <a:ext uri="{FF2B5EF4-FFF2-40B4-BE49-F238E27FC236}">
                      <a16:creationId xmlns:a16="http://schemas.microsoft.com/office/drawing/2014/main" id="{431ADBF2-401D-EBFF-DBD3-E0A530FFD6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07482" y="553344"/>
                  <a:ext cx="826292" cy="764119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3" name="Gerader Verbinder 764">
                  <a:extLst>
                    <a:ext uri="{FF2B5EF4-FFF2-40B4-BE49-F238E27FC236}">
                      <a16:creationId xmlns:a16="http://schemas.microsoft.com/office/drawing/2014/main" id="{339E3A6C-4A80-2DEB-BA68-1AC015CEE0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945011" y="434281"/>
                  <a:ext cx="825697" cy="76634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4" name="Gerader Verbinder 765">
                  <a:extLst>
                    <a:ext uri="{FF2B5EF4-FFF2-40B4-BE49-F238E27FC236}">
                      <a16:creationId xmlns:a16="http://schemas.microsoft.com/office/drawing/2014/main" id="{67117814-8191-1F63-3B6B-8B6AF6D77D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182540" y="318047"/>
                  <a:ext cx="825697" cy="76360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6" name="Gruppieren 737">
                <a:extLst>
                  <a:ext uri="{FF2B5EF4-FFF2-40B4-BE49-F238E27FC236}">
                    <a16:creationId xmlns:a16="http://schemas.microsoft.com/office/drawing/2014/main" id="{18D0D797-0994-059C-4815-7D836F1A88D9}"/>
                  </a:ext>
                </a:extLst>
              </p:cNvPr>
              <p:cNvGrpSpPr/>
              <p:nvPr/>
            </p:nvGrpSpPr>
            <p:grpSpPr>
              <a:xfrm>
                <a:off x="-3669618" y="2858645"/>
                <a:ext cx="3081065" cy="2077770"/>
                <a:chOff x="1931186" y="1545660"/>
                <a:chExt cx="2833761" cy="1905562"/>
              </a:xfrm>
            </p:grpSpPr>
            <p:cxnSp>
              <p:nvCxnSpPr>
                <p:cNvPr id="637" name="Gerader Verbinder 738">
                  <a:extLst>
                    <a:ext uri="{FF2B5EF4-FFF2-40B4-BE49-F238E27FC236}">
                      <a16:creationId xmlns:a16="http://schemas.microsoft.com/office/drawing/2014/main" id="{32E0D062-D44F-C1ED-4922-35244A2C49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31186" y="1545660"/>
                  <a:ext cx="1660929" cy="824905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8" name="Gerader Verbinder 739">
                  <a:extLst>
                    <a:ext uri="{FF2B5EF4-FFF2-40B4-BE49-F238E27FC236}">
                      <a16:creationId xmlns:a16="http://schemas.microsoft.com/office/drawing/2014/main" id="{B19FB20E-67A3-B8F7-F785-286616A9FA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105620" y="1701554"/>
                  <a:ext cx="1658541" cy="824905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9" name="Gerader Verbinder 740">
                  <a:extLst>
                    <a:ext uri="{FF2B5EF4-FFF2-40B4-BE49-F238E27FC236}">
                      <a16:creationId xmlns:a16="http://schemas.microsoft.com/office/drawing/2014/main" id="{329B99B8-A18C-F1B8-792D-D2A9354A08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269930" y="1856333"/>
                  <a:ext cx="1658541" cy="824905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0" name="Gerader Verbinder 741">
                  <a:extLst>
                    <a:ext uri="{FF2B5EF4-FFF2-40B4-BE49-F238E27FC236}">
                      <a16:creationId xmlns:a16="http://schemas.microsoft.com/office/drawing/2014/main" id="{D5DE7CAE-9793-0565-5C51-5111BD08C8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440194" y="2008733"/>
                  <a:ext cx="1658541" cy="824905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1" name="Gerader Verbinder 742">
                  <a:extLst>
                    <a:ext uri="{FF2B5EF4-FFF2-40B4-BE49-F238E27FC236}">
                      <a16:creationId xmlns:a16="http://schemas.microsoft.com/office/drawing/2014/main" id="{F760D2A1-81DE-FBD6-9D45-6F28661D3C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05694" y="2163515"/>
                  <a:ext cx="1658541" cy="824905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2" name="Gerader Verbinder 743">
                  <a:extLst>
                    <a:ext uri="{FF2B5EF4-FFF2-40B4-BE49-F238E27FC236}">
                      <a16:creationId xmlns:a16="http://schemas.microsoft.com/office/drawing/2014/main" id="{DEA30E4F-6DBF-CFFC-7266-5CD763627D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771195" y="2317106"/>
                  <a:ext cx="1658541" cy="824905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3" name="Gerader Verbinder 744">
                  <a:extLst>
                    <a:ext uri="{FF2B5EF4-FFF2-40B4-BE49-F238E27FC236}">
                      <a16:creationId xmlns:a16="http://schemas.microsoft.com/office/drawing/2014/main" id="{34499FD0-9B97-B34B-B076-19B18342E5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940269" y="2468445"/>
                  <a:ext cx="1654968" cy="826038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4" name="Gerader Verbinder 745">
                  <a:extLst>
                    <a:ext uri="{FF2B5EF4-FFF2-40B4-BE49-F238E27FC236}">
                      <a16:creationId xmlns:a16="http://schemas.microsoft.com/office/drawing/2014/main" id="{D85E0843-97B0-43FE-8D9D-90D869995A9F}"/>
                    </a:ext>
                  </a:extLst>
                </p:cNvPr>
                <p:cNvCxnSpPr>
                  <a:cxnSpLocks/>
                  <a:endCxn id="627" idx="1"/>
                </p:cNvCxnSpPr>
                <p:nvPr/>
              </p:nvCxnSpPr>
              <p:spPr>
                <a:xfrm flipV="1">
                  <a:off x="3102197" y="2617447"/>
                  <a:ext cx="1662750" cy="833775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5" name="Gerader Verbinder 746">
                  <a:extLst>
                    <a:ext uri="{FF2B5EF4-FFF2-40B4-BE49-F238E27FC236}">
                      <a16:creationId xmlns:a16="http://schemas.microsoft.com/office/drawing/2014/main" id="{E34F84AE-A5B6-6083-F486-DFB8E58F42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35356" y="2375754"/>
                  <a:ext cx="1166841" cy="1075468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6" name="Gerader Verbinder 747">
                  <a:extLst>
                    <a:ext uri="{FF2B5EF4-FFF2-40B4-BE49-F238E27FC236}">
                      <a16:creationId xmlns:a16="http://schemas.microsoft.com/office/drawing/2014/main" id="{BC1EDEF2-7E01-93A5-13B6-1936B3F264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72865" y="2253475"/>
                  <a:ext cx="1166841" cy="108065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7" name="Gerader Verbinder 748">
                  <a:extLst>
                    <a:ext uri="{FF2B5EF4-FFF2-40B4-BE49-F238E27FC236}">
                      <a16:creationId xmlns:a16="http://schemas.microsoft.com/office/drawing/2014/main" id="{BA97FAB8-C90A-6B5F-B2B3-076727C370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08050" y="2135960"/>
                  <a:ext cx="1166841" cy="108065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8" name="Gerader Verbinder 749">
                  <a:extLst>
                    <a:ext uri="{FF2B5EF4-FFF2-40B4-BE49-F238E27FC236}">
                      <a16:creationId xmlns:a16="http://schemas.microsoft.com/office/drawing/2014/main" id="{5203CE74-88C4-3827-415F-F5316E10D4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45871" y="2017349"/>
                  <a:ext cx="1166841" cy="108065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9" name="Gerader Verbinder 750">
                  <a:extLst>
                    <a:ext uri="{FF2B5EF4-FFF2-40B4-BE49-F238E27FC236}">
                      <a16:creationId xmlns:a16="http://schemas.microsoft.com/office/drawing/2014/main" id="{C7FD31AA-A2C3-5090-481F-232C411DB1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83111" y="1896962"/>
                  <a:ext cx="1166841" cy="108065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0" name="Gerader Verbinder 751">
                  <a:extLst>
                    <a:ext uri="{FF2B5EF4-FFF2-40B4-BE49-F238E27FC236}">
                      <a16:creationId xmlns:a16="http://schemas.microsoft.com/office/drawing/2014/main" id="{DF695C51-9D33-8661-6EC4-02526644D7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21821" y="1780028"/>
                  <a:ext cx="1166841" cy="108065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1" name="Gerader Verbinder 752">
                  <a:extLst>
                    <a:ext uri="{FF2B5EF4-FFF2-40B4-BE49-F238E27FC236}">
                      <a16:creationId xmlns:a16="http://schemas.microsoft.com/office/drawing/2014/main" id="{9BD4D108-8DCC-8046-3A38-B5B3DBD7A2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60836" y="1662513"/>
                  <a:ext cx="1160620" cy="1077721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2" name="Gerader Verbinder 753">
                  <a:extLst>
                    <a:ext uri="{FF2B5EF4-FFF2-40B4-BE49-F238E27FC236}">
                      <a16:creationId xmlns:a16="http://schemas.microsoft.com/office/drawing/2014/main" id="{662AE938-40B2-81C2-4CFB-3DE9674F6C45}"/>
                    </a:ext>
                  </a:extLst>
                </p:cNvPr>
                <p:cNvCxnSpPr>
                  <a:cxnSpLocks/>
                  <a:endCxn id="627" idx="1"/>
                </p:cNvCxnSpPr>
                <p:nvPr/>
              </p:nvCxnSpPr>
              <p:spPr>
                <a:xfrm>
                  <a:off x="3599274" y="1545660"/>
                  <a:ext cx="1165673" cy="107178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38" name="Gruppieren 17">
              <a:extLst>
                <a:ext uri="{FF2B5EF4-FFF2-40B4-BE49-F238E27FC236}">
                  <a16:creationId xmlns:a16="http://schemas.microsoft.com/office/drawing/2014/main" id="{D0CEA1BB-307C-412F-3DCA-7B9F8887A571}"/>
                </a:ext>
              </a:extLst>
            </p:cNvPr>
            <p:cNvGrpSpPr/>
            <p:nvPr/>
          </p:nvGrpSpPr>
          <p:grpSpPr>
            <a:xfrm>
              <a:off x="4311609" y="4182211"/>
              <a:ext cx="524753" cy="521447"/>
              <a:chOff x="9801813" y="1657129"/>
              <a:chExt cx="850252" cy="844896"/>
            </a:xfrm>
          </p:grpSpPr>
          <p:sp>
            <p:nvSpPr>
              <p:cNvPr id="616" name="Ellipse 717">
                <a:extLst>
                  <a:ext uri="{FF2B5EF4-FFF2-40B4-BE49-F238E27FC236}">
                    <a16:creationId xmlns:a16="http://schemas.microsoft.com/office/drawing/2014/main" id="{4DD9C0EF-1CC8-F026-0D07-4B4D198945B2}"/>
                  </a:ext>
                </a:extLst>
              </p:cNvPr>
              <p:cNvSpPr/>
              <p:nvPr/>
            </p:nvSpPr>
            <p:spPr>
              <a:xfrm>
                <a:off x="10187454" y="1657129"/>
                <a:ext cx="167122" cy="16712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617" name="Ellipse 718">
                <a:extLst>
                  <a:ext uri="{FF2B5EF4-FFF2-40B4-BE49-F238E27FC236}">
                    <a16:creationId xmlns:a16="http://schemas.microsoft.com/office/drawing/2014/main" id="{2EF68DBF-439F-6045-6A0E-6C7BA3DC464D}"/>
                  </a:ext>
                </a:extLst>
              </p:cNvPr>
              <p:cNvSpPr/>
              <p:nvPr/>
            </p:nvSpPr>
            <p:spPr>
              <a:xfrm>
                <a:off x="9955800" y="1984209"/>
                <a:ext cx="167122" cy="16712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618" name="Ellipse 719">
                <a:extLst>
                  <a:ext uri="{FF2B5EF4-FFF2-40B4-BE49-F238E27FC236}">
                    <a16:creationId xmlns:a16="http://schemas.microsoft.com/office/drawing/2014/main" id="{512947E2-76AE-C58F-89D3-13945D4C019C}"/>
                  </a:ext>
                </a:extLst>
              </p:cNvPr>
              <p:cNvSpPr/>
              <p:nvPr/>
            </p:nvSpPr>
            <p:spPr>
              <a:xfrm>
                <a:off x="10371686" y="1978923"/>
                <a:ext cx="167122" cy="16712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619" name="Ellipse 720">
                <a:extLst>
                  <a:ext uri="{FF2B5EF4-FFF2-40B4-BE49-F238E27FC236}">
                    <a16:creationId xmlns:a16="http://schemas.microsoft.com/office/drawing/2014/main" id="{494D20DB-7251-E5DA-05DF-00B3E3EE0CB9}"/>
                  </a:ext>
                </a:extLst>
              </p:cNvPr>
              <p:cNvSpPr/>
              <p:nvPr/>
            </p:nvSpPr>
            <p:spPr>
              <a:xfrm>
                <a:off x="9801813" y="2334903"/>
                <a:ext cx="167122" cy="16712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620" name="Ellipse 721">
                <a:extLst>
                  <a:ext uri="{FF2B5EF4-FFF2-40B4-BE49-F238E27FC236}">
                    <a16:creationId xmlns:a16="http://schemas.microsoft.com/office/drawing/2014/main" id="{284D2D69-8306-71F7-9611-E645488B1A27}"/>
                  </a:ext>
                </a:extLst>
              </p:cNvPr>
              <p:cNvSpPr/>
              <p:nvPr/>
            </p:nvSpPr>
            <p:spPr>
              <a:xfrm>
                <a:off x="10140365" y="2334903"/>
                <a:ext cx="167122" cy="16712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621" name="Ellipse 722">
                <a:extLst>
                  <a:ext uri="{FF2B5EF4-FFF2-40B4-BE49-F238E27FC236}">
                    <a16:creationId xmlns:a16="http://schemas.microsoft.com/office/drawing/2014/main" id="{0531CD00-2607-7D18-EC1D-D18F57BADC33}"/>
                  </a:ext>
                </a:extLst>
              </p:cNvPr>
              <p:cNvSpPr/>
              <p:nvPr/>
            </p:nvSpPr>
            <p:spPr>
              <a:xfrm>
                <a:off x="10484943" y="2330224"/>
                <a:ext cx="167122" cy="16712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endParaRPr lang="en-US" sz="1350"/>
              </a:p>
            </p:txBody>
          </p:sp>
          <p:cxnSp>
            <p:nvCxnSpPr>
              <p:cNvPr id="622" name="Verbinder: gewinkelt 723">
                <a:extLst>
                  <a:ext uri="{FF2B5EF4-FFF2-40B4-BE49-F238E27FC236}">
                    <a16:creationId xmlns:a16="http://schemas.microsoft.com/office/drawing/2014/main" id="{D9ECE866-AF28-DE43-C1AF-0E66B76CE1BF}"/>
                  </a:ext>
                </a:extLst>
              </p:cNvPr>
              <p:cNvCxnSpPr>
                <a:cxnSpLocks/>
                <a:stCxn id="616" idx="4"/>
                <a:endCxn id="617" idx="0"/>
              </p:cNvCxnSpPr>
              <p:nvPr/>
            </p:nvCxnSpPr>
            <p:spPr>
              <a:xfrm rot="5400000">
                <a:off x="10075209" y="1788403"/>
                <a:ext cx="159958" cy="231654"/>
              </a:xfrm>
              <a:prstGeom prst="bentConnector3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3" name="Verbinder: gewinkelt 724">
                <a:extLst>
                  <a:ext uri="{FF2B5EF4-FFF2-40B4-BE49-F238E27FC236}">
                    <a16:creationId xmlns:a16="http://schemas.microsoft.com/office/drawing/2014/main" id="{0DEB4346-8E7F-CB40-90C4-6997299DB01D}"/>
                  </a:ext>
                </a:extLst>
              </p:cNvPr>
              <p:cNvCxnSpPr>
                <a:cxnSpLocks/>
                <a:stCxn id="618" idx="0"/>
                <a:endCxn id="616" idx="4"/>
              </p:cNvCxnSpPr>
              <p:nvPr/>
            </p:nvCxnSpPr>
            <p:spPr>
              <a:xfrm rot="16200000" flipV="1">
                <a:off x="10285795" y="1809471"/>
                <a:ext cx="154672" cy="184232"/>
              </a:xfrm>
              <a:prstGeom prst="bentConnector3">
                <a:avLst>
                  <a:gd name="adj1" fmla="val 50000"/>
                </a:avLst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4" name="Verbinder: gewinkelt 725">
                <a:extLst>
                  <a:ext uri="{FF2B5EF4-FFF2-40B4-BE49-F238E27FC236}">
                    <a16:creationId xmlns:a16="http://schemas.microsoft.com/office/drawing/2014/main" id="{56B7B2BA-6CE3-2300-559C-5FAC1BF35487}"/>
                  </a:ext>
                </a:extLst>
              </p:cNvPr>
              <p:cNvCxnSpPr>
                <a:cxnSpLocks/>
                <a:stCxn id="617" idx="4"/>
                <a:endCxn id="619" idx="0"/>
              </p:cNvCxnSpPr>
              <p:nvPr/>
            </p:nvCxnSpPr>
            <p:spPr>
              <a:xfrm rot="5400000">
                <a:off x="9870582" y="2166124"/>
                <a:ext cx="183572" cy="153987"/>
              </a:xfrm>
              <a:prstGeom prst="bentConnector3">
                <a:avLst>
                  <a:gd name="adj1" fmla="val 50000"/>
                </a:avLst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5" name="Verbinder: gewinkelt 726">
                <a:extLst>
                  <a:ext uri="{FF2B5EF4-FFF2-40B4-BE49-F238E27FC236}">
                    <a16:creationId xmlns:a16="http://schemas.microsoft.com/office/drawing/2014/main" id="{9E1A848D-9B6D-7D18-03DC-D10AA82AC7F1}"/>
                  </a:ext>
                </a:extLst>
              </p:cNvPr>
              <p:cNvCxnSpPr>
                <a:cxnSpLocks/>
                <a:stCxn id="617" idx="4"/>
                <a:endCxn id="620" idx="0"/>
              </p:cNvCxnSpPr>
              <p:nvPr/>
            </p:nvCxnSpPr>
            <p:spPr>
              <a:xfrm rot="16200000" flipH="1">
                <a:off x="10039857" y="2150834"/>
                <a:ext cx="183572" cy="184565"/>
              </a:xfrm>
              <a:prstGeom prst="bentConnector3">
                <a:avLst>
                  <a:gd name="adj1" fmla="val 50000"/>
                </a:avLst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6" name="Verbinder: gewinkelt 727">
                <a:extLst>
                  <a:ext uri="{FF2B5EF4-FFF2-40B4-BE49-F238E27FC236}">
                    <a16:creationId xmlns:a16="http://schemas.microsoft.com/office/drawing/2014/main" id="{3FB7FBEA-452A-D677-6413-E26F8F47237E}"/>
                  </a:ext>
                </a:extLst>
              </p:cNvPr>
              <p:cNvCxnSpPr>
                <a:cxnSpLocks/>
                <a:stCxn id="618" idx="4"/>
                <a:endCxn id="621" idx="0"/>
              </p:cNvCxnSpPr>
              <p:nvPr/>
            </p:nvCxnSpPr>
            <p:spPr>
              <a:xfrm rot="16200000" flipH="1">
                <a:off x="10419786" y="2181505"/>
                <a:ext cx="184179" cy="113257"/>
              </a:xfrm>
              <a:prstGeom prst="bentConnector3">
                <a:avLst>
                  <a:gd name="adj1" fmla="val 50000"/>
                </a:avLst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9" name="Textfeld 20">
                  <a:extLst>
                    <a:ext uri="{FF2B5EF4-FFF2-40B4-BE49-F238E27FC236}">
                      <a16:creationId xmlns:a16="http://schemas.microsoft.com/office/drawing/2014/main" id="{829FEE1C-E619-89EC-5C50-4C338A3E0C6C}"/>
                    </a:ext>
                  </a:extLst>
                </p:cNvPr>
                <p:cNvSpPr txBox="1"/>
                <p:nvPr/>
              </p:nvSpPr>
              <p:spPr>
                <a:xfrm>
                  <a:off x="3401274" y="5296251"/>
                  <a:ext cx="1202630" cy="379312"/>
                </a:xfrm>
                <a:prstGeom prst="rect">
                  <a:avLst/>
                </a:prstGeom>
                <a:noFill/>
              </p:spPr>
              <p:txBody>
                <a:bodyPr wrap="square">
                  <a:no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de-DE" sz="140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~2 /</m:t>
                      </m:r>
                    </m:oMath>
                  </a14:m>
                  <a:r>
                    <a:rPr lang="en-US" sz="1400" dirty="0">
                      <a:solidFill>
                        <a:schemeClr val="bg2"/>
                      </a:solidFill>
                      <a:latin typeface="Akkurat" panose="02000503040000020004" pitchFamily="2" charset="0"/>
                    </a:rPr>
                    <a:t> min</a:t>
                  </a:r>
                </a:p>
              </p:txBody>
            </p:sp>
          </mc:Choice>
          <mc:Fallback xmlns="">
            <p:sp>
              <p:nvSpPr>
                <p:cNvPr id="539" name="Textfeld 20">
                  <a:extLst>
                    <a:ext uri="{FF2B5EF4-FFF2-40B4-BE49-F238E27FC236}">
                      <a16:creationId xmlns:a16="http://schemas.microsoft.com/office/drawing/2014/main" id="{829FEE1C-E619-89EC-5C50-4C338A3E0C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1274" y="5296251"/>
                  <a:ext cx="1202630" cy="379312"/>
                </a:xfrm>
                <a:prstGeom prst="rect">
                  <a:avLst/>
                </a:prstGeom>
                <a:blipFill>
                  <a:blip r:embed="rId4"/>
                  <a:stretch>
                    <a:fillRect t="-32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0" name="Textfeld 21">
                  <a:extLst>
                    <a:ext uri="{FF2B5EF4-FFF2-40B4-BE49-F238E27FC236}">
                      <a16:creationId xmlns:a16="http://schemas.microsoft.com/office/drawing/2014/main" id="{6C33A411-8F61-DFFE-D65C-184C0E0A1459}"/>
                    </a:ext>
                  </a:extLst>
                </p:cNvPr>
                <p:cNvSpPr txBox="1"/>
                <p:nvPr/>
              </p:nvSpPr>
              <p:spPr>
                <a:xfrm>
                  <a:off x="6569001" y="5296193"/>
                  <a:ext cx="1202630" cy="379312"/>
                </a:xfrm>
                <a:prstGeom prst="rect">
                  <a:avLst/>
                </a:prstGeom>
                <a:noFill/>
              </p:spPr>
              <p:txBody>
                <a:bodyPr wrap="square">
                  <a:no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de-DE" sz="140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~17 /</m:t>
                      </m:r>
                    </m:oMath>
                  </a14:m>
                  <a:r>
                    <a:rPr lang="en-US" sz="1400" dirty="0">
                      <a:solidFill>
                        <a:schemeClr val="bg2"/>
                      </a:solidFill>
                      <a:latin typeface="Akkurat" panose="02000503040000020004" pitchFamily="2" charset="0"/>
                    </a:rPr>
                    <a:t> day</a:t>
                  </a:r>
                </a:p>
              </p:txBody>
            </p:sp>
          </mc:Choice>
          <mc:Fallback xmlns="">
            <p:sp>
              <p:nvSpPr>
                <p:cNvPr id="540" name="Textfeld 21">
                  <a:extLst>
                    <a:ext uri="{FF2B5EF4-FFF2-40B4-BE49-F238E27FC236}">
                      <a16:creationId xmlns:a16="http://schemas.microsoft.com/office/drawing/2014/main" id="{6C33A411-8F61-DFFE-D65C-184C0E0A14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69001" y="5296193"/>
                  <a:ext cx="1202630" cy="379312"/>
                </a:xfrm>
                <a:prstGeom prst="rect">
                  <a:avLst/>
                </a:prstGeom>
                <a:blipFill>
                  <a:blip r:embed="rId5"/>
                  <a:stretch>
                    <a:fillRect t="-32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41" name="Group 540">
              <a:extLst>
                <a:ext uri="{FF2B5EF4-FFF2-40B4-BE49-F238E27FC236}">
                  <a16:creationId xmlns:a16="http://schemas.microsoft.com/office/drawing/2014/main" id="{A34774AB-04CA-2BA7-3301-B36E1336C5A2}"/>
                </a:ext>
              </a:extLst>
            </p:cNvPr>
            <p:cNvGrpSpPr/>
            <p:nvPr/>
          </p:nvGrpSpPr>
          <p:grpSpPr>
            <a:xfrm>
              <a:off x="5184969" y="4104495"/>
              <a:ext cx="1199373" cy="1144891"/>
              <a:chOff x="5714517" y="1546159"/>
              <a:chExt cx="1636846" cy="1562492"/>
            </a:xfrm>
          </p:grpSpPr>
          <p:grpSp>
            <p:nvGrpSpPr>
              <p:cNvPr id="542" name="Gruppieren 18">
                <a:extLst>
                  <a:ext uri="{FF2B5EF4-FFF2-40B4-BE49-F238E27FC236}">
                    <a16:creationId xmlns:a16="http://schemas.microsoft.com/office/drawing/2014/main" id="{20CB9A30-A1F5-92FF-4802-CD007FB18BAD}"/>
                  </a:ext>
                </a:extLst>
              </p:cNvPr>
              <p:cNvGrpSpPr/>
              <p:nvPr/>
            </p:nvGrpSpPr>
            <p:grpSpPr>
              <a:xfrm>
                <a:off x="5714517" y="1744032"/>
                <a:ext cx="1636846" cy="1148702"/>
                <a:chOff x="-597372" y="1039514"/>
                <a:chExt cx="7480006" cy="5249303"/>
              </a:xfrm>
              <a:solidFill>
                <a:srgbClr val="4A4A4A"/>
              </a:solidFill>
            </p:grpSpPr>
            <p:sp>
              <p:nvSpPr>
                <p:cNvPr id="605" name="Rechteck 706">
                  <a:extLst>
                    <a:ext uri="{FF2B5EF4-FFF2-40B4-BE49-F238E27FC236}">
                      <a16:creationId xmlns:a16="http://schemas.microsoft.com/office/drawing/2014/main" id="{D105500F-713C-D816-F11C-A0AF46815B8F}"/>
                    </a:ext>
                  </a:extLst>
                </p:cNvPr>
                <p:cNvSpPr/>
                <p:nvPr/>
              </p:nvSpPr>
              <p:spPr>
                <a:xfrm>
                  <a:off x="558087" y="5009960"/>
                  <a:ext cx="637864" cy="1270492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06" name="Rechteck 707">
                  <a:extLst>
                    <a:ext uri="{FF2B5EF4-FFF2-40B4-BE49-F238E27FC236}">
                      <a16:creationId xmlns:a16="http://schemas.microsoft.com/office/drawing/2014/main" id="{05247CCC-67B9-E982-91F5-D2A01AE0F758}"/>
                    </a:ext>
                  </a:extLst>
                </p:cNvPr>
                <p:cNvSpPr/>
                <p:nvPr/>
              </p:nvSpPr>
              <p:spPr>
                <a:xfrm>
                  <a:off x="1195954" y="1313486"/>
                  <a:ext cx="611723" cy="4966970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07" name="Rechteck 708">
                  <a:extLst>
                    <a:ext uri="{FF2B5EF4-FFF2-40B4-BE49-F238E27FC236}">
                      <a16:creationId xmlns:a16="http://schemas.microsoft.com/office/drawing/2014/main" id="{E91F64DF-978A-5F7D-573A-2A53EEF28F6F}"/>
                    </a:ext>
                  </a:extLst>
                </p:cNvPr>
                <p:cNvSpPr/>
                <p:nvPr/>
              </p:nvSpPr>
              <p:spPr>
                <a:xfrm>
                  <a:off x="1807673" y="2291194"/>
                  <a:ext cx="611723" cy="3989250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08" name="Rechteck 709">
                  <a:extLst>
                    <a:ext uri="{FF2B5EF4-FFF2-40B4-BE49-F238E27FC236}">
                      <a16:creationId xmlns:a16="http://schemas.microsoft.com/office/drawing/2014/main" id="{4D9891DF-D506-7705-BBFC-73139FE0A8A4}"/>
                    </a:ext>
                  </a:extLst>
                </p:cNvPr>
                <p:cNvSpPr/>
                <p:nvPr/>
              </p:nvSpPr>
              <p:spPr>
                <a:xfrm>
                  <a:off x="2419392" y="3953821"/>
                  <a:ext cx="611723" cy="2326623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09" name="Rechteck 710">
                  <a:extLst>
                    <a:ext uri="{FF2B5EF4-FFF2-40B4-BE49-F238E27FC236}">
                      <a16:creationId xmlns:a16="http://schemas.microsoft.com/office/drawing/2014/main" id="{55F63975-4A9C-3646-9405-5961CE732837}"/>
                    </a:ext>
                  </a:extLst>
                </p:cNvPr>
                <p:cNvSpPr/>
                <p:nvPr/>
              </p:nvSpPr>
              <p:spPr>
                <a:xfrm>
                  <a:off x="3031107" y="4591689"/>
                  <a:ext cx="611723" cy="1688763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10" name="Rechteck 711">
                  <a:extLst>
                    <a:ext uri="{FF2B5EF4-FFF2-40B4-BE49-F238E27FC236}">
                      <a16:creationId xmlns:a16="http://schemas.microsoft.com/office/drawing/2014/main" id="{9C8FA0A6-E3CF-F3BB-3CFA-4F72F8F1E69F}"/>
                    </a:ext>
                  </a:extLst>
                </p:cNvPr>
                <p:cNvSpPr/>
                <p:nvPr/>
              </p:nvSpPr>
              <p:spPr>
                <a:xfrm>
                  <a:off x="3642834" y="4374710"/>
                  <a:ext cx="611723" cy="1905746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11" name="Rechteck 712">
                  <a:extLst>
                    <a:ext uri="{FF2B5EF4-FFF2-40B4-BE49-F238E27FC236}">
                      <a16:creationId xmlns:a16="http://schemas.microsoft.com/office/drawing/2014/main" id="{62E84F73-4A34-E812-10FB-175599519535}"/>
                    </a:ext>
                  </a:extLst>
                </p:cNvPr>
                <p:cNvSpPr/>
                <p:nvPr/>
              </p:nvSpPr>
              <p:spPr>
                <a:xfrm>
                  <a:off x="4254556" y="3807427"/>
                  <a:ext cx="611723" cy="2461267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12" name="Rechteck 713">
                  <a:extLst>
                    <a:ext uri="{FF2B5EF4-FFF2-40B4-BE49-F238E27FC236}">
                      <a16:creationId xmlns:a16="http://schemas.microsoft.com/office/drawing/2014/main" id="{91C51DDE-D8ED-1879-6ACF-2CB0CC512D3A}"/>
                    </a:ext>
                  </a:extLst>
                </p:cNvPr>
                <p:cNvSpPr/>
                <p:nvPr/>
              </p:nvSpPr>
              <p:spPr>
                <a:xfrm>
                  <a:off x="4866275" y="5339350"/>
                  <a:ext cx="611723" cy="929344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13" name="Rechteck 714">
                  <a:extLst>
                    <a:ext uri="{FF2B5EF4-FFF2-40B4-BE49-F238E27FC236}">
                      <a16:creationId xmlns:a16="http://schemas.microsoft.com/office/drawing/2014/main" id="{0AB6B324-1EE6-AF3E-CA49-485570629AD1}"/>
                    </a:ext>
                  </a:extLst>
                </p:cNvPr>
                <p:cNvSpPr/>
                <p:nvPr/>
              </p:nvSpPr>
              <p:spPr>
                <a:xfrm>
                  <a:off x="5477998" y="6008909"/>
                  <a:ext cx="611723" cy="259786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14" name="Freihandform: Form 715">
                  <a:extLst>
                    <a:ext uri="{FF2B5EF4-FFF2-40B4-BE49-F238E27FC236}">
                      <a16:creationId xmlns:a16="http://schemas.microsoft.com/office/drawing/2014/main" id="{E1AD53D6-9845-A1DD-66C4-2300A5785B88}"/>
                    </a:ext>
                  </a:extLst>
                </p:cNvPr>
                <p:cNvSpPr/>
                <p:nvPr/>
              </p:nvSpPr>
              <p:spPr>
                <a:xfrm>
                  <a:off x="-597372" y="1039514"/>
                  <a:ext cx="7480006" cy="5249303"/>
                </a:xfrm>
                <a:custGeom>
                  <a:avLst/>
                  <a:gdLst>
                    <a:gd name="connsiteX0" fmla="*/ 0 w 5375910"/>
                    <a:gd name="connsiteY0" fmla="*/ 3805884 h 3818294"/>
                    <a:gd name="connsiteX1" fmla="*/ 289560 w 5375910"/>
                    <a:gd name="connsiteY1" fmla="*/ 3805884 h 3818294"/>
                    <a:gd name="connsiteX2" fmla="*/ 541020 w 5375910"/>
                    <a:gd name="connsiteY2" fmla="*/ 3794454 h 3818294"/>
                    <a:gd name="connsiteX3" fmla="*/ 769620 w 5375910"/>
                    <a:gd name="connsiteY3" fmla="*/ 3672534 h 3818294"/>
                    <a:gd name="connsiteX4" fmla="*/ 1143000 w 5375910"/>
                    <a:gd name="connsiteY4" fmla="*/ 2861004 h 3818294"/>
                    <a:gd name="connsiteX5" fmla="*/ 1432560 w 5375910"/>
                    <a:gd name="connsiteY5" fmla="*/ 72084 h 3818294"/>
                    <a:gd name="connsiteX6" fmla="*/ 1878330 w 5375910"/>
                    <a:gd name="connsiteY6" fmla="*/ 936954 h 3818294"/>
                    <a:gd name="connsiteX7" fmla="*/ 2366010 w 5375910"/>
                    <a:gd name="connsiteY7" fmla="*/ 2190444 h 3818294"/>
                    <a:gd name="connsiteX8" fmla="*/ 2807970 w 5375910"/>
                    <a:gd name="connsiteY8" fmla="*/ 2636214 h 3818294"/>
                    <a:gd name="connsiteX9" fmla="*/ 3661410 w 5375910"/>
                    <a:gd name="connsiteY9" fmla="*/ 1988514 h 3818294"/>
                    <a:gd name="connsiteX10" fmla="*/ 4107180 w 5375910"/>
                    <a:gd name="connsiteY10" fmla="*/ 3101034 h 3818294"/>
                    <a:gd name="connsiteX11" fmla="*/ 4632960 w 5375910"/>
                    <a:gd name="connsiteY11" fmla="*/ 3657294 h 3818294"/>
                    <a:gd name="connsiteX12" fmla="*/ 5375910 w 5375910"/>
                    <a:gd name="connsiteY12" fmla="*/ 3805884 h 3818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375910" h="3818294">
                      <a:moveTo>
                        <a:pt x="0" y="3805884"/>
                      </a:moveTo>
                      <a:lnTo>
                        <a:pt x="289560" y="3805884"/>
                      </a:lnTo>
                      <a:cubicBezTo>
                        <a:pt x="379730" y="3803979"/>
                        <a:pt x="461010" y="3816679"/>
                        <a:pt x="541020" y="3794454"/>
                      </a:cubicBezTo>
                      <a:cubicBezTo>
                        <a:pt x="621030" y="3772229"/>
                        <a:pt x="669290" y="3828109"/>
                        <a:pt x="769620" y="3672534"/>
                      </a:cubicBezTo>
                      <a:cubicBezTo>
                        <a:pt x="869950" y="3516959"/>
                        <a:pt x="1032510" y="3461079"/>
                        <a:pt x="1143000" y="2861004"/>
                      </a:cubicBezTo>
                      <a:cubicBezTo>
                        <a:pt x="1253490" y="2260929"/>
                        <a:pt x="1310005" y="392759"/>
                        <a:pt x="1432560" y="72084"/>
                      </a:cubicBezTo>
                      <a:cubicBezTo>
                        <a:pt x="1555115" y="-248591"/>
                        <a:pt x="1722755" y="583894"/>
                        <a:pt x="1878330" y="936954"/>
                      </a:cubicBezTo>
                      <a:cubicBezTo>
                        <a:pt x="2033905" y="1290014"/>
                        <a:pt x="2211070" y="1907234"/>
                        <a:pt x="2366010" y="2190444"/>
                      </a:cubicBezTo>
                      <a:cubicBezTo>
                        <a:pt x="2520950" y="2473654"/>
                        <a:pt x="2592070" y="2669869"/>
                        <a:pt x="2807970" y="2636214"/>
                      </a:cubicBezTo>
                      <a:cubicBezTo>
                        <a:pt x="3023870" y="2602559"/>
                        <a:pt x="3444875" y="1911044"/>
                        <a:pt x="3661410" y="1988514"/>
                      </a:cubicBezTo>
                      <a:cubicBezTo>
                        <a:pt x="3877945" y="2065984"/>
                        <a:pt x="3945255" y="2822904"/>
                        <a:pt x="4107180" y="3101034"/>
                      </a:cubicBezTo>
                      <a:cubicBezTo>
                        <a:pt x="4269105" y="3379164"/>
                        <a:pt x="4421505" y="3539819"/>
                        <a:pt x="4632960" y="3657294"/>
                      </a:cubicBezTo>
                      <a:cubicBezTo>
                        <a:pt x="4844415" y="3774769"/>
                        <a:pt x="5306695" y="3849064"/>
                        <a:pt x="5375910" y="3805884"/>
                      </a:cubicBez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70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cxnSp>
              <p:nvCxnSpPr>
                <p:cNvPr id="615" name="Gerader Verbinder 716">
                  <a:extLst>
                    <a:ext uri="{FF2B5EF4-FFF2-40B4-BE49-F238E27FC236}">
                      <a16:creationId xmlns:a16="http://schemas.microsoft.com/office/drawing/2014/main" id="{564C00FC-E431-2A12-83C5-6F0DBEA03B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571227" y="6280456"/>
                  <a:ext cx="7453861" cy="5227"/>
                </a:xfrm>
                <a:prstGeom prst="line">
                  <a:avLst/>
                </a:prstGeom>
                <a:grpFill/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3" name="Gruppieren 22">
                <a:extLst>
                  <a:ext uri="{FF2B5EF4-FFF2-40B4-BE49-F238E27FC236}">
                    <a16:creationId xmlns:a16="http://schemas.microsoft.com/office/drawing/2014/main" id="{F9CFFB6D-8E72-98AC-A799-0B1B6782F589}"/>
                  </a:ext>
                </a:extLst>
              </p:cNvPr>
              <p:cNvGrpSpPr/>
              <p:nvPr/>
            </p:nvGrpSpPr>
            <p:grpSpPr>
              <a:xfrm>
                <a:off x="6226132" y="1546159"/>
                <a:ext cx="1076123" cy="1221356"/>
                <a:chOff x="9261608" y="3757999"/>
                <a:chExt cx="468762" cy="557150"/>
              </a:xfrm>
              <a:solidFill>
                <a:srgbClr val="4A4A4A"/>
              </a:solidFill>
            </p:grpSpPr>
            <p:sp>
              <p:nvSpPr>
                <p:cNvPr id="595" name="Freihandform: Form 701">
                  <a:extLst>
                    <a:ext uri="{FF2B5EF4-FFF2-40B4-BE49-F238E27FC236}">
                      <a16:creationId xmlns:a16="http://schemas.microsoft.com/office/drawing/2014/main" id="{D262C7C9-7EFC-D2ED-65DD-C05D0CA0B4F2}"/>
                    </a:ext>
                  </a:extLst>
                </p:cNvPr>
                <p:cNvSpPr/>
                <p:nvPr/>
              </p:nvSpPr>
              <p:spPr>
                <a:xfrm>
                  <a:off x="9261608" y="3757999"/>
                  <a:ext cx="468762" cy="557150"/>
                </a:xfrm>
                <a:custGeom>
                  <a:avLst/>
                  <a:gdLst>
                    <a:gd name="connsiteX0" fmla="*/ 332200 w 2599173"/>
                    <a:gd name="connsiteY0" fmla="*/ 2051152 h 3089273"/>
                    <a:gd name="connsiteX1" fmla="*/ 110744 w 2599173"/>
                    <a:gd name="connsiteY1" fmla="*/ 1677296 h 3089273"/>
                    <a:gd name="connsiteX2" fmla="*/ 13112 w 2599173"/>
                    <a:gd name="connsiteY2" fmla="*/ 1298677 h 3089273"/>
                    <a:gd name="connsiteX3" fmla="*/ 13112 w 2599173"/>
                    <a:gd name="connsiteY3" fmla="*/ 896246 h 3089273"/>
                    <a:gd name="connsiteX4" fmla="*/ 125031 w 2599173"/>
                    <a:gd name="connsiteY4" fmla="*/ 565252 h 3089273"/>
                    <a:gd name="connsiteX5" fmla="*/ 353631 w 2599173"/>
                    <a:gd name="connsiteY5" fmla="*/ 300933 h 3089273"/>
                    <a:gd name="connsiteX6" fmla="*/ 691769 w 2599173"/>
                    <a:gd name="connsiteY6" fmla="*/ 105671 h 3089273"/>
                    <a:gd name="connsiteX7" fmla="*/ 1079912 w 2599173"/>
                    <a:gd name="connsiteY7" fmla="*/ 3277 h 3089273"/>
                    <a:gd name="connsiteX8" fmla="*/ 1456150 w 2599173"/>
                    <a:gd name="connsiteY8" fmla="*/ 36615 h 3089273"/>
                    <a:gd name="connsiteX9" fmla="*/ 1770475 w 2599173"/>
                    <a:gd name="connsiteY9" fmla="*/ 148533 h 3089273"/>
                    <a:gd name="connsiteX10" fmla="*/ 1999075 w 2599173"/>
                    <a:gd name="connsiteY10" fmla="*/ 289027 h 3089273"/>
                    <a:gd name="connsiteX11" fmla="*/ 2222912 w 2599173"/>
                    <a:gd name="connsiteY11" fmla="*/ 534296 h 3089273"/>
                    <a:gd name="connsiteX12" fmla="*/ 2339594 w 2599173"/>
                    <a:gd name="connsiteY12" fmla="*/ 770040 h 3089273"/>
                    <a:gd name="connsiteX13" fmla="*/ 2380075 w 2599173"/>
                    <a:gd name="connsiteY13" fmla="*/ 1053408 h 3089273"/>
                    <a:gd name="connsiteX14" fmla="*/ 2308637 w 2599173"/>
                    <a:gd name="connsiteY14" fmla="*/ 1327252 h 3089273"/>
                    <a:gd name="connsiteX15" fmla="*/ 2411031 w 2599173"/>
                    <a:gd name="connsiteY15" fmla="*/ 1479652 h 3089273"/>
                    <a:gd name="connsiteX16" fmla="*/ 2525331 w 2599173"/>
                    <a:gd name="connsiteY16" fmla="*/ 1615384 h 3089273"/>
                    <a:gd name="connsiteX17" fmla="*/ 2599150 w 2599173"/>
                    <a:gd name="connsiteY17" fmla="*/ 1772546 h 3089273"/>
                    <a:gd name="connsiteX18" fmla="*/ 2518187 w 2599173"/>
                    <a:gd name="connsiteY18" fmla="*/ 1891609 h 3089273"/>
                    <a:gd name="connsiteX19" fmla="*/ 2349119 w 2599173"/>
                    <a:gd name="connsiteY19" fmla="*/ 1958284 h 3089273"/>
                    <a:gd name="connsiteX20" fmla="*/ 2368169 w 2599173"/>
                    <a:gd name="connsiteY20" fmla="*/ 2067821 h 3089273"/>
                    <a:gd name="connsiteX21" fmla="*/ 2358644 w 2599173"/>
                    <a:gd name="connsiteY21" fmla="*/ 2120209 h 3089273"/>
                    <a:gd name="connsiteX22" fmla="*/ 2303875 w 2599173"/>
                    <a:gd name="connsiteY22" fmla="*/ 2151165 h 3089273"/>
                    <a:gd name="connsiteX23" fmla="*/ 2361025 w 2599173"/>
                    <a:gd name="connsiteY23" fmla="*/ 2224984 h 3089273"/>
                    <a:gd name="connsiteX24" fmla="*/ 2330069 w 2599173"/>
                    <a:gd name="connsiteY24" fmla="*/ 2286896 h 3089273"/>
                    <a:gd name="connsiteX25" fmla="*/ 2263394 w 2599173"/>
                    <a:gd name="connsiteY25" fmla="*/ 2339284 h 3089273"/>
                    <a:gd name="connsiteX26" fmla="*/ 2263394 w 2599173"/>
                    <a:gd name="connsiteY26" fmla="*/ 2539309 h 3089273"/>
                    <a:gd name="connsiteX27" fmla="*/ 2194337 w 2599173"/>
                    <a:gd name="connsiteY27" fmla="*/ 2653609 h 3089273"/>
                    <a:gd name="connsiteX28" fmla="*/ 2032412 w 2599173"/>
                    <a:gd name="connsiteY28" fmla="*/ 2710759 h 3089273"/>
                    <a:gd name="connsiteX29" fmla="*/ 1734756 w 2599173"/>
                    <a:gd name="connsiteY29" fmla="*/ 2710759 h 3089273"/>
                    <a:gd name="connsiteX30" fmla="*/ 1632362 w 2599173"/>
                    <a:gd name="connsiteY30" fmla="*/ 2713140 h 3089273"/>
                    <a:gd name="connsiteX31" fmla="*/ 1584737 w 2599173"/>
                    <a:gd name="connsiteY31" fmla="*/ 2858396 h 3089273"/>
                    <a:gd name="connsiteX32" fmla="*/ 1522825 w 2599173"/>
                    <a:gd name="connsiteY32" fmla="*/ 3032227 h 3089273"/>
                    <a:gd name="connsiteX33" fmla="*/ 1346612 w 2599173"/>
                    <a:gd name="connsiteY33" fmla="*/ 3075090 h 3089273"/>
                    <a:gd name="connsiteX34" fmla="*/ 336962 w 2599173"/>
                    <a:gd name="connsiteY34" fmla="*/ 3086996 h 3089273"/>
                    <a:gd name="connsiteX35" fmla="*/ 208375 w 2599173"/>
                    <a:gd name="connsiteY35" fmla="*/ 3034609 h 3089273"/>
                    <a:gd name="connsiteX36" fmla="*/ 344106 w 2599173"/>
                    <a:gd name="connsiteY36" fmla="*/ 2648846 h 3089273"/>
                    <a:gd name="connsiteX37" fmla="*/ 463169 w 2599173"/>
                    <a:gd name="connsiteY37" fmla="*/ 2329759 h 3089273"/>
                    <a:gd name="connsiteX38" fmla="*/ 332200 w 2599173"/>
                    <a:gd name="connsiteY38" fmla="*/ 2051152 h 3089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599173" h="3089273">
                      <a:moveTo>
                        <a:pt x="332200" y="2051152"/>
                      </a:moveTo>
                      <a:cubicBezTo>
                        <a:pt x="273462" y="1942408"/>
                        <a:pt x="163925" y="1802709"/>
                        <a:pt x="110744" y="1677296"/>
                      </a:cubicBezTo>
                      <a:cubicBezTo>
                        <a:pt x="57563" y="1551883"/>
                        <a:pt x="29384" y="1428852"/>
                        <a:pt x="13112" y="1298677"/>
                      </a:cubicBezTo>
                      <a:cubicBezTo>
                        <a:pt x="-3160" y="1168502"/>
                        <a:pt x="-5541" y="1018483"/>
                        <a:pt x="13112" y="896246"/>
                      </a:cubicBezTo>
                      <a:cubicBezTo>
                        <a:pt x="31765" y="774009"/>
                        <a:pt x="68278" y="664471"/>
                        <a:pt x="125031" y="565252"/>
                      </a:cubicBezTo>
                      <a:cubicBezTo>
                        <a:pt x="181784" y="466033"/>
                        <a:pt x="259175" y="377530"/>
                        <a:pt x="353631" y="300933"/>
                      </a:cubicBezTo>
                      <a:cubicBezTo>
                        <a:pt x="448087" y="224336"/>
                        <a:pt x="570722" y="155280"/>
                        <a:pt x="691769" y="105671"/>
                      </a:cubicBezTo>
                      <a:cubicBezTo>
                        <a:pt x="812816" y="56062"/>
                        <a:pt x="952515" y="14786"/>
                        <a:pt x="1079912" y="3277"/>
                      </a:cubicBezTo>
                      <a:cubicBezTo>
                        <a:pt x="1207309" y="-8232"/>
                        <a:pt x="1341056" y="12406"/>
                        <a:pt x="1456150" y="36615"/>
                      </a:cubicBezTo>
                      <a:cubicBezTo>
                        <a:pt x="1571244" y="60824"/>
                        <a:pt x="1679988" y="106464"/>
                        <a:pt x="1770475" y="148533"/>
                      </a:cubicBezTo>
                      <a:cubicBezTo>
                        <a:pt x="1860963" y="190602"/>
                        <a:pt x="1923669" y="224733"/>
                        <a:pt x="1999075" y="289027"/>
                      </a:cubicBezTo>
                      <a:cubicBezTo>
                        <a:pt x="2074481" y="353321"/>
                        <a:pt x="2166159" y="454127"/>
                        <a:pt x="2222912" y="534296"/>
                      </a:cubicBezTo>
                      <a:cubicBezTo>
                        <a:pt x="2279665" y="614465"/>
                        <a:pt x="2313400" y="683521"/>
                        <a:pt x="2339594" y="770040"/>
                      </a:cubicBezTo>
                      <a:cubicBezTo>
                        <a:pt x="2365788" y="856559"/>
                        <a:pt x="2385234" y="960539"/>
                        <a:pt x="2380075" y="1053408"/>
                      </a:cubicBezTo>
                      <a:cubicBezTo>
                        <a:pt x="2374916" y="1146277"/>
                        <a:pt x="2303478" y="1256211"/>
                        <a:pt x="2308637" y="1327252"/>
                      </a:cubicBezTo>
                      <a:cubicBezTo>
                        <a:pt x="2313796" y="1398293"/>
                        <a:pt x="2374915" y="1431630"/>
                        <a:pt x="2411031" y="1479652"/>
                      </a:cubicBezTo>
                      <a:cubicBezTo>
                        <a:pt x="2447147" y="1527674"/>
                        <a:pt x="2493978" y="1566568"/>
                        <a:pt x="2525331" y="1615384"/>
                      </a:cubicBezTo>
                      <a:cubicBezTo>
                        <a:pt x="2556684" y="1664200"/>
                        <a:pt x="2600341" y="1726509"/>
                        <a:pt x="2599150" y="1772546"/>
                      </a:cubicBezTo>
                      <a:cubicBezTo>
                        <a:pt x="2597959" y="1818583"/>
                        <a:pt x="2559859" y="1860653"/>
                        <a:pt x="2518187" y="1891609"/>
                      </a:cubicBezTo>
                      <a:cubicBezTo>
                        <a:pt x="2476515" y="1922565"/>
                        <a:pt x="2374122" y="1928915"/>
                        <a:pt x="2349119" y="1958284"/>
                      </a:cubicBezTo>
                      <a:cubicBezTo>
                        <a:pt x="2324116" y="1987653"/>
                        <a:pt x="2366582" y="2040834"/>
                        <a:pt x="2368169" y="2067821"/>
                      </a:cubicBezTo>
                      <a:cubicBezTo>
                        <a:pt x="2369756" y="2094808"/>
                        <a:pt x="2369360" y="2106318"/>
                        <a:pt x="2358644" y="2120209"/>
                      </a:cubicBezTo>
                      <a:cubicBezTo>
                        <a:pt x="2347928" y="2134100"/>
                        <a:pt x="2303478" y="2133703"/>
                        <a:pt x="2303875" y="2151165"/>
                      </a:cubicBezTo>
                      <a:cubicBezTo>
                        <a:pt x="2304272" y="2168627"/>
                        <a:pt x="2356659" y="2202362"/>
                        <a:pt x="2361025" y="2224984"/>
                      </a:cubicBezTo>
                      <a:cubicBezTo>
                        <a:pt x="2365391" y="2247606"/>
                        <a:pt x="2346341" y="2267846"/>
                        <a:pt x="2330069" y="2286896"/>
                      </a:cubicBezTo>
                      <a:cubicBezTo>
                        <a:pt x="2313797" y="2305946"/>
                        <a:pt x="2274506" y="2297215"/>
                        <a:pt x="2263394" y="2339284"/>
                      </a:cubicBezTo>
                      <a:cubicBezTo>
                        <a:pt x="2252282" y="2381353"/>
                        <a:pt x="2274903" y="2486922"/>
                        <a:pt x="2263394" y="2539309"/>
                      </a:cubicBezTo>
                      <a:cubicBezTo>
                        <a:pt x="2251885" y="2591696"/>
                        <a:pt x="2232834" y="2625034"/>
                        <a:pt x="2194337" y="2653609"/>
                      </a:cubicBezTo>
                      <a:cubicBezTo>
                        <a:pt x="2155840" y="2682184"/>
                        <a:pt x="2109009" y="2701234"/>
                        <a:pt x="2032412" y="2710759"/>
                      </a:cubicBezTo>
                      <a:cubicBezTo>
                        <a:pt x="1955815" y="2720284"/>
                        <a:pt x="1801431" y="2710362"/>
                        <a:pt x="1734756" y="2710759"/>
                      </a:cubicBezTo>
                      <a:cubicBezTo>
                        <a:pt x="1668081" y="2711156"/>
                        <a:pt x="1657365" y="2688534"/>
                        <a:pt x="1632362" y="2713140"/>
                      </a:cubicBezTo>
                      <a:cubicBezTo>
                        <a:pt x="1607359" y="2737746"/>
                        <a:pt x="1602993" y="2805215"/>
                        <a:pt x="1584737" y="2858396"/>
                      </a:cubicBezTo>
                      <a:cubicBezTo>
                        <a:pt x="1566481" y="2911577"/>
                        <a:pt x="1562513" y="2996111"/>
                        <a:pt x="1522825" y="3032227"/>
                      </a:cubicBezTo>
                      <a:cubicBezTo>
                        <a:pt x="1483137" y="3068343"/>
                        <a:pt x="1544256" y="3065962"/>
                        <a:pt x="1346612" y="3075090"/>
                      </a:cubicBezTo>
                      <a:cubicBezTo>
                        <a:pt x="1148968" y="3084218"/>
                        <a:pt x="526668" y="3093743"/>
                        <a:pt x="336962" y="3086996"/>
                      </a:cubicBezTo>
                      <a:cubicBezTo>
                        <a:pt x="147256" y="3080249"/>
                        <a:pt x="207184" y="3107634"/>
                        <a:pt x="208375" y="3034609"/>
                      </a:cubicBezTo>
                      <a:cubicBezTo>
                        <a:pt x="209566" y="2961584"/>
                        <a:pt x="301640" y="2766321"/>
                        <a:pt x="344106" y="2648846"/>
                      </a:cubicBezTo>
                      <a:cubicBezTo>
                        <a:pt x="386572" y="2531371"/>
                        <a:pt x="463566" y="2427787"/>
                        <a:pt x="463169" y="2329759"/>
                      </a:cubicBezTo>
                      <a:cubicBezTo>
                        <a:pt x="462772" y="2231731"/>
                        <a:pt x="390938" y="2159896"/>
                        <a:pt x="332200" y="205115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70000" lnSpcReduction="20000"/>
                </a:bodyPr>
                <a:lstStyle/>
                <a:p>
                  <a:pPr algn="ctr"/>
                  <a:endParaRPr lang="en-US" sz="8502" dirty="0"/>
                </a:p>
              </p:txBody>
            </p:sp>
            <p:grpSp>
              <p:nvGrpSpPr>
                <p:cNvPr id="596" name="Gruppieren 702">
                  <a:extLst>
                    <a:ext uri="{FF2B5EF4-FFF2-40B4-BE49-F238E27FC236}">
                      <a16:creationId xmlns:a16="http://schemas.microsoft.com/office/drawing/2014/main" id="{85665A20-EBAA-A382-983C-A99C6DB93CF3}"/>
                    </a:ext>
                  </a:extLst>
                </p:cNvPr>
                <p:cNvGrpSpPr/>
                <p:nvPr/>
              </p:nvGrpSpPr>
              <p:grpSpPr>
                <a:xfrm>
                  <a:off x="9312438" y="3846500"/>
                  <a:ext cx="183551" cy="184538"/>
                  <a:chOff x="8983663" y="1685925"/>
                  <a:chExt cx="1181100" cy="1187450"/>
                </a:xfrm>
                <a:grpFill/>
              </p:grpSpPr>
              <p:sp>
                <p:nvSpPr>
                  <p:cNvPr id="603" name="Freihandform: Form 704">
                    <a:extLst>
                      <a:ext uri="{FF2B5EF4-FFF2-40B4-BE49-F238E27FC236}">
                        <a16:creationId xmlns:a16="http://schemas.microsoft.com/office/drawing/2014/main" id="{964B4CD2-3FA5-7EAC-E394-323DA219D65B}"/>
                      </a:ext>
                    </a:extLst>
                  </p:cNvPr>
                  <p:cNvSpPr/>
                  <p:nvPr/>
                </p:nvSpPr>
                <p:spPr>
                  <a:xfrm>
                    <a:off x="8983663" y="1685925"/>
                    <a:ext cx="1181100" cy="1187450"/>
                  </a:xfrm>
                  <a:custGeom>
                    <a:avLst/>
                    <a:gdLst>
                      <a:gd name="connsiteX0" fmla="*/ 246062 w 1181100"/>
                      <a:gd name="connsiteY0" fmla="*/ 114300 h 1187450"/>
                      <a:gd name="connsiteX1" fmla="*/ 358775 w 1181100"/>
                      <a:gd name="connsiteY1" fmla="*/ 47625 h 1187450"/>
                      <a:gd name="connsiteX2" fmla="*/ 447675 w 1181100"/>
                      <a:gd name="connsiteY2" fmla="*/ 128588 h 1187450"/>
                      <a:gd name="connsiteX3" fmla="*/ 492125 w 1181100"/>
                      <a:gd name="connsiteY3" fmla="*/ 115888 h 1187450"/>
                      <a:gd name="connsiteX4" fmla="*/ 538162 w 1181100"/>
                      <a:gd name="connsiteY4" fmla="*/ 0 h 1187450"/>
                      <a:gd name="connsiteX5" fmla="*/ 660400 w 1181100"/>
                      <a:gd name="connsiteY5" fmla="*/ 9525 h 1187450"/>
                      <a:gd name="connsiteX6" fmla="*/ 700087 w 1181100"/>
                      <a:gd name="connsiteY6" fmla="*/ 112713 h 1187450"/>
                      <a:gd name="connsiteX7" fmla="*/ 741362 w 1181100"/>
                      <a:gd name="connsiteY7" fmla="*/ 123825 h 1187450"/>
                      <a:gd name="connsiteX8" fmla="*/ 835025 w 1181100"/>
                      <a:gd name="connsiteY8" fmla="*/ 41275 h 1187450"/>
                      <a:gd name="connsiteX9" fmla="*/ 944562 w 1181100"/>
                      <a:gd name="connsiteY9" fmla="*/ 119063 h 1187450"/>
                      <a:gd name="connsiteX10" fmla="*/ 933450 w 1181100"/>
                      <a:gd name="connsiteY10" fmla="*/ 242888 h 1187450"/>
                      <a:gd name="connsiteX11" fmla="*/ 962025 w 1181100"/>
                      <a:gd name="connsiteY11" fmla="*/ 263525 h 1187450"/>
                      <a:gd name="connsiteX12" fmla="*/ 1085850 w 1181100"/>
                      <a:gd name="connsiteY12" fmla="*/ 234950 h 1187450"/>
                      <a:gd name="connsiteX13" fmla="*/ 1136650 w 1181100"/>
                      <a:gd name="connsiteY13" fmla="*/ 352425 h 1187450"/>
                      <a:gd name="connsiteX14" fmla="*/ 1060450 w 1181100"/>
                      <a:gd name="connsiteY14" fmla="*/ 450850 h 1187450"/>
                      <a:gd name="connsiteX15" fmla="*/ 1073150 w 1181100"/>
                      <a:gd name="connsiteY15" fmla="*/ 492125 h 1187450"/>
                      <a:gd name="connsiteX16" fmla="*/ 1181100 w 1181100"/>
                      <a:gd name="connsiteY16" fmla="*/ 527050 h 1187450"/>
                      <a:gd name="connsiteX17" fmla="*/ 1181100 w 1181100"/>
                      <a:gd name="connsiteY17" fmla="*/ 663575 h 1187450"/>
                      <a:gd name="connsiteX18" fmla="*/ 1071562 w 1181100"/>
                      <a:gd name="connsiteY18" fmla="*/ 706438 h 1187450"/>
                      <a:gd name="connsiteX19" fmla="*/ 1066800 w 1181100"/>
                      <a:gd name="connsiteY19" fmla="*/ 747713 h 1187450"/>
                      <a:gd name="connsiteX20" fmla="*/ 1143000 w 1181100"/>
                      <a:gd name="connsiteY20" fmla="*/ 827088 h 1187450"/>
                      <a:gd name="connsiteX21" fmla="*/ 1079500 w 1181100"/>
                      <a:gd name="connsiteY21" fmla="*/ 936625 h 1187450"/>
                      <a:gd name="connsiteX22" fmla="*/ 966787 w 1181100"/>
                      <a:gd name="connsiteY22" fmla="*/ 912813 h 1187450"/>
                      <a:gd name="connsiteX23" fmla="*/ 930275 w 1181100"/>
                      <a:gd name="connsiteY23" fmla="*/ 957263 h 1187450"/>
                      <a:gd name="connsiteX24" fmla="*/ 949325 w 1181100"/>
                      <a:gd name="connsiteY24" fmla="*/ 1082675 h 1187450"/>
                      <a:gd name="connsiteX25" fmla="*/ 823912 w 1181100"/>
                      <a:gd name="connsiteY25" fmla="*/ 1143000 h 1187450"/>
                      <a:gd name="connsiteX26" fmla="*/ 749300 w 1181100"/>
                      <a:gd name="connsiteY26" fmla="*/ 1066800 h 1187450"/>
                      <a:gd name="connsiteX27" fmla="*/ 690562 w 1181100"/>
                      <a:gd name="connsiteY27" fmla="*/ 1076325 h 1187450"/>
                      <a:gd name="connsiteX28" fmla="*/ 661987 w 1181100"/>
                      <a:gd name="connsiteY28" fmla="*/ 1187450 h 1187450"/>
                      <a:gd name="connsiteX29" fmla="*/ 515937 w 1181100"/>
                      <a:gd name="connsiteY29" fmla="*/ 1174750 h 1187450"/>
                      <a:gd name="connsiteX30" fmla="*/ 485775 w 1181100"/>
                      <a:gd name="connsiteY30" fmla="*/ 1069975 h 1187450"/>
                      <a:gd name="connsiteX31" fmla="*/ 434975 w 1181100"/>
                      <a:gd name="connsiteY31" fmla="*/ 1054100 h 1187450"/>
                      <a:gd name="connsiteX32" fmla="*/ 349250 w 1181100"/>
                      <a:gd name="connsiteY32" fmla="*/ 1141413 h 1187450"/>
                      <a:gd name="connsiteX33" fmla="*/ 238125 w 1181100"/>
                      <a:gd name="connsiteY33" fmla="*/ 1065213 h 1187450"/>
                      <a:gd name="connsiteX34" fmla="*/ 271462 w 1181100"/>
                      <a:gd name="connsiteY34" fmla="*/ 955675 h 1187450"/>
                      <a:gd name="connsiteX35" fmla="*/ 231775 w 1181100"/>
                      <a:gd name="connsiteY35" fmla="*/ 911225 h 1187450"/>
                      <a:gd name="connsiteX36" fmla="*/ 111125 w 1181100"/>
                      <a:gd name="connsiteY36" fmla="*/ 952500 h 1187450"/>
                      <a:gd name="connsiteX37" fmla="*/ 50800 w 1181100"/>
                      <a:gd name="connsiteY37" fmla="*/ 831850 h 1187450"/>
                      <a:gd name="connsiteX38" fmla="*/ 130175 w 1181100"/>
                      <a:gd name="connsiteY38" fmla="*/ 739775 h 1187450"/>
                      <a:gd name="connsiteX39" fmla="*/ 115887 w 1181100"/>
                      <a:gd name="connsiteY39" fmla="*/ 690563 h 1187450"/>
                      <a:gd name="connsiteX40" fmla="*/ 3175 w 1181100"/>
                      <a:gd name="connsiteY40" fmla="*/ 660400 h 1187450"/>
                      <a:gd name="connsiteX41" fmla="*/ 0 w 1181100"/>
                      <a:gd name="connsiteY41" fmla="*/ 530225 h 1187450"/>
                      <a:gd name="connsiteX42" fmla="*/ 117475 w 1181100"/>
                      <a:gd name="connsiteY42" fmla="*/ 503238 h 1187450"/>
                      <a:gd name="connsiteX43" fmla="*/ 127000 w 1181100"/>
                      <a:gd name="connsiteY43" fmla="*/ 446088 h 1187450"/>
                      <a:gd name="connsiteX44" fmla="*/ 52387 w 1181100"/>
                      <a:gd name="connsiteY44" fmla="*/ 355600 h 1187450"/>
                      <a:gd name="connsiteX45" fmla="*/ 122237 w 1181100"/>
                      <a:gd name="connsiteY45" fmla="*/ 242888 h 1187450"/>
                      <a:gd name="connsiteX46" fmla="*/ 247650 w 1181100"/>
                      <a:gd name="connsiteY46" fmla="*/ 279400 h 1187450"/>
                      <a:gd name="connsiteX47" fmla="*/ 276225 w 1181100"/>
                      <a:gd name="connsiteY47" fmla="*/ 222250 h 1187450"/>
                      <a:gd name="connsiteX48" fmla="*/ 246062 w 1181100"/>
                      <a:gd name="connsiteY48" fmla="*/ 114300 h 11874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181100" h="1187450">
                        <a:moveTo>
                          <a:pt x="246062" y="114300"/>
                        </a:moveTo>
                        <a:lnTo>
                          <a:pt x="358775" y="47625"/>
                        </a:lnTo>
                        <a:lnTo>
                          <a:pt x="447675" y="128588"/>
                        </a:lnTo>
                        <a:lnTo>
                          <a:pt x="492125" y="115888"/>
                        </a:lnTo>
                        <a:lnTo>
                          <a:pt x="538162" y="0"/>
                        </a:lnTo>
                        <a:lnTo>
                          <a:pt x="660400" y="9525"/>
                        </a:lnTo>
                        <a:lnTo>
                          <a:pt x="700087" y="112713"/>
                        </a:lnTo>
                        <a:lnTo>
                          <a:pt x="741362" y="123825"/>
                        </a:lnTo>
                        <a:lnTo>
                          <a:pt x="835025" y="41275"/>
                        </a:lnTo>
                        <a:lnTo>
                          <a:pt x="944562" y="119063"/>
                        </a:lnTo>
                        <a:lnTo>
                          <a:pt x="933450" y="242888"/>
                        </a:lnTo>
                        <a:lnTo>
                          <a:pt x="962025" y="263525"/>
                        </a:lnTo>
                        <a:lnTo>
                          <a:pt x="1085850" y="234950"/>
                        </a:lnTo>
                        <a:lnTo>
                          <a:pt x="1136650" y="352425"/>
                        </a:lnTo>
                        <a:lnTo>
                          <a:pt x="1060450" y="450850"/>
                        </a:lnTo>
                        <a:lnTo>
                          <a:pt x="1073150" y="492125"/>
                        </a:lnTo>
                        <a:lnTo>
                          <a:pt x="1181100" y="527050"/>
                        </a:lnTo>
                        <a:lnTo>
                          <a:pt x="1181100" y="663575"/>
                        </a:lnTo>
                        <a:lnTo>
                          <a:pt x="1071562" y="706438"/>
                        </a:lnTo>
                        <a:lnTo>
                          <a:pt x="1066800" y="747713"/>
                        </a:lnTo>
                        <a:lnTo>
                          <a:pt x="1143000" y="827088"/>
                        </a:lnTo>
                        <a:lnTo>
                          <a:pt x="1079500" y="936625"/>
                        </a:lnTo>
                        <a:lnTo>
                          <a:pt x="966787" y="912813"/>
                        </a:lnTo>
                        <a:lnTo>
                          <a:pt x="930275" y="957263"/>
                        </a:lnTo>
                        <a:lnTo>
                          <a:pt x="949325" y="1082675"/>
                        </a:lnTo>
                        <a:lnTo>
                          <a:pt x="823912" y="1143000"/>
                        </a:lnTo>
                        <a:lnTo>
                          <a:pt x="749300" y="1066800"/>
                        </a:lnTo>
                        <a:lnTo>
                          <a:pt x="690562" y="1076325"/>
                        </a:lnTo>
                        <a:lnTo>
                          <a:pt x="661987" y="1187450"/>
                        </a:lnTo>
                        <a:lnTo>
                          <a:pt x="515937" y="1174750"/>
                        </a:lnTo>
                        <a:lnTo>
                          <a:pt x="485775" y="1069975"/>
                        </a:lnTo>
                        <a:lnTo>
                          <a:pt x="434975" y="1054100"/>
                        </a:lnTo>
                        <a:lnTo>
                          <a:pt x="349250" y="1141413"/>
                        </a:lnTo>
                        <a:lnTo>
                          <a:pt x="238125" y="1065213"/>
                        </a:lnTo>
                        <a:lnTo>
                          <a:pt x="271462" y="955675"/>
                        </a:lnTo>
                        <a:lnTo>
                          <a:pt x="231775" y="911225"/>
                        </a:lnTo>
                        <a:lnTo>
                          <a:pt x="111125" y="952500"/>
                        </a:lnTo>
                        <a:lnTo>
                          <a:pt x="50800" y="831850"/>
                        </a:lnTo>
                        <a:lnTo>
                          <a:pt x="130175" y="739775"/>
                        </a:lnTo>
                        <a:lnTo>
                          <a:pt x="115887" y="690563"/>
                        </a:lnTo>
                        <a:lnTo>
                          <a:pt x="3175" y="660400"/>
                        </a:lnTo>
                        <a:cubicBezTo>
                          <a:pt x="2117" y="617008"/>
                          <a:pt x="1058" y="573617"/>
                          <a:pt x="0" y="530225"/>
                        </a:cubicBezTo>
                        <a:lnTo>
                          <a:pt x="117475" y="503238"/>
                        </a:lnTo>
                        <a:lnTo>
                          <a:pt x="127000" y="446088"/>
                        </a:lnTo>
                        <a:lnTo>
                          <a:pt x="52387" y="355600"/>
                        </a:lnTo>
                        <a:lnTo>
                          <a:pt x="122237" y="242888"/>
                        </a:lnTo>
                        <a:lnTo>
                          <a:pt x="247650" y="279400"/>
                        </a:lnTo>
                        <a:lnTo>
                          <a:pt x="276225" y="222250"/>
                        </a:lnTo>
                        <a:lnTo>
                          <a:pt x="246062" y="114300"/>
                        </a:lnTo>
                        <a:close/>
                      </a:path>
                    </a:pathLst>
                  </a:custGeom>
                  <a:grpFill/>
                  <a:ln w="63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rmAutofit fontScale="25000" lnSpcReduction="20000"/>
                  </a:bodyPr>
                  <a:lstStyle/>
                  <a:p>
                    <a:pPr algn="ctr"/>
                    <a:endParaRPr lang="en-US" sz="8502"/>
                  </a:p>
                </p:txBody>
              </p:sp>
              <p:sp>
                <p:nvSpPr>
                  <p:cNvPr id="604" name="Ellipse 705">
                    <a:extLst>
                      <a:ext uri="{FF2B5EF4-FFF2-40B4-BE49-F238E27FC236}">
                        <a16:creationId xmlns:a16="http://schemas.microsoft.com/office/drawing/2014/main" id="{B8A3C2B6-DC92-AA20-4C5C-8C4394A1D4F3}"/>
                      </a:ext>
                    </a:extLst>
                  </p:cNvPr>
                  <p:cNvSpPr/>
                  <p:nvPr/>
                </p:nvSpPr>
                <p:spPr>
                  <a:xfrm>
                    <a:off x="9407893" y="2094265"/>
                    <a:ext cx="383807" cy="383807"/>
                  </a:xfrm>
                  <a:prstGeom prst="ellipse">
                    <a:avLst/>
                  </a:prstGeom>
                  <a:solidFill>
                    <a:schemeClr val="tx1">
                      <a:lumMod val="75000"/>
                    </a:schemeClr>
                  </a:solidFill>
                  <a:ln w="63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rmAutofit fontScale="25000" lnSpcReduction="20000"/>
                  </a:bodyPr>
                  <a:lstStyle/>
                  <a:p>
                    <a:pPr algn="ctr"/>
                    <a:endParaRPr lang="en-US" sz="8502" dirty="0"/>
                  </a:p>
                </p:txBody>
              </p:sp>
            </p:grpSp>
            <p:grpSp>
              <p:nvGrpSpPr>
                <p:cNvPr id="597" name="Gruppieren 420">
                  <a:extLst>
                    <a:ext uri="{FF2B5EF4-FFF2-40B4-BE49-F238E27FC236}">
                      <a16:creationId xmlns:a16="http://schemas.microsoft.com/office/drawing/2014/main" id="{87393496-90E8-1109-FA08-88DC9F79F39C}"/>
                    </a:ext>
                  </a:extLst>
                </p:cNvPr>
                <p:cNvGrpSpPr/>
                <p:nvPr/>
              </p:nvGrpSpPr>
              <p:grpSpPr>
                <a:xfrm rot="856851">
                  <a:off x="9488509" y="3837470"/>
                  <a:ext cx="122447" cy="123105"/>
                  <a:chOff x="8983663" y="1685925"/>
                  <a:chExt cx="1181100" cy="1187450"/>
                </a:xfrm>
                <a:grpFill/>
              </p:grpSpPr>
              <p:sp>
                <p:nvSpPr>
                  <p:cNvPr id="601" name="Freihandform: Form 424">
                    <a:extLst>
                      <a:ext uri="{FF2B5EF4-FFF2-40B4-BE49-F238E27FC236}">
                        <a16:creationId xmlns:a16="http://schemas.microsoft.com/office/drawing/2014/main" id="{6320A5A9-ADEC-2CE7-E722-D3F7C541EE0C}"/>
                      </a:ext>
                    </a:extLst>
                  </p:cNvPr>
                  <p:cNvSpPr/>
                  <p:nvPr/>
                </p:nvSpPr>
                <p:spPr>
                  <a:xfrm>
                    <a:off x="8983663" y="1685925"/>
                    <a:ext cx="1181100" cy="1187450"/>
                  </a:xfrm>
                  <a:custGeom>
                    <a:avLst/>
                    <a:gdLst>
                      <a:gd name="connsiteX0" fmla="*/ 246062 w 1181100"/>
                      <a:gd name="connsiteY0" fmla="*/ 114300 h 1187450"/>
                      <a:gd name="connsiteX1" fmla="*/ 358775 w 1181100"/>
                      <a:gd name="connsiteY1" fmla="*/ 47625 h 1187450"/>
                      <a:gd name="connsiteX2" fmla="*/ 447675 w 1181100"/>
                      <a:gd name="connsiteY2" fmla="*/ 128588 h 1187450"/>
                      <a:gd name="connsiteX3" fmla="*/ 492125 w 1181100"/>
                      <a:gd name="connsiteY3" fmla="*/ 115888 h 1187450"/>
                      <a:gd name="connsiteX4" fmla="*/ 538162 w 1181100"/>
                      <a:gd name="connsiteY4" fmla="*/ 0 h 1187450"/>
                      <a:gd name="connsiteX5" fmla="*/ 660400 w 1181100"/>
                      <a:gd name="connsiteY5" fmla="*/ 9525 h 1187450"/>
                      <a:gd name="connsiteX6" fmla="*/ 700087 w 1181100"/>
                      <a:gd name="connsiteY6" fmla="*/ 112713 h 1187450"/>
                      <a:gd name="connsiteX7" fmla="*/ 741362 w 1181100"/>
                      <a:gd name="connsiteY7" fmla="*/ 123825 h 1187450"/>
                      <a:gd name="connsiteX8" fmla="*/ 835025 w 1181100"/>
                      <a:gd name="connsiteY8" fmla="*/ 41275 h 1187450"/>
                      <a:gd name="connsiteX9" fmla="*/ 944562 w 1181100"/>
                      <a:gd name="connsiteY9" fmla="*/ 119063 h 1187450"/>
                      <a:gd name="connsiteX10" fmla="*/ 933450 w 1181100"/>
                      <a:gd name="connsiteY10" fmla="*/ 242888 h 1187450"/>
                      <a:gd name="connsiteX11" fmla="*/ 962025 w 1181100"/>
                      <a:gd name="connsiteY11" fmla="*/ 263525 h 1187450"/>
                      <a:gd name="connsiteX12" fmla="*/ 1085850 w 1181100"/>
                      <a:gd name="connsiteY12" fmla="*/ 234950 h 1187450"/>
                      <a:gd name="connsiteX13" fmla="*/ 1136650 w 1181100"/>
                      <a:gd name="connsiteY13" fmla="*/ 352425 h 1187450"/>
                      <a:gd name="connsiteX14" fmla="*/ 1060450 w 1181100"/>
                      <a:gd name="connsiteY14" fmla="*/ 450850 h 1187450"/>
                      <a:gd name="connsiteX15" fmla="*/ 1073150 w 1181100"/>
                      <a:gd name="connsiteY15" fmla="*/ 492125 h 1187450"/>
                      <a:gd name="connsiteX16" fmla="*/ 1181100 w 1181100"/>
                      <a:gd name="connsiteY16" fmla="*/ 527050 h 1187450"/>
                      <a:gd name="connsiteX17" fmla="*/ 1181100 w 1181100"/>
                      <a:gd name="connsiteY17" fmla="*/ 663575 h 1187450"/>
                      <a:gd name="connsiteX18" fmla="*/ 1071562 w 1181100"/>
                      <a:gd name="connsiteY18" fmla="*/ 706438 h 1187450"/>
                      <a:gd name="connsiteX19" fmla="*/ 1066800 w 1181100"/>
                      <a:gd name="connsiteY19" fmla="*/ 747713 h 1187450"/>
                      <a:gd name="connsiteX20" fmla="*/ 1143000 w 1181100"/>
                      <a:gd name="connsiteY20" fmla="*/ 827088 h 1187450"/>
                      <a:gd name="connsiteX21" fmla="*/ 1079500 w 1181100"/>
                      <a:gd name="connsiteY21" fmla="*/ 936625 h 1187450"/>
                      <a:gd name="connsiteX22" fmla="*/ 966787 w 1181100"/>
                      <a:gd name="connsiteY22" fmla="*/ 912813 h 1187450"/>
                      <a:gd name="connsiteX23" fmla="*/ 930275 w 1181100"/>
                      <a:gd name="connsiteY23" fmla="*/ 957263 h 1187450"/>
                      <a:gd name="connsiteX24" fmla="*/ 949325 w 1181100"/>
                      <a:gd name="connsiteY24" fmla="*/ 1082675 h 1187450"/>
                      <a:gd name="connsiteX25" fmla="*/ 823912 w 1181100"/>
                      <a:gd name="connsiteY25" fmla="*/ 1143000 h 1187450"/>
                      <a:gd name="connsiteX26" fmla="*/ 749300 w 1181100"/>
                      <a:gd name="connsiteY26" fmla="*/ 1066800 h 1187450"/>
                      <a:gd name="connsiteX27" fmla="*/ 690562 w 1181100"/>
                      <a:gd name="connsiteY27" fmla="*/ 1076325 h 1187450"/>
                      <a:gd name="connsiteX28" fmla="*/ 661987 w 1181100"/>
                      <a:gd name="connsiteY28" fmla="*/ 1187450 h 1187450"/>
                      <a:gd name="connsiteX29" fmla="*/ 515937 w 1181100"/>
                      <a:gd name="connsiteY29" fmla="*/ 1174750 h 1187450"/>
                      <a:gd name="connsiteX30" fmla="*/ 485775 w 1181100"/>
                      <a:gd name="connsiteY30" fmla="*/ 1069975 h 1187450"/>
                      <a:gd name="connsiteX31" fmla="*/ 434975 w 1181100"/>
                      <a:gd name="connsiteY31" fmla="*/ 1054100 h 1187450"/>
                      <a:gd name="connsiteX32" fmla="*/ 349250 w 1181100"/>
                      <a:gd name="connsiteY32" fmla="*/ 1141413 h 1187450"/>
                      <a:gd name="connsiteX33" fmla="*/ 238125 w 1181100"/>
                      <a:gd name="connsiteY33" fmla="*/ 1065213 h 1187450"/>
                      <a:gd name="connsiteX34" fmla="*/ 271462 w 1181100"/>
                      <a:gd name="connsiteY34" fmla="*/ 955675 h 1187450"/>
                      <a:gd name="connsiteX35" fmla="*/ 231775 w 1181100"/>
                      <a:gd name="connsiteY35" fmla="*/ 911225 h 1187450"/>
                      <a:gd name="connsiteX36" fmla="*/ 111125 w 1181100"/>
                      <a:gd name="connsiteY36" fmla="*/ 952500 h 1187450"/>
                      <a:gd name="connsiteX37" fmla="*/ 50800 w 1181100"/>
                      <a:gd name="connsiteY37" fmla="*/ 831850 h 1187450"/>
                      <a:gd name="connsiteX38" fmla="*/ 130175 w 1181100"/>
                      <a:gd name="connsiteY38" fmla="*/ 739775 h 1187450"/>
                      <a:gd name="connsiteX39" fmla="*/ 115887 w 1181100"/>
                      <a:gd name="connsiteY39" fmla="*/ 690563 h 1187450"/>
                      <a:gd name="connsiteX40" fmla="*/ 3175 w 1181100"/>
                      <a:gd name="connsiteY40" fmla="*/ 660400 h 1187450"/>
                      <a:gd name="connsiteX41" fmla="*/ 0 w 1181100"/>
                      <a:gd name="connsiteY41" fmla="*/ 530225 h 1187450"/>
                      <a:gd name="connsiteX42" fmla="*/ 117475 w 1181100"/>
                      <a:gd name="connsiteY42" fmla="*/ 503238 h 1187450"/>
                      <a:gd name="connsiteX43" fmla="*/ 127000 w 1181100"/>
                      <a:gd name="connsiteY43" fmla="*/ 446088 h 1187450"/>
                      <a:gd name="connsiteX44" fmla="*/ 52387 w 1181100"/>
                      <a:gd name="connsiteY44" fmla="*/ 355600 h 1187450"/>
                      <a:gd name="connsiteX45" fmla="*/ 122237 w 1181100"/>
                      <a:gd name="connsiteY45" fmla="*/ 242888 h 1187450"/>
                      <a:gd name="connsiteX46" fmla="*/ 247650 w 1181100"/>
                      <a:gd name="connsiteY46" fmla="*/ 279400 h 1187450"/>
                      <a:gd name="connsiteX47" fmla="*/ 276225 w 1181100"/>
                      <a:gd name="connsiteY47" fmla="*/ 222250 h 1187450"/>
                      <a:gd name="connsiteX48" fmla="*/ 246062 w 1181100"/>
                      <a:gd name="connsiteY48" fmla="*/ 114300 h 11874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181100" h="1187450">
                        <a:moveTo>
                          <a:pt x="246062" y="114300"/>
                        </a:moveTo>
                        <a:lnTo>
                          <a:pt x="358775" y="47625"/>
                        </a:lnTo>
                        <a:lnTo>
                          <a:pt x="447675" y="128588"/>
                        </a:lnTo>
                        <a:lnTo>
                          <a:pt x="492125" y="115888"/>
                        </a:lnTo>
                        <a:lnTo>
                          <a:pt x="538162" y="0"/>
                        </a:lnTo>
                        <a:lnTo>
                          <a:pt x="660400" y="9525"/>
                        </a:lnTo>
                        <a:lnTo>
                          <a:pt x="700087" y="112713"/>
                        </a:lnTo>
                        <a:lnTo>
                          <a:pt x="741362" y="123825"/>
                        </a:lnTo>
                        <a:lnTo>
                          <a:pt x="835025" y="41275"/>
                        </a:lnTo>
                        <a:lnTo>
                          <a:pt x="944562" y="119063"/>
                        </a:lnTo>
                        <a:lnTo>
                          <a:pt x="933450" y="242888"/>
                        </a:lnTo>
                        <a:lnTo>
                          <a:pt x="962025" y="263525"/>
                        </a:lnTo>
                        <a:lnTo>
                          <a:pt x="1085850" y="234950"/>
                        </a:lnTo>
                        <a:lnTo>
                          <a:pt x="1136650" y="352425"/>
                        </a:lnTo>
                        <a:lnTo>
                          <a:pt x="1060450" y="450850"/>
                        </a:lnTo>
                        <a:lnTo>
                          <a:pt x="1073150" y="492125"/>
                        </a:lnTo>
                        <a:lnTo>
                          <a:pt x="1181100" y="527050"/>
                        </a:lnTo>
                        <a:lnTo>
                          <a:pt x="1181100" y="663575"/>
                        </a:lnTo>
                        <a:lnTo>
                          <a:pt x="1071562" y="706438"/>
                        </a:lnTo>
                        <a:lnTo>
                          <a:pt x="1066800" y="747713"/>
                        </a:lnTo>
                        <a:lnTo>
                          <a:pt x="1143000" y="827088"/>
                        </a:lnTo>
                        <a:lnTo>
                          <a:pt x="1079500" y="936625"/>
                        </a:lnTo>
                        <a:lnTo>
                          <a:pt x="966787" y="912813"/>
                        </a:lnTo>
                        <a:lnTo>
                          <a:pt x="930275" y="957263"/>
                        </a:lnTo>
                        <a:lnTo>
                          <a:pt x="949325" y="1082675"/>
                        </a:lnTo>
                        <a:lnTo>
                          <a:pt x="823912" y="1143000"/>
                        </a:lnTo>
                        <a:lnTo>
                          <a:pt x="749300" y="1066800"/>
                        </a:lnTo>
                        <a:lnTo>
                          <a:pt x="690562" y="1076325"/>
                        </a:lnTo>
                        <a:lnTo>
                          <a:pt x="661987" y="1187450"/>
                        </a:lnTo>
                        <a:lnTo>
                          <a:pt x="515937" y="1174750"/>
                        </a:lnTo>
                        <a:lnTo>
                          <a:pt x="485775" y="1069975"/>
                        </a:lnTo>
                        <a:lnTo>
                          <a:pt x="434975" y="1054100"/>
                        </a:lnTo>
                        <a:lnTo>
                          <a:pt x="349250" y="1141413"/>
                        </a:lnTo>
                        <a:lnTo>
                          <a:pt x="238125" y="1065213"/>
                        </a:lnTo>
                        <a:lnTo>
                          <a:pt x="271462" y="955675"/>
                        </a:lnTo>
                        <a:lnTo>
                          <a:pt x="231775" y="911225"/>
                        </a:lnTo>
                        <a:lnTo>
                          <a:pt x="111125" y="952500"/>
                        </a:lnTo>
                        <a:lnTo>
                          <a:pt x="50800" y="831850"/>
                        </a:lnTo>
                        <a:lnTo>
                          <a:pt x="130175" y="739775"/>
                        </a:lnTo>
                        <a:lnTo>
                          <a:pt x="115887" y="690563"/>
                        </a:lnTo>
                        <a:lnTo>
                          <a:pt x="3175" y="660400"/>
                        </a:lnTo>
                        <a:cubicBezTo>
                          <a:pt x="2117" y="617008"/>
                          <a:pt x="1058" y="573617"/>
                          <a:pt x="0" y="530225"/>
                        </a:cubicBezTo>
                        <a:lnTo>
                          <a:pt x="117475" y="503238"/>
                        </a:lnTo>
                        <a:lnTo>
                          <a:pt x="127000" y="446088"/>
                        </a:lnTo>
                        <a:lnTo>
                          <a:pt x="52387" y="355600"/>
                        </a:lnTo>
                        <a:lnTo>
                          <a:pt x="122237" y="242888"/>
                        </a:lnTo>
                        <a:lnTo>
                          <a:pt x="247650" y="279400"/>
                        </a:lnTo>
                        <a:lnTo>
                          <a:pt x="276225" y="222250"/>
                        </a:lnTo>
                        <a:lnTo>
                          <a:pt x="246062" y="114300"/>
                        </a:lnTo>
                        <a:close/>
                      </a:path>
                    </a:pathLst>
                  </a:custGeom>
                  <a:grpFill/>
                  <a:ln w="63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rmAutofit fontScale="25000" lnSpcReduction="20000"/>
                  </a:bodyPr>
                  <a:lstStyle/>
                  <a:p>
                    <a:pPr algn="ctr"/>
                    <a:endParaRPr lang="en-US" sz="8502"/>
                  </a:p>
                </p:txBody>
              </p:sp>
              <p:sp>
                <p:nvSpPr>
                  <p:cNvPr id="602" name="Ellipse 703">
                    <a:extLst>
                      <a:ext uri="{FF2B5EF4-FFF2-40B4-BE49-F238E27FC236}">
                        <a16:creationId xmlns:a16="http://schemas.microsoft.com/office/drawing/2014/main" id="{AC6083AC-2FDD-17EA-10A0-A0C418398576}"/>
                      </a:ext>
                    </a:extLst>
                  </p:cNvPr>
                  <p:cNvSpPr/>
                  <p:nvPr/>
                </p:nvSpPr>
                <p:spPr>
                  <a:xfrm>
                    <a:off x="9407893" y="2094265"/>
                    <a:ext cx="383807" cy="383807"/>
                  </a:xfrm>
                  <a:prstGeom prst="ellipse">
                    <a:avLst/>
                  </a:prstGeom>
                  <a:solidFill>
                    <a:schemeClr val="tx1">
                      <a:lumMod val="75000"/>
                    </a:schemeClr>
                  </a:solidFill>
                  <a:ln w="63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rmAutofit fontScale="25000" lnSpcReduction="20000"/>
                  </a:bodyPr>
                  <a:lstStyle/>
                  <a:p>
                    <a:pPr algn="ctr"/>
                    <a:endParaRPr lang="en-US" sz="8502" dirty="0"/>
                  </a:p>
                </p:txBody>
              </p:sp>
            </p:grpSp>
            <p:grpSp>
              <p:nvGrpSpPr>
                <p:cNvPr id="598" name="Gruppieren 421">
                  <a:extLst>
                    <a:ext uri="{FF2B5EF4-FFF2-40B4-BE49-F238E27FC236}">
                      <a16:creationId xmlns:a16="http://schemas.microsoft.com/office/drawing/2014/main" id="{5F2951AB-291D-A996-1904-94460CA52701}"/>
                    </a:ext>
                  </a:extLst>
                </p:cNvPr>
                <p:cNvGrpSpPr/>
                <p:nvPr/>
              </p:nvGrpSpPr>
              <p:grpSpPr>
                <a:xfrm rot="987537">
                  <a:off x="9456802" y="3988413"/>
                  <a:ext cx="92087" cy="92582"/>
                  <a:chOff x="8983663" y="1685925"/>
                  <a:chExt cx="1181100" cy="1187450"/>
                </a:xfrm>
                <a:grpFill/>
              </p:grpSpPr>
              <p:sp>
                <p:nvSpPr>
                  <p:cNvPr id="599" name="Freihandform: Form 422">
                    <a:extLst>
                      <a:ext uri="{FF2B5EF4-FFF2-40B4-BE49-F238E27FC236}">
                        <a16:creationId xmlns:a16="http://schemas.microsoft.com/office/drawing/2014/main" id="{28C17E36-0CCA-5E11-71D6-81C4C0E552DC}"/>
                      </a:ext>
                    </a:extLst>
                  </p:cNvPr>
                  <p:cNvSpPr/>
                  <p:nvPr/>
                </p:nvSpPr>
                <p:spPr>
                  <a:xfrm>
                    <a:off x="8983663" y="1685925"/>
                    <a:ext cx="1181100" cy="1187450"/>
                  </a:xfrm>
                  <a:custGeom>
                    <a:avLst/>
                    <a:gdLst>
                      <a:gd name="connsiteX0" fmla="*/ 246062 w 1181100"/>
                      <a:gd name="connsiteY0" fmla="*/ 114300 h 1187450"/>
                      <a:gd name="connsiteX1" fmla="*/ 358775 w 1181100"/>
                      <a:gd name="connsiteY1" fmla="*/ 47625 h 1187450"/>
                      <a:gd name="connsiteX2" fmla="*/ 447675 w 1181100"/>
                      <a:gd name="connsiteY2" fmla="*/ 128588 h 1187450"/>
                      <a:gd name="connsiteX3" fmla="*/ 492125 w 1181100"/>
                      <a:gd name="connsiteY3" fmla="*/ 115888 h 1187450"/>
                      <a:gd name="connsiteX4" fmla="*/ 538162 w 1181100"/>
                      <a:gd name="connsiteY4" fmla="*/ 0 h 1187450"/>
                      <a:gd name="connsiteX5" fmla="*/ 660400 w 1181100"/>
                      <a:gd name="connsiteY5" fmla="*/ 9525 h 1187450"/>
                      <a:gd name="connsiteX6" fmla="*/ 700087 w 1181100"/>
                      <a:gd name="connsiteY6" fmla="*/ 112713 h 1187450"/>
                      <a:gd name="connsiteX7" fmla="*/ 741362 w 1181100"/>
                      <a:gd name="connsiteY7" fmla="*/ 123825 h 1187450"/>
                      <a:gd name="connsiteX8" fmla="*/ 835025 w 1181100"/>
                      <a:gd name="connsiteY8" fmla="*/ 41275 h 1187450"/>
                      <a:gd name="connsiteX9" fmla="*/ 944562 w 1181100"/>
                      <a:gd name="connsiteY9" fmla="*/ 119063 h 1187450"/>
                      <a:gd name="connsiteX10" fmla="*/ 933450 w 1181100"/>
                      <a:gd name="connsiteY10" fmla="*/ 242888 h 1187450"/>
                      <a:gd name="connsiteX11" fmla="*/ 962025 w 1181100"/>
                      <a:gd name="connsiteY11" fmla="*/ 263525 h 1187450"/>
                      <a:gd name="connsiteX12" fmla="*/ 1085850 w 1181100"/>
                      <a:gd name="connsiteY12" fmla="*/ 234950 h 1187450"/>
                      <a:gd name="connsiteX13" fmla="*/ 1136650 w 1181100"/>
                      <a:gd name="connsiteY13" fmla="*/ 352425 h 1187450"/>
                      <a:gd name="connsiteX14" fmla="*/ 1060450 w 1181100"/>
                      <a:gd name="connsiteY14" fmla="*/ 450850 h 1187450"/>
                      <a:gd name="connsiteX15" fmla="*/ 1073150 w 1181100"/>
                      <a:gd name="connsiteY15" fmla="*/ 492125 h 1187450"/>
                      <a:gd name="connsiteX16" fmla="*/ 1181100 w 1181100"/>
                      <a:gd name="connsiteY16" fmla="*/ 527050 h 1187450"/>
                      <a:gd name="connsiteX17" fmla="*/ 1181100 w 1181100"/>
                      <a:gd name="connsiteY17" fmla="*/ 663575 h 1187450"/>
                      <a:gd name="connsiteX18" fmla="*/ 1071562 w 1181100"/>
                      <a:gd name="connsiteY18" fmla="*/ 706438 h 1187450"/>
                      <a:gd name="connsiteX19" fmla="*/ 1066800 w 1181100"/>
                      <a:gd name="connsiteY19" fmla="*/ 747713 h 1187450"/>
                      <a:gd name="connsiteX20" fmla="*/ 1143000 w 1181100"/>
                      <a:gd name="connsiteY20" fmla="*/ 827088 h 1187450"/>
                      <a:gd name="connsiteX21" fmla="*/ 1079500 w 1181100"/>
                      <a:gd name="connsiteY21" fmla="*/ 936625 h 1187450"/>
                      <a:gd name="connsiteX22" fmla="*/ 966787 w 1181100"/>
                      <a:gd name="connsiteY22" fmla="*/ 912813 h 1187450"/>
                      <a:gd name="connsiteX23" fmla="*/ 930275 w 1181100"/>
                      <a:gd name="connsiteY23" fmla="*/ 957263 h 1187450"/>
                      <a:gd name="connsiteX24" fmla="*/ 949325 w 1181100"/>
                      <a:gd name="connsiteY24" fmla="*/ 1082675 h 1187450"/>
                      <a:gd name="connsiteX25" fmla="*/ 823912 w 1181100"/>
                      <a:gd name="connsiteY25" fmla="*/ 1143000 h 1187450"/>
                      <a:gd name="connsiteX26" fmla="*/ 749300 w 1181100"/>
                      <a:gd name="connsiteY26" fmla="*/ 1066800 h 1187450"/>
                      <a:gd name="connsiteX27" fmla="*/ 690562 w 1181100"/>
                      <a:gd name="connsiteY27" fmla="*/ 1076325 h 1187450"/>
                      <a:gd name="connsiteX28" fmla="*/ 661987 w 1181100"/>
                      <a:gd name="connsiteY28" fmla="*/ 1187450 h 1187450"/>
                      <a:gd name="connsiteX29" fmla="*/ 515937 w 1181100"/>
                      <a:gd name="connsiteY29" fmla="*/ 1174750 h 1187450"/>
                      <a:gd name="connsiteX30" fmla="*/ 485775 w 1181100"/>
                      <a:gd name="connsiteY30" fmla="*/ 1069975 h 1187450"/>
                      <a:gd name="connsiteX31" fmla="*/ 434975 w 1181100"/>
                      <a:gd name="connsiteY31" fmla="*/ 1054100 h 1187450"/>
                      <a:gd name="connsiteX32" fmla="*/ 349250 w 1181100"/>
                      <a:gd name="connsiteY32" fmla="*/ 1141413 h 1187450"/>
                      <a:gd name="connsiteX33" fmla="*/ 238125 w 1181100"/>
                      <a:gd name="connsiteY33" fmla="*/ 1065213 h 1187450"/>
                      <a:gd name="connsiteX34" fmla="*/ 271462 w 1181100"/>
                      <a:gd name="connsiteY34" fmla="*/ 955675 h 1187450"/>
                      <a:gd name="connsiteX35" fmla="*/ 231775 w 1181100"/>
                      <a:gd name="connsiteY35" fmla="*/ 911225 h 1187450"/>
                      <a:gd name="connsiteX36" fmla="*/ 111125 w 1181100"/>
                      <a:gd name="connsiteY36" fmla="*/ 952500 h 1187450"/>
                      <a:gd name="connsiteX37" fmla="*/ 50800 w 1181100"/>
                      <a:gd name="connsiteY37" fmla="*/ 831850 h 1187450"/>
                      <a:gd name="connsiteX38" fmla="*/ 130175 w 1181100"/>
                      <a:gd name="connsiteY38" fmla="*/ 739775 h 1187450"/>
                      <a:gd name="connsiteX39" fmla="*/ 115887 w 1181100"/>
                      <a:gd name="connsiteY39" fmla="*/ 690563 h 1187450"/>
                      <a:gd name="connsiteX40" fmla="*/ 3175 w 1181100"/>
                      <a:gd name="connsiteY40" fmla="*/ 660400 h 1187450"/>
                      <a:gd name="connsiteX41" fmla="*/ 0 w 1181100"/>
                      <a:gd name="connsiteY41" fmla="*/ 530225 h 1187450"/>
                      <a:gd name="connsiteX42" fmla="*/ 117475 w 1181100"/>
                      <a:gd name="connsiteY42" fmla="*/ 503238 h 1187450"/>
                      <a:gd name="connsiteX43" fmla="*/ 127000 w 1181100"/>
                      <a:gd name="connsiteY43" fmla="*/ 446088 h 1187450"/>
                      <a:gd name="connsiteX44" fmla="*/ 52387 w 1181100"/>
                      <a:gd name="connsiteY44" fmla="*/ 355600 h 1187450"/>
                      <a:gd name="connsiteX45" fmla="*/ 122237 w 1181100"/>
                      <a:gd name="connsiteY45" fmla="*/ 242888 h 1187450"/>
                      <a:gd name="connsiteX46" fmla="*/ 247650 w 1181100"/>
                      <a:gd name="connsiteY46" fmla="*/ 279400 h 1187450"/>
                      <a:gd name="connsiteX47" fmla="*/ 276225 w 1181100"/>
                      <a:gd name="connsiteY47" fmla="*/ 222250 h 1187450"/>
                      <a:gd name="connsiteX48" fmla="*/ 246062 w 1181100"/>
                      <a:gd name="connsiteY48" fmla="*/ 114300 h 11874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181100" h="1187450">
                        <a:moveTo>
                          <a:pt x="246062" y="114300"/>
                        </a:moveTo>
                        <a:lnTo>
                          <a:pt x="358775" y="47625"/>
                        </a:lnTo>
                        <a:lnTo>
                          <a:pt x="447675" y="128588"/>
                        </a:lnTo>
                        <a:lnTo>
                          <a:pt x="492125" y="115888"/>
                        </a:lnTo>
                        <a:lnTo>
                          <a:pt x="538162" y="0"/>
                        </a:lnTo>
                        <a:lnTo>
                          <a:pt x="660400" y="9525"/>
                        </a:lnTo>
                        <a:lnTo>
                          <a:pt x="700087" y="112713"/>
                        </a:lnTo>
                        <a:lnTo>
                          <a:pt x="741362" y="123825"/>
                        </a:lnTo>
                        <a:lnTo>
                          <a:pt x="835025" y="41275"/>
                        </a:lnTo>
                        <a:lnTo>
                          <a:pt x="944562" y="119063"/>
                        </a:lnTo>
                        <a:lnTo>
                          <a:pt x="933450" y="242888"/>
                        </a:lnTo>
                        <a:lnTo>
                          <a:pt x="962025" y="263525"/>
                        </a:lnTo>
                        <a:lnTo>
                          <a:pt x="1085850" y="234950"/>
                        </a:lnTo>
                        <a:lnTo>
                          <a:pt x="1136650" y="352425"/>
                        </a:lnTo>
                        <a:lnTo>
                          <a:pt x="1060450" y="450850"/>
                        </a:lnTo>
                        <a:lnTo>
                          <a:pt x="1073150" y="492125"/>
                        </a:lnTo>
                        <a:lnTo>
                          <a:pt x="1181100" y="527050"/>
                        </a:lnTo>
                        <a:lnTo>
                          <a:pt x="1181100" y="663575"/>
                        </a:lnTo>
                        <a:lnTo>
                          <a:pt x="1071562" y="706438"/>
                        </a:lnTo>
                        <a:lnTo>
                          <a:pt x="1066800" y="747713"/>
                        </a:lnTo>
                        <a:lnTo>
                          <a:pt x="1143000" y="827088"/>
                        </a:lnTo>
                        <a:lnTo>
                          <a:pt x="1079500" y="936625"/>
                        </a:lnTo>
                        <a:lnTo>
                          <a:pt x="966787" y="912813"/>
                        </a:lnTo>
                        <a:lnTo>
                          <a:pt x="930275" y="957263"/>
                        </a:lnTo>
                        <a:lnTo>
                          <a:pt x="949325" y="1082675"/>
                        </a:lnTo>
                        <a:lnTo>
                          <a:pt x="823912" y="1143000"/>
                        </a:lnTo>
                        <a:lnTo>
                          <a:pt x="749300" y="1066800"/>
                        </a:lnTo>
                        <a:lnTo>
                          <a:pt x="690562" y="1076325"/>
                        </a:lnTo>
                        <a:lnTo>
                          <a:pt x="661987" y="1187450"/>
                        </a:lnTo>
                        <a:lnTo>
                          <a:pt x="515937" y="1174750"/>
                        </a:lnTo>
                        <a:lnTo>
                          <a:pt x="485775" y="1069975"/>
                        </a:lnTo>
                        <a:lnTo>
                          <a:pt x="434975" y="1054100"/>
                        </a:lnTo>
                        <a:lnTo>
                          <a:pt x="349250" y="1141413"/>
                        </a:lnTo>
                        <a:lnTo>
                          <a:pt x="238125" y="1065213"/>
                        </a:lnTo>
                        <a:lnTo>
                          <a:pt x="271462" y="955675"/>
                        </a:lnTo>
                        <a:lnTo>
                          <a:pt x="231775" y="911225"/>
                        </a:lnTo>
                        <a:lnTo>
                          <a:pt x="111125" y="952500"/>
                        </a:lnTo>
                        <a:lnTo>
                          <a:pt x="50800" y="831850"/>
                        </a:lnTo>
                        <a:lnTo>
                          <a:pt x="130175" y="739775"/>
                        </a:lnTo>
                        <a:lnTo>
                          <a:pt x="115887" y="690563"/>
                        </a:lnTo>
                        <a:lnTo>
                          <a:pt x="3175" y="660400"/>
                        </a:lnTo>
                        <a:cubicBezTo>
                          <a:pt x="2117" y="617008"/>
                          <a:pt x="1058" y="573617"/>
                          <a:pt x="0" y="530225"/>
                        </a:cubicBezTo>
                        <a:lnTo>
                          <a:pt x="117475" y="503238"/>
                        </a:lnTo>
                        <a:lnTo>
                          <a:pt x="127000" y="446088"/>
                        </a:lnTo>
                        <a:lnTo>
                          <a:pt x="52387" y="355600"/>
                        </a:lnTo>
                        <a:lnTo>
                          <a:pt x="122237" y="242888"/>
                        </a:lnTo>
                        <a:lnTo>
                          <a:pt x="247650" y="279400"/>
                        </a:lnTo>
                        <a:lnTo>
                          <a:pt x="276225" y="222250"/>
                        </a:lnTo>
                        <a:lnTo>
                          <a:pt x="246062" y="114300"/>
                        </a:lnTo>
                        <a:close/>
                      </a:path>
                    </a:pathLst>
                  </a:custGeom>
                  <a:grpFill/>
                  <a:ln w="63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rmAutofit fontScale="25000" lnSpcReduction="20000"/>
                  </a:bodyPr>
                  <a:lstStyle/>
                  <a:p>
                    <a:pPr algn="ctr"/>
                    <a:endParaRPr lang="en-US" sz="8502"/>
                  </a:p>
                </p:txBody>
              </p:sp>
              <p:sp>
                <p:nvSpPr>
                  <p:cNvPr id="600" name="Ellipse 423">
                    <a:extLst>
                      <a:ext uri="{FF2B5EF4-FFF2-40B4-BE49-F238E27FC236}">
                        <a16:creationId xmlns:a16="http://schemas.microsoft.com/office/drawing/2014/main" id="{028C969D-9A00-0E17-FAD2-8502342876A0}"/>
                      </a:ext>
                    </a:extLst>
                  </p:cNvPr>
                  <p:cNvSpPr/>
                  <p:nvPr/>
                </p:nvSpPr>
                <p:spPr>
                  <a:xfrm>
                    <a:off x="9407893" y="2094265"/>
                    <a:ext cx="383807" cy="383807"/>
                  </a:xfrm>
                  <a:prstGeom prst="ellipse">
                    <a:avLst/>
                  </a:prstGeom>
                  <a:solidFill>
                    <a:schemeClr val="tx1">
                      <a:lumMod val="75000"/>
                    </a:schemeClr>
                  </a:solidFill>
                  <a:ln w="63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rmAutofit fontScale="25000" lnSpcReduction="20000"/>
                  </a:bodyPr>
                  <a:lstStyle/>
                  <a:p>
                    <a:pPr algn="ctr"/>
                    <a:endParaRPr lang="en-US" sz="8502"/>
                  </a:p>
                </p:txBody>
              </p:sp>
            </p:grpSp>
          </p:grpSp>
          <p:sp>
            <p:nvSpPr>
              <p:cNvPr id="544" name="Freihandform: Form 23">
                <a:extLst>
                  <a:ext uri="{FF2B5EF4-FFF2-40B4-BE49-F238E27FC236}">
                    <a16:creationId xmlns:a16="http://schemas.microsoft.com/office/drawing/2014/main" id="{12D928F9-0463-F2EF-7A45-A9503D580CFE}"/>
                  </a:ext>
                </a:extLst>
              </p:cNvPr>
              <p:cNvSpPr/>
              <p:nvPr/>
            </p:nvSpPr>
            <p:spPr>
              <a:xfrm>
                <a:off x="5907295" y="2231770"/>
                <a:ext cx="1152529" cy="876881"/>
              </a:xfrm>
              <a:custGeom>
                <a:avLst/>
                <a:gdLst>
                  <a:gd name="connsiteX0" fmla="*/ 722 w 4187090"/>
                  <a:gd name="connsiteY0" fmla="*/ 1962171 h 2549898"/>
                  <a:gd name="connsiteX1" fmla="*/ 295997 w 4187090"/>
                  <a:gd name="connsiteY1" fmla="*/ 1876446 h 2549898"/>
                  <a:gd name="connsiteX2" fmla="*/ 529360 w 4187090"/>
                  <a:gd name="connsiteY2" fmla="*/ 1819296 h 2549898"/>
                  <a:gd name="connsiteX3" fmla="*/ 777010 w 4187090"/>
                  <a:gd name="connsiteY3" fmla="*/ 1631177 h 2549898"/>
                  <a:gd name="connsiteX4" fmla="*/ 1105622 w 4187090"/>
                  <a:gd name="connsiteY4" fmla="*/ 1245415 h 2549898"/>
                  <a:gd name="connsiteX5" fmla="*/ 1472335 w 4187090"/>
                  <a:gd name="connsiteY5" fmla="*/ 664390 h 2549898"/>
                  <a:gd name="connsiteX6" fmla="*/ 1769991 w 4187090"/>
                  <a:gd name="connsiteY6" fmla="*/ 238146 h 2549898"/>
                  <a:gd name="connsiteX7" fmla="*/ 2036691 w 4187090"/>
                  <a:gd name="connsiteY7" fmla="*/ 21452 h 2549898"/>
                  <a:gd name="connsiteX8" fmla="*/ 2296247 w 4187090"/>
                  <a:gd name="connsiteY8" fmla="*/ 40502 h 2549898"/>
                  <a:gd name="connsiteX9" fmla="*/ 2577235 w 4187090"/>
                  <a:gd name="connsiteY9" fmla="*/ 309583 h 2549898"/>
                  <a:gd name="connsiteX10" fmla="*/ 2884416 w 4187090"/>
                  <a:gd name="connsiteY10" fmla="*/ 747733 h 2549898"/>
                  <a:gd name="connsiteX11" fmla="*/ 3082060 w 4187090"/>
                  <a:gd name="connsiteY11" fmla="*/ 1069202 h 2549898"/>
                  <a:gd name="connsiteX12" fmla="*/ 3322566 w 4187090"/>
                  <a:gd name="connsiteY12" fmla="*/ 1424008 h 2549898"/>
                  <a:gd name="connsiteX13" fmla="*/ 3513066 w 4187090"/>
                  <a:gd name="connsiteY13" fmla="*/ 1640702 h 2549898"/>
                  <a:gd name="connsiteX14" fmla="*/ 3703566 w 4187090"/>
                  <a:gd name="connsiteY14" fmla="*/ 1783577 h 2549898"/>
                  <a:gd name="connsiteX15" fmla="*/ 3777385 w 4187090"/>
                  <a:gd name="connsiteY15" fmla="*/ 1819296 h 2549898"/>
                  <a:gd name="connsiteX16" fmla="*/ 3846441 w 4187090"/>
                  <a:gd name="connsiteY16" fmla="*/ 1876446 h 2549898"/>
                  <a:gd name="connsiteX17" fmla="*/ 4008366 w 4187090"/>
                  <a:gd name="connsiteY17" fmla="*/ 2069327 h 2549898"/>
                  <a:gd name="connsiteX18" fmla="*/ 4186960 w 4187090"/>
                  <a:gd name="connsiteY18" fmla="*/ 2209821 h 2549898"/>
                  <a:gd name="connsiteX19" fmla="*/ 3979791 w 4187090"/>
                  <a:gd name="connsiteY19" fmla="*/ 2209821 h 2549898"/>
                  <a:gd name="connsiteX20" fmla="*/ 3820247 w 4187090"/>
                  <a:gd name="connsiteY20" fmla="*/ 2197915 h 2549898"/>
                  <a:gd name="connsiteX21" fmla="*/ 3501160 w 4187090"/>
                  <a:gd name="connsiteY21" fmla="*/ 2145527 h 2549898"/>
                  <a:gd name="connsiteX22" fmla="*/ 3139210 w 4187090"/>
                  <a:gd name="connsiteY22" fmla="*/ 2124096 h 2549898"/>
                  <a:gd name="connsiteX23" fmla="*/ 2758210 w 4187090"/>
                  <a:gd name="connsiteY23" fmla="*/ 2166958 h 2549898"/>
                  <a:gd name="connsiteX24" fmla="*/ 2408166 w 4187090"/>
                  <a:gd name="connsiteY24" fmla="*/ 2281258 h 2549898"/>
                  <a:gd name="connsiteX25" fmla="*/ 2122416 w 4187090"/>
                  <a:gd name="connsiteY25" fmla="*/ 2383652 h 2549898"/>
                  <a:gd name="connsiteX26" fmla="*/ 1870004 w 4187090"/>
                  <a:gd name="connsiteY26" fmla="*/ 2471758 h 2549898"/>
                  <a:gd name="connsiteX27" fmla="*/ 1603304 w 4187090"/>
                  <a:gd name="connsiteY27" fmla="*/ 2538433 h 2549898"/>
                  <a:gd name="connsiteX28" fmla="*/ 1548535 w 4187090"/>
                  <a:gd name="connsiteY28" fmla="*/ 2547958 h 2549898"/>
                  <a:gd name="connsiteX29" fmla="*/ 1510435 w 4187090"/>
                  <a:gd name="connsiteY29" fmla="*/ 2517002 h 2549898"/>
                  <a:gd name="connsiteX30" fmla="*/ 1348510 w 4187090"/>
                  <a:gd name="connsiteY30" fmla="*/ 2383652 h 2549898"/>
                  <a:gd name="connsiteX31" fmla="*/ 1162772 w 4187090"/>
                  <a:gd name="connsiteY31" fmla="*/ 2245540 h 2549898"/>
                  <a:gd name="connsiteX32" fmla="*/ 953222 w 4187090"/>
                  <a:gd name="connsiteY32" fmla="*/ 2105046 h 2549898"/>
                  <a:gd name="connsiteX33" fmla="*/ 731766 w 4187090"/>
                  <a:gd name="connsiteY33" fmla="*/ 2000271 h 2549898"/>
                  <a:gd name="connsiteX34" fmla="*/ 503166 w 4187090"/>
                  <a:gd name="connsiteY34" fmla="*/ 1985983 h 2549898"/>
                  <a:gd name="connsiteX35" fmla="*/ 222179 w 4187090"/>
                  <a:gd name="connsiteY35" fmla="*/ 2007415 h 2549898"/>
                  <a:gd name="connsiteX36" fmla="*/ 722 w 4187090"/>
                  <a:gd name="connsiteY36" fmla="*/ 1962171 h 2549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187090" h="2549898">
                    <a:moveTo>
                      <a:pt x="722" y="1962171"/>
                    </a:moveTo>
                    <a:cubicBezTo>
                      <a:pt x="13025" y="1940343"/>
                      <a:pt x="207891" y="1900258"/>
                      <a:pt x="295997" y="1876446"/>
                    </a:cubicBezTo>
                    <a:cubicBezTo>
                      <a:pt x="384103" y="1852634"/>
                      <a:pt x="449191" y="1860174"/>
                      <a:pt x="529360" y="1819296"/>
                    </a:cubicBezTo>
                    <a:cubicBezTo>
                      <a:pt x="609529" y="1778418"/>
                      <a:pt x="680966" y="1726824"/>
                      <a:pt x="777010" y="1631177"/>
                    </a:cubicBezTo>
                    <a:cubicBezTo>
                      <a:pt x="873054" y="1535530"/>
                      <a:pt x="989735" y="1406546"/>
                      <a:pt x="1105622" y="1245415"/>
                    </a:cubicBezTo>
                    <a:cubicBezTo>
                      <a:pt x="1221509" y="1084284"/>
                      <a:pt x="1361607" y="832268"/>
                      <a:pt x="1472335" y="664390"/>
                    </a:cubicBezTo>
                    <a:cubicBezTo>
                      <a:pt x="1583063" y="496512"/>
                      <a:pt x="1675932" y="345302"/>
                      <a:pt x="1769991" y="238146"/>
                    </a:cubicBezTo>
                    <a:cubicBezTo>
                      <a:pt x="1864050" y="130990"/>
                      <a:pt x="1948982" y="54393"/>
                      <a:pt x="2036691" y="21452"/>
                    </a:cubicBezTo>
                    <a:cubicBezTo>
                      <a:pt x="2124400" y="-11489"/>
                      <a:pt x="2206156" y="-7520"/>
                      <a:pt x="2296247" y="40502"/>
                    </a:cubicBezTo>
                    <a:cubicBezTo>
                      <a:pt x="2386338" y="88524"/>
                      <a:pt x="2479207" y="191711"/>
                      <a:pt x="2577235" y="309583"/>
                    </a:cubicBezTo>
                    <a:cubicBezTo>
                      <a:pt x="2675263" y="427455"/>
                      <a:pt x="2800279" y="621130"/>
                      <a:pt x="2884416" y="747733"/>
                    </a:cubicBezTo>
                    <a:cubicBezTo>
                      <a:pt x="2968554" y="874336"/>
                      <a:pt x="3009035" y="956490"/>
                      <a:pt x="3082060" y="1069202"/>
                    </a:cubicBezTo>
                    <a:cubicBezTo>
                      <a:pt x="3155085" y="1181914"/>
                      <a:pt x="3250732" y="1328758"/>
                      <a:pt x="3322566" y="1424008"/>
                    </a:cubicBezTo>
                    <a:cubicBezTo>
                      <a:pt x="3394400" y="1519258"/>
                      <a:pt x="3449566" y="1580774"/>
                      <a:pt x="3513066" y="1640702"/>
                    </a:cubicBezTo>
                    <a:cubicBezTo>
                      <a:pt x="3576566" y="1700630"/>
                      <a:pt x="3659513" y="1753811"/>
                      <a:pt x="3703566" y="1783577"/>
                    </a:cubicBezTo>
                    <a:cubicBezTo>
                      <a:pt x="3747619" y="1813343"/>
                      <a:pt x="3753573" y="1803818"/>
                      <a:pt x="3777385" y="1819296"/>
                    </a:cubicBezTo>
                    <a:cubicBezTo>
                      <a:pt x="3801198" y="1834774"/>
                      <a:pt x="3807944" y="1834774"/>
                      <a:pt x="3846441" y="1876446"/>
                    </a:cubicBezTo>
                    <a:cubicBezTo>
                      <a:pt x="3884938" y="1918118"/>
                      <a:pt x="3951613" y="2013765"/>
                      <a:pt x="4008366" y="2069327"/>
                    </a:cubicBezTo>
                    <a:cubicBezTo>
                      <a:pt x="4065119" y="2124890"/>
                      <a:pt x="4191722" y="2186405"/>
                      <a:pt x="4186960" y="2209821"/>
                    </a:cubicBezTo>
                    <a:cubicBezTo>
                      <a:pt x="4182198" y="2233237"/>
                      <a:pt x="4040910" y="2211805"/>
                      <a:pt x="3979791" y="2209821"/>
                    </a:cubicBezTo>
                    <a:cubicBezTo>
                      <a:pt x="3918672" y="2207837"/>
                      <a:pt x="3900019" y="2208631"/>
                      <a:pt x="3820247" y="2197915"/>
                    </a:cubicBezTo>
                    <a:cubicBezTo>
                      <a:pt x="3740475" y="2187199"/>
                      <a:pt x="3614666" y="2157830"/>
                      <a:pt x="3501160" y="2145527"/>
                    </a:cubicBezTo>
                    <a:cubicBezTo>
                      <a:pt x="3387654" y="2133224"/>
                      <a:pt x="3263035" y="2120524"/>
                      <a:pt x="3139210" y="2124096"/>
                    </a:cubicBezTo>
                    <a:cubicBezTo>
                      <a:pt x="3015385" y="2127668"/>
                      <a:pt x="2880051" y="2140764"/>
                      <a:pt x="2758210" y="2166958"/>
                    </a:cubicBezTo>
                    <a:cubicBezTo>
                      <a:pt x="2636369" y="2193152"/>
                      <a:pt x="2514132" y="2245142"/>
                      <a:pt x="2408166" y="2281258"/>
                    </a:cubicBezTo>
                    <a:cubicBezTo>
                      <a:pt x="2302200" y="2317374"/>
                      <a:pt x="2122416" y="2383652"/>
                      <a:pt x="2122416" y="2383652"/>
                    </a:cubicBezTo>
                    <a:cubicBezTo>
                      <a:pt x="2032722" y="2415402"/>
                      <a:pt x="1956523" y="2445961"/>
                      <a:pt x="1870004" y="2471758"/>
                    </a:cubicBezTo>
                    <a:cubicBezTo>
                      <a:pt x="1783485" y="2497555"/>
                      <a:pt x="1656882" y="2525733"/>
                      <a:pt x="1603304" y="2538433"/>
                    </a:cubicBezTo>
                    <a:cubicBezTo>
                      <a:pt x="1549726" y="2551133"/>
                      <a:pt x="1564013" y="2551530"/>
                      <a:pt x="1548535" y="2547958"/>
                    </a:cubicBezTo>
                    <a:cubicBezTo>
                      <a:pt x="1533057" y="2544386"/>
                      <a:pt x="1510435" y="2517002"/>
                      <a:pt x="1510435" y="2517002"/>
                    </a:cubicBezTo>
                    <a:cubicBezTo>
                      <a:pt x="1477098" y="2489618"/>
                      <a:pt x="1406454" y="2428896"/>
                      <a:pt x="1348510" y="2383652"/>
                    </a:cubicBezTo>
                    <a:cubicBezTo>
                      <a:pt x="1290566" y="2338408"/>
                      <a:pt x="1228653" y="2291974"/>
                      <a:pt x="1162772" y="2245540"/>
                    </a:cubicBezTo>
                    <a:cubicBezTo>
                      <a:pt x="1096891" y="2199106"/>
                      <a:pt x="1025056" y="2145924"/>
                      <a:pt x="953222" y="2105046"/>
                    </a:cubicBezTo>
                    <a:cubicBezTo>
                      <a:pt x="881388" y="2064168"/>
                      <a:pt x="806775" y="2020115"/>
                      <a:pt x="731766" y="2000271"/>
                    </a:cubicBezTo>
                    <a:cubicBezTo>
                      <a:pt x="656757" y="1980427"/>
                      <a:pt x="588097" y="1984792"/>
                      <a:pt x="503166" y="1985983"/>
                    </a:cubicBezTo>
                    <a:cubicBezTo>
                      <a:pt x="418235" y="1987174"/>
                      <a:pt x="308301" y="2010193"/>
                      <a:pt x="222179" y="2007415"/>
                    </a:cubicBezTo>
                    <a:cubicBezTo>
                      <a:pt x="136057" y="2004637"/>
                      <a:pt x="-11581" y="1983999"/>
                      <a:pt x="722" y="1962171"/>
                    </a:cubicBezTo>
                    <a:close/>
                  </a:path>
                </a:pathLst>
              </a:custGeom>
              <a:solidFill>
                <a:srgbClr val="4A4A4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47500" lnSpcReduction="20000"/>
              </a:bodyPr>
              <a:lstStyle/>
              <a:p>
                <a:pPr algn="ctr"/>
                <a:endParaRPr lang="en-US" sz="8502" dirty="0"/>
              </a:p>
            </p:txBody>
          </p:sp>
          <p:grpSp>
            <p:nvGrpSpPr>
              <p:cNvPr id="545" name="Gruppieren 24">
                <a:extLst>
                  <a:ext uri="{FF2B5EF4-FFF2-40B4-BE49-F238E27FC236}">
                    <a16:creationId xmlns:a16="http://schemas.microsoft.com/office/drawing/2014/main" id="{145C8A44-2800-3602-A33B-63DD1A312597}"/>
                  </a:ext>
                </a:extLst>
              </p:cNvPr>
              <p:cNvGrpSpPr/>
              <p:nvPr/>
            </p:nvGrpSpPr>
            <p:grpSpPr>
              <a:xfrm>
                <a:off x="5903795" y="2222079"/>
                <a:ext cx="1157537" cy="872966"/>
                <a:chOff x="7396163" y="666651"/>
                <a:chExt cx="4205288" cy="2538513"/>
              </a:xfrm>
            </p:grpSpPr>
            <p:sp>
              <p:nvSpPr>
                <p:cNvPr id="546" name="Freihandform: Form 25">
                  <a:extLst>
                    <a:ext uri="{FF2B5EF4-FFF2-40B4-BE49-F238E27FC236}">
                      <a16:creationId xmlns:a16="http://schemas.microsoft.com/office/drawing/2014/main" id="{3DDA94D8-F3E4-B09E-8E4B-C36DB07114B5}"/>
                    </a:ext>
                  </a:extLst>
                </p:cNvPr>
                <p:cNvSpPr/>
                <p:nvPr/>
              </p:nvSpPr>
              <p:spPr>
                <a:xfrm>
                  <a:off x="7405579" y="2611042"/>
                  <a:ext cx="1550670" cy="586740"/>
                </a:xfrm>
                <a:custGeom>
                  <a:avLst/>
                  <a:gdLst>
                    <a:gd name="connsiteX0" fmla="*/ 0 w 1550670"/>
                    <a:gd name="connsiteY0" fmla="*/ 0 h 586740"/>
                    <a:gd name="connsiteX1" fmla="*/ 232410 w 1550670"/>
                    <a:gd name="connsiteY1" fmla="*/ 41910 h 586740"/>
                    <a:gd name="connsiteX2" fmla="*/ 594360 w 1550670"/>
                    <a:gd name="connsiteY2" fmla="*/ 19050 h 586740"/>
                    <a:gd name="connsiteX3" fmla="*/ 883920 w 1550670"/>
                    <a:gd name="connsiteY3" fmla="*/ 99060 h 586740"/>
                    <a:gd name="connsiteX4" fmla="*/ 1127760 w 1550670"/>
                    <a:gd name="connsiteY4" fmla="*/ 262890 h 586740"/>
                    <a:gd name="connsiteX5" fmla="*/ 1550670 w 1550670"/>
                    <a:gd name="connsiteY5" fmla="*/ 586740 h 5867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50670" h="586740">
                      <a:moveTo>
                        <a:pt x="0" y="0"/>
                      </a:moveTo>
                      <a:cubicBezTo>
                        <a:pt x="66675" y="19367"/>
                        <a:pt x="133350" y="38735"/>
                        <a:pt x="232410" y="41910"/>
                      </a:cubicBezTo>
                      <a:cubicBezTo>
                        <a:pt x="331470" y="45085"/>
                        <a:pt x="485775" y="9525"/>
                        <a:pt x="594360" y="19050"/>
                      </a:cubicBezTo>
                      <a:cubicBezTo>
                        <a:pt x="702945" y="28575"/>
                        <a:pt x="795020" y="58420"/>
                        <a:pt x="883920" y="99060"/>
                      </a:cubicBezTo>
                      <a:cubicBezTo>
                        <a:pt x="972820" y="139700"/>
                        <a:pt x="1016635" y="181610"/>
                        <a:pt x="1127760" y="262890"/>
                      </a:cubicBezTo>
                      <a:cubicBezTo>
                        <a:pt x="1238885" y="344170"/>
                        <a:pt x="1394777" y="465455"/>
                        <a:pt x="1550670" y="58674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547" name="Freihandform: Form 26">
                  <a:extLst>
                    <a:ext uri="{FF2B5EF4-FFF2-40B4-BE49-F238E27FC236}">
                      <a16:creationId xmlns:a16="http://schemas.microsoft.com/office/drawing/2014/main" id="{779525A8-42C4-1B03-769A-E70BB15CEC74}"/>
                    </a:ext>
                  </a:extLst>
                </p:cNvPr>
                <p:cNvSpPr/>
                <p:nvPr/>
              </p:nvSpPr>
              <p:spPr>
                <a:xfrm>
                  <a:off x="7557979" y="2517667"/>
                  <a:ext cx="1514821" cy="657255"/>
                </a:xfrm>
                <a:custGeom>
                  <a:avLst/>
                  <a:gdLst>
                    <a:gd name="connsiteX0" fmla="*/ 1531620 w 1531620"/>
                    <a:gd name="connsiteY0" fmla="*/ 657255 h 657255"/>
                    <a:gd name="connsiteX1" fmla="*/ 1341120 w 1531620"/>
                    <a:gd name="connsiteY1" fmla="*/ 501045 h 657255"/>
                    <a:gd name="connsiteX2" fmla="*/ 1139190 w 1531620"/>
                    <a:gd name="connsiteY2" fmla="*/ 314355 h 657255"/>
                    <a:gd name="connsiteX3" fmla="*/ 891540 w 1531620"/>
                    <a:gd name="connsiteY3" fmla="*/ 108615 h 657255"/>
                    <a:gd name="connsiteX4" fmla="*/ 708660 w 1531620"/>
                    <a:gd name="connsiteY4" fmla="*/ 5745 h 657255"/>
                    <a:gd name="connsiteX5" fmla="*/ 361950 w 1531620"/>
                    <a:gd name="connsiteY5" fmla="*/ 17175 h 657255"/>
                    <a:gd name="connsiteX6" fmla="*/ 125730 w 1531620"/>
                    <a:gd name="connsiteY6" fmla="*/ 51465 h 657255"/>
                    <a:gd name="connsiteX7" fmla="*/ 0 w 1531620"/>
                    <a:gd name="connsiteY7" fmla="*/ 59085 h 657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31620" h="657255">
                      <a:moveTo>
                        <a:pt x="1531620" y="657255"/>
                      </a:moveTo>
                      <a:cubicBezTo>
                        <a:pt x="1469072" y="607725"/>
                        <a:pt x="1406525" y="558195"/>
                        <a:pt x="1341120" y="501045"/>
                      </a:cubicBezTo>
                      <a:cubicBezTo>
                        <a:pt x="1275715" y="443895"/>
                        <a:pt x="1214120" y="379760"/>
                        <a:pt x="1139190" y="314355"/>
                      </a:cubicBezTo>
                      <a:cubicBezTo>
                        <a:pt x="1064260" y="248950"/>
                        <a:pt x="963295" y="160050"/>
                        <a:pt x="891540" y="108615"/>
                      </a:cubicBezTo>
                      <a:cubicBezTo>
                        <a:pt x="819785" y="57180"/>
                        <a:pt x="796925" y="20985"/>
                        <a:pt x="708660" y="5745"/>
                      </a:cubicBezTo>
                      <a:cubicBezTo>
                        <a:pt x="620395" y="-9495"/>
                        <a:pt x="459105" y="9555"/>
                        <a:pt x="361950" y="17175"/>
                      </a:cubicBezTo>
                      <a:cubicBezTo>
                        <a:pt x="264795" y="24795"/>
                        <a:pt x="186055" y="44480"/>
                        <a:pt x="125730" y="51465"/>
                      </a:cubicBezTo>
                      <a:cubicBezTo>
                        <a:pt x="65405" y="58450"/>
                        <a:pt x="32702" y="58767"/>
                        <a:pt x="0" y="59085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548" name="Freihandform: Form 28">
                  <a:extLst>
                    <a:ext uri="{FF2B5EF4-FFF2-40B4-BE49-F238E27FC236}">
                      <a16:creationId xmlns:a16="http://schemas.microsoft.com/office/drawing/2014/main" id="{BF9D3E62-AA60-EFAF-0F5F-0AF0266677B0}"/>
                    </a:ext>
                  </a:extLst>
                </p:cNvPr>
                <p:cNvSpPr/>
                <p:nvPr/>
              </p:nvSpPr>
              <p:spPr>
                <a:xfrm>
                  <a:off x="7790389" y="2364320"/>
                  <a:ext cx="1400649" cy="767482"/>
                </a:xfrm>
                <a:custGeom>
                  <a:avLst/>
                  <a:gdLst>
                    <a:gd name="connsiteX0" fmla="*/ 1424940 w 1424940"/>
                    <a:gd name="connsiteY0" fmla="*/ 783932 h 783932"/>
                    <a:gd name="connsiteX1" fmla="*/ 1261110 w 1424940"/>
                    <a:gd name="connsiteY1" fmla="*/ 631532 h 783932"/>
                    <a:gd name="connsiteX2" fmla="*/ 1062990 w 1424940"/>
                    <a:gd name="connsiteY2" fmla="*/ 425792 h 783932"/>
                    <a:gd name="connsiteX3" fmla="*/ 861060 w 1424940"/>
                    <a:gd name="connsiteY3" fmla="*/ 193382 h 783932"/>
                    <a:gd name="connsiteX4" fmla="*/ 571500 w 1424940"/>
                    <a:gd name="connsiteY4" fmla="*/ 2882 h 783932"/>
                    <a:gd name="connsiteX5" fmla="*/ 281940 w 1424940"/>
                    <a:gd name="connsiteY5" fmla="*/ 82892 h 783932"/>
                    <a:gd name="connsiteX6" fmla="*/ 0 w 1424940"/>
                    <a:gd name="connsiteY6" fmla="*/ 143852 h 783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24940" h="783932">
                      <a:moveTo>
                        <a:pt x="1424940" y="783932"/>
                      </a:moveTo>
                      <a:cubicBezTo>
                        <a:pt x="1373187" y="737577"/>
                        <a:pt x="1321435" y="691222"/>
                        <a:pt x="1261110" y="631532"/>
                      </a:cubicBezTo>
                      <a:cubicBezTo>
                        <a:pt x="1200785" y="571842"/>
                        <a:pt x="1129665" y="498817"/>
                        <a:pt x="1062990" y="425792"/>
                      </a:cubicBezTo>
                      <a:cubicBezTo>
                        <a:pt x="996315" y="352767"/>
                        <a:pt x="942975" y="263867"/>
                        <a:pt x="861060" y="193382"/>
                      </a:cubicBezTo>
                      <a:cubicBezTo>
                        <a:pt x="779145" y="122897"/>
                        <a:pt x="668020" y="21297"/>
                        <a:pt x="571500" y="2882"/>
                      </a:cubicBezTo>
                      <a:cubicBezTo>
                        <a:pt x="474980" y="-15533"/>
                        <a:pt x="377190" y="59397"/>
                        <a:pt x="281940" y="82892"/>
                      </a:cubicBezTo>
                      <a:cubicBezTo>
                        <a:pt x="186690" y="106387"/>
                        <a:pt x="60325" y="129882"/>
                        <a:pt x="0" y="143852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549" name="Freihandform: Form 29">
                  <a:extLst>
                    <a:ext uri="{FF2B5EF4-FFF2-40B4-BE49-F238E27FC236}">
                      <a16:creationId xmlns:a16="http://schemas.microsoft.com/office/drawing/2014/main" id="{60A423FE-AFA6-41A2-B422-2BD971B836EB}"/>
                    </a:ext>
                  </a:extLst>
                </p:cNvPr>
                <p:cNvSpPr/>
                <p:nvPr/>
              </p:nvSpPr>
              <p:spPr>
                <a:xfrm>
                  <a:off x="8673833" y="1583455"/>
                  <a:ext cx="991076" cy="1389537"/>
                </a:xfrm>
                <a:custGeom>
                  <a:avLst/>
                  <a:gdLst>
                    <a:gd name="connsiteX0" fmla="*/ 1009650 w 1009650"/>
                    <a:gd name="connsiteY0" fmla="*/ 1389537 h 1389537"/>
                    <a:gd name="connsiteX1" fmla="*/ 906780 w 1009650"/>
                    <a:gd name="connsiteY1" fmla="*/ 1248567 h 1389537"/>
                    <a:gd name="connsiteX2" fmla="*/ 788670 w 1009650"/>
                    <a:gd name="connsiteY2" fmla="*/ 1023777 h 1389537"/>
                    <a:gd name="connsiteX3" fmla="*/ 628650 w 1009650"/>
                    <a:gd name="connsiteY3" fmla="*/ 688497 h 1389537"/>
                    <a:gd name="connsiteX4" fmla="*/ 453390 w 1009650"/>
                    <a:gd name="connsiteY4" fmla="*/ 318927 h 1389537"/>
                    <a:gd name="connsiteX5" fmla="*/ 327660 w 1009650"/>
                    <a:gd name="connsiteY5" fmla="*/ 86517 h 1389537"/>
                    <a:gd name="connsiteX6" fmla="*/ 194310 w 1009650"/>
                    <a:gd name="connsiteY6" fmla="*/ 2697 h 1389537"/>
                    <a:gd name="connsiteX7" fmla="*/ 80010 w 1009650"/>
                    <a:gd name="connsiteY7" fmla="*/ 25557 h 1389537"/>
                    <a:gd name="connsiteX8" fmla="*/ 0 w 1009650"/>
                    <a:gd name="connsiteY8" fmla="*/ 75087 h 1389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9650" h="1389537">
                      <a:moveTo>
                        <a:pt x="1009650" y="1389537"/>
                      </a:moveTo>
                      <a:cubicBezTo>
                        <a:pt x="976630" y="1349532"/>
                        <a:pt x="943610" y="1309527"/>
                        <a:pt x="906780" y="1248567"/>
                      </a:cubicBezTo>
                      <a:cubicBezTo>
                        <a:pt x="869950" y="1187607"/>
                        <a:pt x="835025" y="1117122"/>
                        <a:pt x="788670" y="1023777"/>
                      </a:cubicBezTo>
                      <a:cubicBezTo>
                        <a:pt x="742315" y="930432"/>
                        <a:pt x="628650" y="688497"/>
                        <a:pt x="628650" y="688497"/>
                      </a:cubicBezTo>
                      <a:cubicBezTo>
                        <a:pt x="572770" y="571022"/>
                        <a:pt x="503555" y="419257"/>
                        <a:pt x="453390" y="318927"/>
                      </a:cubicBezTo>
                      <a:cubicBezTo>
                        <a:pt x="403225" y="218597"/>
                        <a:pt x="370840" y="139222"/>
                        <a:pt x="327660" y="86517"/>
                      </a:cubicBezTo>
                      <a:cubicBezTo>
                        <a:pt x="284480" y="33812"/>
                        <a:pt x="235585" y="12857"/>
                        <a:pt x="194310" y="2697"/>
                      </a:cubicBezTo>
                      <a:cubicBezTo>
                        <a:pt x="153035" y="-7463"/>
                        <a:pt x="112395" y="13492"/>
                        <a:pt x="80010" y="25557"/>
                      </a:cubicBezTo>
                      <a:cubicBezTo>
                        <a:pt x="47625" y="37622"/>
                        <a:pt x="23812" y="56354"/>
                        <a:pt x="0" y="75087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550" name="Freihandform: Form 30">
                  <a:extLst>
                    <a:ext uri="{FF2B5EF4-FFF2-40B4-BE49-F238E27FC236}">
                      <a16:creationId xmlns:a16="http://schemas.microsoft.com/office/drawing/2014/main" id="{67B63037-D28A-602F-3D78-141C4FD02473}"/>
                    </a:ext>
                  </a:extLst>
                </p:cNvPr>
                <p:cNvSpPr/>
                <p:nvPr/>
              </p:nvSpPr>
              <p:spPr>
                <a:xfrm>
                  <a:off x="8822423" y="1353662"/>
                  <a:ext cx="952975" cy="1588850"/>
                </a:xfrm>
                <a:custGeom>
                  <a:avLst/>
                  <a:gdLst>
                    <a:gd name="connsiteX0" fmla="*/ 982980 w 982980"/>
                    <a:gd name="connsiteY0" fmla="*/ 1588850 h 1588850"/>
                    <a:gd name="connsiteX1" fmla="*/ 887730 w 982980"/>
                    <a:gd name="connsiteY1" fmla="*/ 1421210 h 1588850"/>
                    <a:gd name="connsiteX2" fmla="*/ 781050 w 982980"/>
                    <a:gd name="connsiteY2" fmla="*/ 1219280 h 1588850"/>
                    <a:gd name="connsiteX3" fmla="*/ 651510 w 982980"/>
                    <a:gd name="connsiteY3" fmla="*/ 876380 h 1588850"/>
                    <a:gd name="connsiteX4" fmla="*/ 556260 w 982980"/>
                    <a:gd name="connsiteY4" fmla="*/ 617300 h 1588850"/>
                    <a:gd name="connsiteX5" fmla="*/ 438150 w 982980"/>
                    <a:gd name="connsiteY5" fmla="*/ 316310 h 1588850"/>
                    <a:gd name="connsiteX6" fmla="*/ 270510 w 982980"/>
                    <a:gd name="connsiteY6" fmla="*/ 64850 h 1588850"/>
                    <a:gd name="connsiteX7" fmla="*/ 148590 w 982980"/>
                    <a:gd name="connsiteY7" fmla="*/ 80 h 1588850"/>
                    <a:gd name="connsiteX8" fmla="*/ 0 w 982980"/>
                    <a:gd name="connsiteY8" fmla="*/ 72470 h 1588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82980" h="1588850">
                      <a:moveTo>
                        <a:pt x="982980" y="1588850"/>
                      </a:moveTo>
                      <a:cubicBezTo>
                        <a:pt x="952182" y="1535827"/>
                        <a:pt x="921385" y="1482805"/>
                        <a:pt x="887730" y="1421210"/>
                      </a:cubicBezTo>
                      <a:cubicBezTo>
                        <a:pt x="854075" y="1359615"/>
                        <a:pt x="820420" y="1310085"/>
                        <a:pt x="781050" y="1219280"/>
                      </a:cubicBezTo>
                      <a:cubicBezTo>
                        <a:pt x="741680" y="1128475"/>
                        <a:pt x="688975" y="976710"/>
                        <a:pt x="651510" y="876380"/>
                      </a:cubicBezTo>
                      <a:cubicBezTo>
                        <a:pt x="614045" y="776050"/>
                        <a:pt x="591820" y="710645"/>
                        <a:pt x="556260" y="617300"/>
                      </a:cubicBezTo>
                      <a:cubicBezTo>
                        <a:pt x="520700" y="523955"/>
                        <a:pt x="485775" y="408385"/>
                        <a:pt x="438150" y="316310"/>
                      </a:cubicBezTo>
                      <a:cubicBezTo>
                        <a:pt x="390525" y="224235"/>
                        <a:pt x="318770" y="117555"/>
                        <a:pt x="270510" y="64850"/>
                      </a:cubicBezTo>
                      <a:cubicBezTo>
                        <a:pt x="222250" y="12145"/>
                        <a:pt x="193675" y="-1190"/>
                        <a:pt x="148590" y="80"/>
                      </a:cubicBezTo>
                      <a:cubicBezTo>
                        <a:pt x="103505" y="1350"/>
                        <a:pt x="51752" y="36910"/>
                        <a:pt x="0" y="7247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551" name="Freihandform: Form 447">
                  <a:extLst>
                    <a:ext uri="{FF2B5EF4-FFF2-40B4-BE49-F238E27FC236}">
                      <a16:creationId xmlns:a16="http://schemas.microsoft.com/office/drawing/2014/main" id="{0700522B-9726-FB4D-535F-A99D66C57422}"/>
                    </a:ext>
                  </a:extLst>
                </p:cNvPr>
                <p:cNvSpPr/>
                <p:nvPr/>
              </p:nvSpPr>
              <p:spPr>
                <a:xfrm>
                  <a:off x="8965663" y="1124735"/>
                  <a:ext cx="924035" cy="1775867"/>
                </a:xfrm>
                <a:custGeom>
                  <a:avLst/>
                  <a:gdLst>
                    <a:gd name="connsiteX0" fmla="*/ 933450 w 933450"/>
                    <a:gd name="connsiteY0" fmla="*/ 1775867 h 1775867"/>
                    <a:gd name="connsiteX1" fmla="*/ 807720 w 933450"/>
                    <a:gd name="connsiteY1" fmla="*/ 1532027 h 1775867"/>
                    <a:gd name="connsiteX2" fmla="*/ 742950 w 933450"/>
                    <a:gd name="connsiteY2" fmla="*/ 1394867 h 1775867"/>
                    <a:gd name="connsiteX3" fmla="*/ 617220 w 933450"/>
                    <a:gd name="connsiteY3" fmla="*/ 1067207 h 1775867"/>
                    <a:gd name="connsiteX4" fmla="*/ 499110 w 933450"/>
                    <a:gd name="connsiteY4" fmla="*/ 697637 h 1775867"/>
                    <a:gd name="connsiteX5" fmla="*/ 381000 w 933450"/>
                    <a:gd name="connsiteY5" fmla="*/ 392837 h 1775867"/>
                    <a:gd name="connsiteX6" fmla="*/ 289560 w 933450"/>
                    <a:gd name="connsiteY6" fmla="*/ 156617 h 1775867"/>
                    <a:gd name="connsiteX7" fmla="*/ 133350 w 933450"/>
                    <a:gd name="connsiteY7" fmla="*/ 4217 h 1775867"/>
                    <a:gd name="connsiteX8" fmla="*/ 0 w 933450"/>
                    <a:gd name="connsiteY8" fmla="*/ 57557 h 1775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33450" h="1775867">
                      <a:moveTo>
                        <a:pt x="933450" y="1775867"/>
                      </a:moveTo>
                      <a:cubicBezTo>
                        <a:pt x="886460" y="1684427"/>
                        <a:pt x="839470" y="1595527"/>
                        <a:pt x="807720" y="1532027"/>
                      </a:cubicBezTo>
                      <a:cubicBezTo>
                        <a:pt x="775970" y="1468527"/>
                        <a:pt x="774700" y="1472337"/>
                        <a:pt x="742950" y="1394867"/>
                      </a:cubicBezTo>
                      <a:cubicBezTo>
                        <a:pt x="711200" y="1317397"/>
                        <a:pt x="657860" y="1183412"/>
                        <a:pt x="617220" y="1067207"/>
                      </a:cubicBezTo>
                      <a:cubicBezTo>
                        <a:pt x="576580" y="951002"/>
                        <a:pt x="538480" y="810032"/>
                        <a:pt x="499110" y="697637"/>
                      </a:cubicBezTo>
                      <a:cubicBezTo>
                        <a:pt x="459740" y="585242"/>
                        <a:pt x="415925" y="483007"/>
                        <a:pt x="381000" y="392837"/>
                      </a:cubicBezTo>
                      <a:cubicBezTo>
                        <a:pt x="346075" y="302667"/>
                        <a:pt x="330835" y="221387"/>
                        <a:pt x="289560" y="156617"/>
                      </a:cubicBezTo>
                      <a:cubicBezTo>
                        <a:pt x="248285" y="91847"/>
                        <a:pt x="181610" y="20727"/>
                        <a:pt x="133350" y="4217"/>
                      </a:cubicBezTo>
                      <a:cubicBezTo>
                        <a:pt x="85090" y="-12293"/>
                        <a:pt x="42545" y="22632"/>
                        <a:pt x="0" y="57557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325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552" name="Freihandform: Form 454">
                  <a:extLst>
                    <a:ext uri="{FF2B5EF4-FFF2-40B4-BE49-F238E27FC236}">
                      <a16:creationId xmlns:a16="http://schemas.microsoft.com/office/drawing/2014/main" id="{EDA9945F-2153-287F-7645-CDA38D34BED9}"/>
                    </a:ext>
                  </a:extLst>
                </p:cNvPr>
                <p:cNvSpPr/>
                <p:nvPr/>
              </p:nvSpPr>
              <p:spPr>
                <a:xfrm>
                  <a:off x="9198659" y="806529"/>
                  <a:ext cx="919640" cy="2013237"/>
                </a:xfrm>
                <a:custGeom>
                  <a:avLst/>
                  <a:gdLst>
                    <a:gd name="connsiteX0" fmla="*/ 941070 w 941070"/>
                    <a:gd name="connsiteY0" fmla="*/ 2024761 h 2024761"/>
                    <a:gd name="connsiteX1" fmla="*/ 826770 w 941070"/>
                    <a:gd name="connsiteY1" fmla="*/ 1788541 h 2024761"/>
                    <a:gd name="connsiteX2" fmla="*/ 704850 w 941070"/>
                    <a:gd name="connsiteY2" fmla="*/ 1453261 h 2024761"/>
                    <a:gd name="connsiteX3" fmla="*/ 537210 w 941070"/>
                    <a:gd name="connsiteY3" fmla="*/ 919861 h 2024761"/>
                    <a:gd name="connsiteX4" fmla="*/ 407670 w 941070"/>
                    <a:gd name="connsiteY4" fmla="*/ 447421 h 2024761"/>
                    <a:gd name="connsiteX5" fmla="*/ 266700 w 941070"/>
                    <a:gd name="connsiteY5" fmla="*/ 115951 h 2024761"/>
                    <a:gd name="connsiteX6" fmla="*/ 167640 w 941070"/>
                    <a:gd name="connsiteY6" fmla="*/ 1651 h 2024761"/>
                    <a:gd name="connsiteX7" fmla="*/ 0 w 941070"/>
                    <a:gd name="connsiteY7" fmla="*/ 58801 h 20247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41070" h="2024761">
                      <a:moveTo>
                        <a:pt x="941070" y="2024761"/>
                      </a:moveTo>
                      <a:cubicBezTo>
                        <a:pt x="903605" y="1954276"/>
                        <a:pt x="866140" y="1883791"/>
                        <a:pt x="826770" y="1788541"/>
                      </a:cubicBezTo>
                      <a:cubicBezTo>
                        <a:pt x="787400" y="1693291"/>
                        <a:pt x="753110" y="1598041"/>
                        <a:pt x="704850" y="1453261"/>
                      </a:cubicBezTo>
                      <a:cubicBezTo>
                        <a:pt x="656590" y="1308481"/>
                        <a:pt x="586740" y="1087501"/>
                        <a:pt x="537210" y="919861"/>
                      </a:cubicBezTo>
                      <a:cubicBezTo>
                        <a:pt x="487680" y="752221"/>
                        <a:pt x="452755" y="581406"/>
                        <a:pt x="407670" y="447421"/>
                      </a:cubicBezTo>
                      <a:cubicBezTo>
                        <a:pt x="362585" y="313436"/>
                        <a:pt x="306705" y="190246"/>
                        <a:pt x="266700" y="115951"/>
                      </a:cubicBezTo>
                      <a:cubicBezTo>
                        <a:pt x="226695" y="41656"/>
                        <a:pt x="212090" y="11176"/>
                        <a:pt x="167640" y="1651"/>
                      </a:cubicBezTo>
                      <a:cubicBezTo>
                        <a:pt x="123190" y="-7874"/>
                        <a:pt x="61595" y="25463"/>
                        <a:pt x="0" y="58801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325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553" name="Freihandform: Form 455">
                  <a:extLst>
                    <a:ext uri="{FF2B5EF4-FFF2-40B4-BE49-F238E27FC236}">
                      <a16:creationId xmlns:a16="http://schemas.microsoft.com/office/drawing/2014/main" id="{0828E92B-C478-5566-84F9-5F282C690005}"/>
                    </a:ext>
                  </a:extLst>
                </p:cNvPr>
                <p:cNvSpPr/>
                <p:nvPr/>
              </p:nvSpPr>
              <p:spPr>
                <a:xfrm>
                  <a:off x="9355347" y="716522"/>
                  <a:ext cx="892492" cy="2082644"/>
                </a:xfrm>
                <a:custGeom>
                  <a:avLst/>
                  <a:gdLst>
                    <a:gd name="connsiteX0" fmla="*/ 906780 w 906780"/>
                    <a:gd name="connsiteY0" fmla="*/ 2096450 h 2096450"/>
                    <a:gd name="connsiteX1" fmla="*/ 792480 w 906780"/>
                    <a:gd name="connsiteY1" fmla="*/ 1871660 h 2096450"/>
                    <a:gd name="connsiteX2" fmla="*/ 693420 w 906780"/>
                    <a:gd name="connsiteY2" fmla="*/ 1646870 h 2096450"/>
                    <a:gd name="connsiteX3" fmla="*/ 594360 w 906780"/>
                    <a:gd name="connsiteY3" fmla="*/ 1284920 h 2096450"/>
                    <a:gd name="connsiteX4" fmla="*/ 449580 w 906780"/>
                    <a:gd name="connsiteY4" fmla="*/ 808670 h 2096450"/>
                    <a:gd name="connsiteX5" fmla="*/ 354330 w 906780"/>
                    <a:gd name="connsiteY5" fmla="*/ 442910 h 2096450"/>
                    <a:gd name="connsiteX6" fmla="*/ 243840 w 906780"/>
                    <a:gd name="connsiteY6" fmla="*/ 164780 h 2096450"/>
                    <a:gd name="connsiteX7" fmla="*/ 102870 w 906780"/>
                    <a:gd name="connsiteY7" fmla="*/ 12380 h 2096450"/>
                    <a:gd name="connsiteX8" fmla="*/ 0 w 906780"/>
                    <a:gd name="connsiteY8" fmla="*/ 20000 h 2096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06780" h="2096450">
                      <a:moveTo>
                        <a:pt x="906780" y="2096450"/>
                      </a:moveTo>
                      <a:cubicBezTo>
                        <a:pt x="867410" y="2021520"/>
                        <a:pt x="828040" y="1946590"/>
                        <a:pt x="792480" y="1871660"/>
                      </a:cubicBezTo>
                      <a:cubicBezTo>
                        <a:pt x="756920" y="1796730"/>
                        <a:pt x="726440" y="1744660"/>
                        <a:pt x="693420" y="1646870"/>
                      </a:cubicBezTo>
                      <a:cubicBezTo>
                        <a:pt x="660400" y="1549080"/>
                        <a:pt x="635000" y="1424620"/>
                        <a:pt x="594360" y="1284920"/>
                      </a:cubicBezTo>
                      <a:cubicBezTo>
                        <a:pt x="553720" y="1145220"/>
                        <a:pt x="489585" y="949005"/>
                        <a:pt x="449580" y="808670"/>
                      </a:cubicBezTo>
                      <a:cubicBezTo>
                        <a:pt x="409575" y="668335"/>
                        <a:pt x="388620" y="550225"/>
                        <a:pt x="354330" y="442910"/>
                      </a:cubicBezTo>
                      <a:cubicBezTo>
                        <a:pt x="320040" y="335595"/>
                        <a:pt x="285750" y="236535"/>
                        <a:pt x="243840" y="164780"/>
                      </a:cubicBezTo>
                      <a:cubicBezTo>
                        <a:pt x="201930" y="93025"/>
                        <a:pt x="143510" y="36510"/>
                        <a:pt x="102870" y="12380"/>
                      </a:cubicBezTo>
                      <a:cubicBezTo>
                        <a:pt x="62230" y="-11750"/>
                        <a:pt x="31115" y="4125"/>
                        <a:pt x="0" y="2000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40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554" name="Freihandform: Form 456">
                  <a:extLst>
                    <a:ext uri="{FF2B5EF4-FFF2-40B4-BE49-F238E27FC236}">
                      <a16:creationId xmlns:a16="http://schemas.microsoft.com/office/drawing/2014/main" id="{321738F6-2B65-6947-D428-69B3DEC67B31}"/>
                    </a:ext>
                  </a:extLst>
                </p:cNvPr>
                <p:cNvSpPr/>
                <p:nvPr/>
              </p:nvSpPr>
              <p:spPr>
                <a:xfrm>
                  <a:off x="9585963" y="668401"/>
                  <a:ext cx="771414" cy="2114091"/>
                </a:xfrm>
                <a:custGeom>
                  <a:avLst/>
                  <a:gdLst>
                    <a:gd name="connsiteX0" fmla="*/ 758190 w 758190"/>
                    <a:gd name="connsiteY0" fmla="*/ 2114550 h 2114550"/>
                    <a:gd name="connsiteX1" fmla="*/ 670560 w 758190"/>
                    <a:gd name="connsiteY1" fmla="*/ 1935480 h 2114550"/>
                    <a:gd name="connsiteX2" fmla="*/ 609600 w 758190"/>
                    <a:gd name="connsiteY2" fmla="*/ 1809750 h 2114550"/>
                    <a:gd name="connsiteX3" fmla="*/ 537210 w 758190"/>
                    <a:gd name="connsiteY3" fmla="*/ 1577340 h 2114550"/>
                    <a:gd name="connsiteX4" fmla="*/ 461010 w 758190"/>
                    <a:gd name="connsiteY4" fmla="*/ 1322070 h 2114550"/>
                    <a:gd name="connsiteX5" fmla="*/ 358140 w 758190"/>
                    <a:gd name="connsiteY5" fmla="*/ 994410 h 2114550"/>
                    <a:gd name="connsiteX6" fmla="*/ 262890 w 758190"/>
                    <a:gd name="connsiteY6" fmla="*/ 621030 h 2114550"/>
                    <a:gd name="connsiteX7" fmla="*/ 167640 w 758190"/>
                    <a:gd name="connsiteY7" fmla="*/ 342900 h 2114550"/>
                    <a:gd name="connsiteX8" fmla="*/ 106680 w 758190"/>
                    <a:gd name="connsiteY8" fmla="*/ 171450 h 2114550"/>
                    <a:gd name="connsiteX9" fmla="*/ 0 w 758190"/>
                    <a:gd name="connsiteY9" fmla="*/ 0 h 2114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58190" h="2114550">
                      <a:moveTo>
                        <a:pt x="758190" y="2114550"/>
                      </a:moveTo>
                      <a:lnTo>
                        <a:pt x="670560" y="1935480"/>
                      </a:lnTo>
                      <a:cubicBezTo>
                        <a:pt x="645795" y="1884680"/>
                        <a:pt x="631825" y="1869440"/>
                        <a:pt x="609600" y="1809750"/>
                      </a:cubicBezTo>
                      <a:cubicBezTo>
                        <a:pt x="587375" y="1750060"/>
                        <a:pt x="561975" y="1658620"/>
                        <a:pt x="537210" y="1577340"/>
                      </a:cubicBezTo>
                      <a:cubicBezTo>
                        <a:pt x="512445" y="1496060"/>
                        <a:pt x="490855" y="1419225"/>
                        <a:pt x="461010" y="1322070"/>
                      </a:cubicBezTo>
                      <a:cubicBezTo>
                        <a:pt x="431165" y="1224915"/>
                        <a:pt x="391160" y="1111250"/>
                        <a:pt x="358140" y="994410"/>
                      </a:cubicBezTo>
                      <a:cubicBezTo>
                        <a:pt x="325120" y="877570"/>
                        <a:pt x="294640" y="729615"/>
                        <a:pt x="262890" y="621030"/>
                      </a:cubicBezTo>
                      <a:cubicBezTo>
                        <a:pt x="231140" y="512445"/>
                        <a:pt x="193675" y="417830"/>
                        <a:pt x="167640" y="342900"/>
                      </a:cubicBezTo>
                      <a:cubicBezTo>
                        <a:pt x="141605" y="267970"/>
                        <a:pt x="134620" y="228600"/>
                        <a:pt x="106680" y="171450"/>
                      </a:cubicBezTo>
                      <a:cubicBezTo>
                        <a:pt x="78740" y="114300"/>
                        <a:pt x="31750" y="35560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40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555" name="Freihandform: Form 457">
                  <a:extLst>
                    <a:ext uri="{FF2B5EF4-FFF2-40B4-BE49-F238E27FC236}">
                      <a16:creationId xmlns:a16="http://schemas.microsoft.com/office/drawing/2014/main" id="{C7A555EC-D8D8-1EEC-000D-8C516E2D17B1}"/>
                    </a:ext>
                  </a:extLst>
                </p:cNvPr>
                <p:cNvSpPr/>
                <p:nvPr/>
              </p:nvSpPr>
              <p:spPr>
                <a:xfrm>
                  <a:off x="9724440" y="699848"/>
                  <a:ext cx="751047" cy="2071214"/>
                </a:xfrm>
                <a:custGeom>
                  <a:avLst/>
                  <a:gdLst>
                    <a:gd name="connsiteX0" fmla="*/ 731520 w 731520"/>
                    <a:gd name="connsiteY0" fmla="*/ 2057400 h 2057400"/>
                    <a:gd name="connsiteX1" fmla="*/ 590550 w 731520"/>
                    <a:gd name="connsiteY1" fmla="*/ 1783080 h 2057400"/>
                    <a:gd name="connsiteX2" fmla="*/ 518160 w 731520"/>
                    <a:gd name="connsiteY2" fmla="*/ 1581150 h 2057400"/>
                    <a:gd name="connsiteX3" fmla="*/ 430530 w 731520"/>
                    <a:gd name="connsiteY3" fmla="*/ 1318260 h 2057400"/>
                    <a:gd name="connsiteX4" fmla="*/ 354330 w 731520"/>
                    <a:gd name="connsiteY4" fmla="*/ 1047750 h 2057400"/>
                    <a:gd name="connsiteX5" fmla="*/ 259080 w 731520"/>
                    <a:gd name="connsiteY5" fmla="*/ 693420 h 2057400"/>
                    <a:gd name="connsiteX6" fmla="*/ 190500 w 731520"/>
                    <a:gd name="connsiteY6" fmla="*/ 461010 h 2057400"/>
                    <a:gd name="connsiteX7" fmla="*/ 80010 w 731520"/>
                    <a:gd name="connsiteY7" fmla="*/ 140970 h 2057400"/>
                    <a:gd name="connsiteX8" fmla="*/ 0 w 731520"/>
                    <a:gd name="connsiteY8" fmla="*/ 0 h 2057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1520" h="2057400">
                      <a:moveTo>
                        <a:pt x="731520" y="2057400"/>
                      </a:moveTo>
                      <a:cubicBezTo>
                        <a:pt x="678815" y="1959927"/>
                        <a:pt x="626110" y="1862455"/>
                        <a:pt x="590550" y="1783080"/>
                      </a:cubicBezTo>
                      <a:cubicBezTo>
                        <a:pt x="554990" y="1703705"/>
                        <a:pt x="544830" y="1658620"/>
                        <a:pt x="518160" y="1581150"/>
                      </a:cubicBezTo>
                      <a:cubicBezTo>
                        <a:pt x="491490" y="1503680"/>
                        <a:pt x="457835" y="1407160"/>
                        <a:pt x="430530" y="1318260"/>
                      </a:cubicBezTo>
                      <a:cubicBezTo>
                        <a:pt x="403225" y="1229360"/>
                        <a:pt x="382905" y="1151890"/>
                        <a:pt x="354330" y="1047750"/>
                      </a:cubicBezTo>
                      <a:cubicBezTo>
                        <a:pt x="325755" y="943610"/>
                        <a:pt x="286385" y="791210"/>
                        <a:pt x="259080" y="693420"/>
                      </a:cubicBezTo>
                      <a:cubicBezTo>
                        <a:pt x="231775" y="595630"/>
                        <a:pt x="220345" y="553085"/>
                        <a:pt x="190500" y="461010"/>
                      </a:cubicBezTo>
                      <a:cubicBezTo>
                        <a:pt x="160655" y="368935"/>
                        <a:pt x="111760" y="217805"/>
                        <a:pt x="80010" y="140970"/>
                      </a:cubicBezTo>
                      <a:cubicBezTo>
                        <a:pt x="48260" y="64135"/>
                        <a:pt x="24130" y="32067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40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556" name="Freihandform: Form 458">
                  <a:extLst>
                    <a:ext uri="{FF2B5EF4-FFF2-40B4-BE49-F238E27FC236}">
                      <a16:creationId xmlns:a16="http://schemas.microsoft.com/office/drawing/2014/main" id="{CF16C2F6-E8A3-7A13-AA8C-F69654307501}"/>
                    </a:ext>
                  </a:extLst>
                </p:cNvPr>
                <p:cNvSpPr/>
                <p:nvPr/>
              </p:nvSpPr>
              <p:spPr>
                <a:xfrm>
                  <a:off x="9897319" y="850822"/>
                  <a:ext cx="681990" cy="1920240"/>
                </a:xfrm>
                <a:custGeom>
                  <a:avLst/>
                  <a:gdLst>
                    <a:gd name="connsiteX0" fmla="*/ 681990 w 681990"/>
                    <a:gd name="connsiteY0" fmla="*/ 1920240 h 1920240"/>
                    <a:gd name="connsiteX1" fmla="*/ 548640 w 681990"/>
                    <a:gd name="connsiteY1" fmla="*/ 1672590 h 1920240"/>
                    <a:gd name="connsiteX2" fmla="*/ 472440 w 681990"/>
                    <a:gd name="connsiteY2" fmla="*/ 1409700 h 1920240"/>
                    <a:gd name="connsiteX3" fmla="*/ 354330 w 681990"/>
                    <a:gd name="connsiteY3" fmla="*/ 1051560 h 1920240"/>
                    <a:gd name="connsiteX4" fmla="*/ 228600 w 681990"/>
                    <a:gd name="connsiteY4" fmla="*/ 640080 h 1920240"/>
                    <a:gd name="connsiteX5" fmla="*/ 140970 w 681990"/>
                    <a:gd name="connsiteY5" fmla="*/ 381000 h 1920240"/>
                    <a:gd name="connsiteX6" fmla="*/ 41910 w 681990"/>
                    <a:gd name="connsiteY6" fmla="*/ 76200 h 1920240"/>
                    <a:gd name="connsiteX7" fmla="*/ 0 w 681990"/>
                    <a:gd name="connsiteY7" fmla="*/ 0 h 1920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81990" h="1920240">
                      <a:moveTo>
                        <a:pt x="681990" y="1920240"/>
                      </a:moveTo>
                      <a:cubicBezTo>
                        <a:pt x="632777" y="1838960"/>
                        <a:pt x="583565" y="1757680"/>
                        <a:pt x="548640" y="1672590"/>
                      </a:cubicBezTo>
                      <a:cubicBezTo>
                        <a:pt x="513715" y="1587500"/>
                        <a:pt x="504825" y="1513205"/>
                        <a:pt x="472440" y="1409700"/>
                      </a:cubicBezTo>
                      <a:cubicBezTo>
                        <a:pt x="440055" y="1306195"/>
                        <a:pt x="394970" y="1179830"/>
                        <a:pt x="354330" y="1051560"/>
                      </a:cubicBezTo>
                      <a:cubicBezTo>
                        <a:pt x="313690" y="923290"/>
                        <a:pt x="264160" y="751840"/>
                        <a:pt x="228600" y="640080"/>
                      </a:cubicBezTo>
                      <a:cubicBezTo>
                        <a:pt x="193040" y="528320"/>
                        <a:pt x="172085" y="474980"/>
                        <a:pt x="140970" y="381000"/>
                      </a:cubicBezTo>
                      <a:cubicBezTo>
                        <a:pt x="109855" y="287020"/>
                        <a:pt x="65405" y="139700"/>
                        <a:pt x="41910" y="76200"/>
                      </a:cubicBezTo>
                      <a:cubicBezTo>
                        <a:pt x="18415" y="12700"/>
                        <a:pt x="9207" y="6350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325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557" name="Freihandform: Form 459">
                  <a:extLst>
                    <a:ext uri="{FF2B5EF4-FFF2-40B4-BE49-F238E27FC236}">
                      <a16:creationId xmlns:a16="http://schemas.microsoft.com/office/drawing/2014/main" id="{FF3867C8-DE10-E212-24CF-764FFC179FF2}"/>
                    </a:ext>
                  </a:extLst>
                </p:cNvPr>
                <p:cNvSpPr/>
                <p:nvPr/>
              </p:nvSpPr>
              <p:spPr>
                <a:xfrm>
                  <a:off x="10067815" y="1050847"/>
                  <a:ext cx="614364" cy="1720215"/>
                </a:xfrm>
                <a:custGeom>
                  <a:avLst/>
                  <a:gdLst>
                    <a:gd name="connsiteX0" fmla="*/ 605790 w 605790"/>
                    <a:gd name="connsiteY0" fmla="*/ 1695450 h 1695450"/>
                    <a:gd name="connsiteX1" fmla="*/ 556260 w 605790"/>
                    <a:gd name="connsiteY1" fmla="*/ 1569720 h 1695450"/>
                    <a:gd name="connsiteX2" fmla="*/ 487680 w 605790"/>
                    <a:gd name="connsiteY2" fmla="*/ 1440180 h 1695450"/>
                    <a:gd name="connsiteX3" fmla="*/ 381000 w 605790"/>
                    <a:gd name="connsiteY3" fmla="*/ 1150620 h 1695450"/>
                    <a:gd name="connsiteX4" fmla="*/ 293370 w 605790"/>
                    <a:gd name="connsiteY4" fmla="*/ 895350 h 1695450"/>
                    <a:gd name="connsiteX5" fmla="*/ 220980 w 605790"/>
                    <a:gd name="connsiteY5" fmla="*/ 640080 h 1695450"/>
                    <a:gd name="connsiteX6" fmla="*/ 137160 w 605790"/>
                    <a:gd name="connsiteY6" fmla="*/ 369570 h 1695450"/>
                    <a:gd name="connsiteX7" fmla="*/ 53340 w 605790"/>
                    <a:gd name="connsiteY7" fmla="*/ 133350 h 1695450"/>
                    <a:gd name="connsiteX8" fmla="*/ 0 w 605790"/>
                    <a:gd name="connsiteY8" fmla="*/ 0 h 1695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05790" h="1695450">
                      <a:moveTo>
                        <a:pt x="605790" y="1695450"/>
                      </a:moveTo>
                      <a:cubicBezTo>
                        <a:pt x="590867" y="1653857"/>
                        <a:pt x="575945" y="1612265"/>
                        <a:pt x="556260" y="1569720"/>
                      </a:cubicBezTo>
                      <a:cubicBezTo>
                        <a:pt x="536575" y="1527175"/>
                        <a:pt x="516890" y="1510030"/>
                        <a:pt x="487680" y="1440180"/>
                      </a:cubicBezTo>
                      <a:cubicBezTo>
                        <a:pt x="458470" y="1370330"/>
                        <a:pt x="413385" y="1241425"/>
                        <a:pt x="381000" y="1150620"/>
                      </a:cubicBezTo>
                      <a:cubicBezTo>
                        <a:pt x="348615" y="1059815"/>
                        <a:pt x="320040" y="980440"/>
                        <a:pt x="293370" y="895350"/>
                      </a:cubicBezTo>
                      <a:cubicBezTo>
                        <a:pt x="266700" y="810260"/>
                        <a:pt x="247015" y="727710"/>
                        <a:pt x="220980" y="640080"/>
                      </a:cubicBezTo>
                      <a:cubicBezTo>
                        <a:pt x="194945" y="552450"/>
                        <a:pt x="165100" y="454025"/>
                        <a:pt x="137160" y="369570"/>
                      </a:cubicBezTo>
                      <a:cubicBezTo>
                        <a:pt x="109220" y="285115"/>
                        <a:pt x="76200" y="194945"/>
                        <a:pt x="53340" y="133350"/>
                      </a:cubicBezTo>
                      <a:cubicBezTo>
                        <a:pt x="30480" y="71755"/>
                        <a:pt x="15240" y="35877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558" name="Freihandform: Form 460">
                  <a:extLst>
                    <a:ext uri="{FF2B5EF4-FFF2-40B4-BE49-F238E27FC236}">
                      <a16:creationId xmlns:a16="http://schemas.microsoft.com/office/drawing/2014/main" id="{A2557A96-01E5-67D8-3BFD-5338760E13D4}"/>
                    </a:ext>
                  </a:extLst>
                </p:cNvPr>
                <p:cNvSpPr/>
                <p:nvPr/>
              </p:nvSpPr>
              <p:spPr>
                <a:xfrm>
                  <a:off x="10250489" y="1338264"/>
                  <a:ext cx="546467" cy="1444228"/>
                </a:xfrm>
                <a:custGeom>
                  <a:avLst/>
                  <a:gdLst>
                    <a:gd name="connsiteX0" fmla="*/ 537210 w 537210"/>
                    <a:gd name="connsiteY0" fmla="*/ 1463040 h 1463040"/>
                    <a:gd name="connsiteX1" fmla="*/ 411480 w 537210"/>
                    <a:gd name="connsiteY1" fmla="*/ 1234440 h 1463040"/>
                    <a:gd name="connsiteX2" fmla="*/ 323850 w 537210"/>
                    <a:gd name="connsiteY2" fmla="*/ 1036320 h 1463040"/>
                    <a:gd name="connsiteX3" fmla="*/ 262890 w 537210"/>
                    <a:gd name="connsiteY3" fmla="*/ 819150 h 1463040"/>
                    <a:gd name="connsiteX4" fmla="*/ 160020 w 537210"/>
                    <a:gd name="connsiteY4" fmla="*/ 521970 h 1463040"/>
                    <a:gd name="connsiteX5" fmla="*/ 83820 w 537210"/>
                    <a:gd name="connsiteY5" fmla="*/ 300990 h 1463040"/>
                    <a:gd name="connsiteX6" fmla="*/ 0 w 537210"/>
                    <a:gd name="connsiteY6" fmla="*/ 0 h 1463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37210" h="1463040">
                      <a:moveTo>
                        <a:pt x="537210" y="1463040"/>
                      </a:moveTo>
                      <a:lnTo>
                        <a:pt x="411480" y="1234440"/>
                      </a:lnTo>
                      <a:cubicBezTo>
                        <a:pt x="375920" y="1163320"/>
                        <a:pt x="323850" y="1036320"/>
                        <a:pt x="323850" y="1036320"/>
                      </a:cubicBezTo>
                      <a:cubicBezTo>
                        <a:pt x="299085" y="967105"/>
                        <a:pt x="290195" y="904875"/>
                        <a:pt x="262890" y="819150"/>
                      </a:cubicBezTo>
                      <a:cubicBezTo>
                        <a:pt x="235585" y="733425"/>
                        <a:pt x="189865" y="608330"/>
                        <a:pt x="160020" y="521970"/>
                      </a:cubicBezTo>
                      <a:cubicBezTo>
                        <a:pt x="130175" y="435610"/>
                        <a:pt x="110490" y="387985"/>
                        <a:pt x="83820" y="300990"/>
                      </a:cubicBezTo>
                      <a:cubicBezTo>
                        <a:pt x="57150" y="213995"/>
                        <a:pt x="28575" y="106997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559" name="Freihandform: Form 461">
                  <a:extLst>
                    <a:ext uri="{FF2B5EF4-FFF2-40B4-BE49-F238E27FC236}">
                      <a16:creationId xmlns:a16="http://schemas.microsoft.com/office/drawing/2014/main" id="{61EF4920-AD37-D1BC-E15C-3572C3E6CE28}"/>
                    </a:ext>
                  </a:extLst>
                </p:cNvPr>
                <p:cNvSpPr/>
                <p:nvPr/>
              </p:nvSpPr>
              <p:spPr>
                <a:xfrm>
                  <a:off x="10365949" y="1517572"/>
                  <a:ext cx="560070" cy="1287780"/>
                </a:xfrm>
                <a:custGeom>
                  <a:avLst/>
                  <a:gdLst>
                    <a:gd name="connsiteX0" fmla="*/ 560070 w 560070"/>
                    <a:gd name="connsiteY0" fmla="*/ 1287780 h 1287780"/>
                    <a:gd name="connsiteX1" fmla="*/ 430530 w 560070"/>
                    <a:gd name="connsiteY1" fmla="*/ 1074420 h 1287780"/>
                    <a:gd name="connsiteX2" fmla="*/ 373380 w 560070"/>
                    <a:gd name="connsiteY2" fmla="*/ 944880 h 1287780"/>
                    <a:gd name="connsiteX3" fmla="*/ 304800 w 560070"/>
                    <a:gd name="connsiteY3" fmla="*/ 800100 h 1287780"/>
                    <a:gd name="connsiteX4" fmla="*/ 232410 w 560070"/>
                    <a:gd name="connsiteY4" fmla="*/ 598170 h 1287780"/>
                    <a:gd name="connsiteX5" fmla="*/ 163830 w 560070"/>
                    <a:gd name="connsiteY5" fmla="*/ 438150 h 1287780"/>
                    <a:gd name="connsiteX6" fmla="*/ 110490 w 560070"/>
                    <a:gd name="connsiteY6" fmla="*/ 259080 h 1287780"/>
                    <a:gd name="connsiteX7" fmla="*/ 45720 w 560070"/>
                    <a:gd name="connsiteY7" fmla="*/ 140970 h 1287780"/>
                    <a:gd name="connsiteX8" fmla="*/ 0 w 560070"/>
                    <a:gd name="connsiteY8" fmla="*/ 0 h 12877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60070" h="1287780">
                      <a:moveTo>
                        <a:pt x="560070" y="1287780"/>
                      </a:moveTo>
                      <a:cubicBezTo>
                        <a:pt x="510857" y="1209675"/>
                        <a:pt x="461645" y="1131570"/>
                        <a:pt x="430530" y="1074420"/>
                      </a:cubicBezTo>
                      <a:cubicBezTo>
                        <a:pt x="399415" y="1017270"/>
                        <a:pt x="394335" y="990600"/>
                        <a:pt x="373380" y="944880"/>
                      </a:cubicBezTo>
                      <a:cubicBezTo>
                        <a:pt x="352425" y="899160"/>
                        <a:pt x="328295" y="857885"/>
                        <a:pt x="304800" y="800100"/>
                      </a:cubicBezTo>
                      <a:cubicBezTo>
                        <a:pt x="281305" y="742315"/>
                        <a:pt x="255905" y="658495"/>
                        <a:pt x="232410" y="598170"/>
                      </a:cubicBezTo>
                      <a:cubicBezTo>
                        <a:pt x="208915" y="537845"/>
                        <a:pt x="184150" y="494665"/>
                        <a:pt x="163830" y="438150"/>
                      </a:cubicBezTo>
                      <a:cubicBezTo>
                        <a:pt x="143510" y="381635"/>
                        <a:pt x="130175" y="308610"/>
                        <a:pt x="110490" y="259080"/>
                      </a:cubicBezTo>
                      <a:cubicBezTo>
                        <a:pt x="90805" y="209550"/>
                        <a:pt x="64135" y="184150"/>
                        <a:pt x="45720" y="140970"/>
                      </a:cubicBezTo>
                      <a:cubicBezTo>
                        <a:pt x="27305" y="97790"/>
                        <a:pt x="13652" y="48895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560" name="Freihandform: Form 462">
                  <a:extLst>
                    <a:ext uri="{FF2B5EF4-FFF2-40B4-BE49-F238E27FC236}">
                      <a16:creationId xmlns:a16="http://schemas.microsoft.com/office/drawing/2014/main" id="{1C3E015D-EFB6-1D62-0F50-34D623A5E564}"/>
                    </a:ext>
                  </a:extLst>
                </p:cNvPr>
                <p:cNvSpPr/>
                <p:nvPr/>
              </p:nvSpPr>
              <p:spPr>
                <a:xfrm>
                  <a:off x="10586931" y="1861698"/>
                  <a:ext cx="445768" cy="958068"/>
                </a:xfrm>
                <a:custGeom>
                  <a:avLst/>
                  <a:gdLst>
                    <a:gd name="connsiteX0" fmla="*/ 445770 w 445770"/>
                    <a:gd name="connsiteY0" fmla="*/ 956310 h 956310"/>
                    <a:gd name="connsiteX1" fmla="*/ 300990 w 445770"/>
                    <a:gd name="connsiteY1" fmla="*/ 742950 h 956310"/>
                    <a:gd name="connsiteX2" fmla="*/ 243840 w 445770"/>
                    <a:gd name="connsiteY2" fmla="*/ 609600 h 956310"/>
                    <a:gd name="connsiteX3" fmla="*/ 182880 w 445770"/>
                    <a:gd name="connsiteY3" fmla="*/ 449580 h 956310"/>
                    <a:gd name="connsiteX4" fmla="*/ 106680 w 445770"/>
                    <a:gd name="connsiteY4" fmla="*/ 293370 h 956310"/>
                    <a:gd name="connsiteX5" fmla="*/ 38100 w 445770"/>
                    <a:gd name="connsiteY5" fmla="*/ 125730 h 956310"/>
                    <a:gd name="connsiteX6" fmla="*/ 0 w 445770"/>
                    <a:gd name="connsiteY6" fmla="*/ 0 h 9563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45770" h="956310">
                      <a:moveTo>
                        <a:pt x="445770" y="956310"/>
                      </a:moveTo>
                      <a:cubicBezTo>
                        <a:pt x="390207" y="878522"/>
                        <a:pt x="334645" y="800735"/>
                        <a:pt x="300990" y="742950"/>
                      </a:cubicBezTo>
                      <a:cubicBezTo>
                        <a:pt x="267335" y="685165"/>
                        <a:pt x="263525" y="658495"/>
                        <a:pt x="243840" y="609600"/>
                      </a:cubicBezTo>
                      <a:cubicBezTo>
                        <a:pt x="224155" y="560705"/>
                        <a:pt x="205740" y="502285"/>
                        <a:pt x="182880" y="449580"/>
                      </a:cubicBezTo>
                      <a:cubicBezTo>
                        <a:pt x="160020" y="396875"/>
                        <a:pt x="130810" y="347345"/>
                        <a:pt x="106680" y="293370"/>
                      </a:cubicBezTo>
                      <a:cubicBezTo>
                        <a:pt x="82550" y="239395"/>
                        <a:pt x="55880" y="174625"/>
                        <a:pt x="38100" y="125730"/>
                      </a:cubicBezTo>
                      <a:cubicBezTo>
                        <a:pt x="20320" y="76835"/>
                        <a:pt x="10160" y="38417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561" name="Freihandform: Form 463">
                  <a:extLst>
                    <a:ext uri="{FF2B5EF4-FFF2-40B4-BE49-F238E27FC236}">
                      <a16:creationId xmlns:a16="http://schemas.microsoft.com/office/drawing/2014/main" id="{F03F72CE-4FEF-AD02-B0B7-710A85AC8559}"/>
                    </a:ext>
                  </a:extLst>
                </p:cNvPr>
                <p:cNvSpPr/>
                <p:nvPr/>
              </p:nvSpPr>
              <p:spPr>
                <a:xfrm>
                  <a:off x="10676464" y="1977153"/>
                  <a:ext cx="459581" cy="854869"/>
                </a:xfrm>
                <a:custGeom>
                  <a:avLst/>
                  <a:gdLst>
                    <a:gd name="connsiteX0" fmla="*/ 459581 w 459581"/>
                    <a:gd name="connsiteY0" fmla="*/ 854869 h 854869"/>
                    <a:gd name="connsiteX1" fmla="*/ 409575 w 459581"/>
                    <a:gd name="connsiteY1" fmla="*/ 769144 h 854869"/>
                    <a:gd name="connsiteX2" fmla="*/ 366713 w 459581"/>
                    <a:gd name="connsiteY2" fmla="*/ 683419 h 854869"/>
                    <a:gd name="connsiteX3" fmla="*/ 283369 w 459581"/>
                    <a:gd name="connsiteY3" fmla="*/ 573882 h 854869"/>
                    <a:gd name="connsiteX4" fmla="*/ 219075 w 459581"/>
                    <a:gd name="connsiteY4" fmla="*/ 447675 h 854869"/>
                    <a:gd name="connsiteX5" fmla="*/ 171450 w 459581"/>
                    <a:gd name="connsiteY5" fmla="*/ 345282 h 854869"/>
                    <a:gd name="connsiteX6" fmla="*/ 100013 w 459581"/>
                    <a:gd name="connsiteY6" fmla="*/ 221457 h 854869"/>
                    <a:gd name="connsiteX7" fmla="*/ 47625 w 459581"/>
                    <a:gd name="connsiteY7" fmla="*/ 100013 h 854869"/>
                    <a:gd name="connsiteX8" fmla="*/ 0 w 459581"/>
                    <a:gd name="connsiteY8" fmla="*/ 0 h 854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59581" h="854869">
                      <a:moveTo>
                        <a:pt x="459581" y="854869"/>
                      </a:moveTo>
                      <a:cubicBezTo>
                        <a:pt x="442317" y="826294"/>
                        <a:pt x="425053" y="797719"/>
                        <a:pt x="409575" y="769144"/>
                      </a:cubicBezTo>
                      <a:cubicBezTo>
                        <a:pt x="394097" y="740569"/>
                        <a:pt x="387747" y="715963"/>
                        <a:pt x="366713" y="683419"/>
                      </a:cubicBezTo>
                      <a:cubicBezTo>
                        <a:pt x="345679" y="650875"/>
                        <a:pt x="307975" y="613173"/>
                        <a:pt x="283369" y="573882"/>
                      </a:cubicBezTo>
                      <a:cubicBezTo>
                        <a:pt x="258763" y="534591"/>
                        <a:pt x="237728" y="485775"/>
                        <a:pt x="219075" y="447675"/>
                      </a:cubicBezTo>
                      <a:cubicBezTo>
                        <a:pt x="200422" y="409575"/>
                        <a:pt x="191294" y="382985"/>
                        <a:pt x="171450" y="345282"/>
                      </a:cubicBezTo>
                      <a:cubicBezTo>
                        <a:pt x="151606" y="307579"/>
                        <a:pt x="120651" y="262335"/>
                        <a:pt x="100013" y="221457"/>
                      </a:cubicBezTo>
                      <a:cubicBezTo>
                        <a:pt x="79375" y="180579"/>
                        <a:pt x="64294" y="136922"/>
                        <a:pt x="47625" y="100013"/>
                      </a:cubicBezTo>
                      <a:cubicBezTo>
                        <a:pt x="30956" y="63103"/>
                        <a:pt x="15478" y="31551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562" name="Freihandform: Form 464">
                  <a:extLst>
                    <a:ext uri="{FF2B5EF4-FFF2-40B4-BE49-F238E27FC236}">
                      <a16:creationId xmlns:a16="http://schemas.microsoft.com/office/drawing/2014/main" id="{ECBF0141-AEE5-5F3D-15C9-AFD0D4CEC16D}"/>
                    </a:ext>
                  </a:extLst>
                </p:cNvPr>
                <p:cNvSpPr/>
                <p:nvPr/>
              </p:nvSpPr>
              <p:spPr>
                <a:xfrm>
                  <a:off x="10849232" y="2212896"/>
                  <a:ext cx="417890" cy="627907"/>
                </a:xfrm>
                <a:custGeom>
                  <a:avLst/>
                  <a:gdLst>
                    <a:gd name="connsiteX0" fmla="*/ 433460 w 433460"/>
                    <a:gd name="connsiteY0" fmla="*/ 680732 h 680732"/>
                    <a:gd name="connsiteX1" fmla="*/ 316779 w 433460"/>
                    <a:gd name="connsiteY1" fmla="*/ 533094 h 680732"/>
                    <a:gd name="connsiteX2" fmla="*/ 254866 w 433460"/>
                    <a:gd name="connsiteY2" fmla="*/ 442607 h 680732"/>
                    <a:gd name="connsiteX3" fmla="*/ 164379 w 433460"/>
                    <a:gd name="connsiteY3" fmla="*/ 328307 h 680732"/>
                    <a:gd name="connsiteX4" fmla="*/ 64366 w 433460"/>
                    <a:gd name="connsiteY4" fmla="*/ 159238 h 680732"/>
                    <a:gd name="connsiteX5" fmla="*/ 72 w 433460"/>
                    <a:gd name="connsiteY5" fmla="*/ 2075 h 680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33460" h="680732">
                      <a:moveTo>
                        <a:pt x="433460" y="680732"/>
                      </a:moveTo>
                      <a:cubicBezTo>
                        <a:pt x="390002" y="626756"/>
                        <a:pt x="346545" y="572781"/>
                        <a:pt x="316779" y="533094"/>
                      </a:cubicBezTo>
                      <a:cubicBezTo>
                        <a:pt x="287013" y="493407"/>
                        <a:pt x="280266" y="476738"/>
                        <a:pt x="254866" y="442607"/>
                      </a:cubicBezTo>
                      <a:cubicBezTo>
                        <a:pt x="229466" y="408476"/>
                        <a:pt x="196129" y="375535"/>
                        <a:pt x="164379" y="328307"/>
                      </a:cubicBezTo>
                      <a:cubicBezTo>
                        <a:pt x="132629" y="281079"/>
                        <a:pt x="91750" y="213610"/>
                        <a:pt x="64366" y="159238"/>
                      </a:cubicBezTo>
                      <a:cubicBezTo>
                        <a:pt x="36982" y="104866"/>
                        <a:pt x="-1912" y="-17372"/>
                        <a:pt x="72" y="2075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563" name="Freihandform: Form 465">
                  <a:extLst>
                    <a:ext uri="{FF2B5EF4-FFF2-40B4-BE49-F238E27FC236}">
                      <a16:creationId xmlns:a16="http://schemas.microsoft.com/office/drawing/2014/main" id="{E3131430-673D-09A3-FC97-93E9CE773CD2}"/>
                    </a:ext>
                  </a:extLst>
                </p:cNvPr>
                <p:cNvSpPr/>
                <p:nvPr/>
              </p:nvSpPr>
              <p:spPr>
                <a:xfrm>
                  <a:off x="10918876" y="2281715"/>
                  <a:ext cx="457675" cy="574120"/>
                </a:xfrm>
                <a:custGeom>
                  <a:avLst/>
                  <a:gdLst>
                    <a:gd name="connsiteX0" fmla="*/ 464344 w 464344"/>
                    <a:gd name="connsiteY0" fmla="*/ 588169 h 588169"/>
                    <a:gd name="connsiteX1" fmla="*/ 347662 w 464344"/>
                    <a:gd name="connsiteY1" fmla="*/ 459581 h 588169"/>
                    <a:gd name="connsiteX2" fmla="*/ 230981 w 464344"/>
                    <a:gd name="connsiteY2" fmla="*/ 307181 h 588169"/>
                    <a:gd name="connsiteX3" fmla="*/ 111919 w 464344"/>
                    <a:gd name="connsiteY3" fmla="*/ 147637 h 588169"/>
                    <a:gd name="connsiteX4" fmla="*/ 0 w 464344"/>
                    <a:gd name="connsiteY4" fmla="*/ 0 h 588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4344" h="588169">
                      <a:moveTo>
                        <a:pt x="464344" y="588169"/>
                      </a:moveTo>
                      <a:cubicBezTo>
                        <a:pt x="425450" y="547290"/>
                        <a:pt x="386556" y="506412"/>
                        <a:pt x="347662" y="459581"/>
                      </a:cubicBezTo>
                      <a:cubicBezTo>
                        <a:pt x="308768" y="412750"/>
                        <a:pt x="270271" y="359172"/>
                        <a:pt x="230981" y="307181"/>
                      </a:cubicBezTo>
                      <a:cubicBezTo>
                        <a:pt x="191691" y="255190"/>
                        <a:pt x="150416" y="198834"/>
                        <a:pt x="111919" y="147637"/>
                      </a:cubicBezTo>
                      <a:cubicBezTo>
                        <a:pt x="73422" y="96440"/>
                        <a:pt x="36711" y="48220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564" name="Freihandform: Form 466">
                  <a:extLst>
                    <a:ext uri="{FF2B5EF4-FFF2-40B4-BE49-F238E27FC236}">
                      <a16:creationId xmlns:a16="http://schemas.microsoft.com/office/drawing/2014/main" id="{4380C679-6573-4956-3122-80A4956B904F}"/>
                    </a:ext>
                  </a:extLst>
                </p:cNvPr>
                <p:cNvSpPr/>
                <p:nvPr/>
              </p:nvSpPr>
              <p:spPr>
                <a:xfrm>
                  <a:off x="11032699" y="2381965"/>
                  <a:ext cx="451010" cy="478632"/>
                </a:xfrm>
                <a:custGeom>
                  <a:avLst/>
                  <a:gdLst>
                    <a:gd name="connsiteX0" fmla="*/ 461963 w 461963"/>
                    <a:gd name="connsiteY0" fmla="*/ 507207 h 507207"/>
                    <a:gd name="connsiteX1" fmla="*/ 347663 w 461963"/>
                    <a:gd name="connsiteY1" fmla="*/ 390525 h 507207"/>
                    <a:gd name="connsiteX2" fmla="*/ 238125 w 461963"/>
                    <a:gd name="connsiteY2" fmla="*/ 285750 h 507207"/>
                    <a:gd name="connsiteX3" fmla="*/ 126207 w 461963"/>
                    <a:gd name="connsiteY3" fmla="*/ 154782 h 507207"/>
                    <a:gd name="connsiteX4" fmla="*/ 0 w 461963"/>
                    <a:gd name="connsiteY4" fmla="*/ 0 h 50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1963" h="507207">
                      <a:moveTo>
                        <a:pt x="461963" y="507207"/>
                      </a:moveTo>
                      <a:cubicBezTo>
                        <a:pt x="423466" y="467320"/>
                        <a:pt x="384969" y="427434"/>
                        <a:pt x="347663" y="390525"/>
                      </a:cubicBezTo>
                      <a:cubicBezTo>
                        <a:pt x="310357" y="353615"/>
                        <a:pt x="275034" y="325040"/>
                        <a:pt x="238125" y="285750"/>
                      </a:cubicBezTo>
                      <a:cubicBezTo>
                        <a:pt x="201216" y="246460"/>
                        <a:pt x="165894" y="202407"/>
                        <a:pt x="126207" y="154782"/>
                      </a:cubicBezTo>
                      <a:cubicBezTo>
                        <a:pt x="86520" y="107157"/>
                        <a:pt x="43260" y="53578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565" name="Freihandform: Form 467">
                  <a:extLst>
                    <a:ext uri="{FF2B5EF4-FFF2-40B4-BE49-F238E27FC236}">
                      <a16:creationId xmlns:a16="http://schemas.microsoft.com/office/drawing/2014/main" id="{A3CCAD8F-2CBD-00C2-B9B3-631063DD25CC}"/>
                    </a:ext>
                  </a:extLst>
                </p:cNvPr>
                <p:cNvSpPr/>
                <p:nvPr/>
              </p:nvSpPr>
              <p:spPr>
                <a:xfrm>
                  <a:off x="11172508" y="2464139"/>
                  <a:ext cx="425500" cy="401221"/>
                </a:xfrm>
                <a:custGeom>
                  <a:avLst/>
                  <a:gdLst>
                    <a:gd name="connsiteX0" fmla="*/ 459581 w 459581"/>
                    <a:gd name="connsiteY0" fmla="*/ 421482 h 421482"/>
                    <a:gd name="connsiteX1" fmla="*/ 283368 w 459581"/>
                    <a:gd name="connsiteY1" fmla="*/ 283369 h 421482"/>
                    <a:gd name="connsiteX2" fmla="*/ 157162 w 459581"/>
                    <a:gd name="connsiteY2" fmla="*/ 147638 h 421482"/>
                    <a:gd name="connsiteX3" fmla="*/ 0 w 459581"/>
                    <a:gd name="connsiteY3" fmla="*/ 0 h 4214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9581" h="421482">
                      <a:moveTo>
                        <a:pt x="459581" y="421482"/>
                      </a:moveTo>
                      <a:cubicBezTo>
                        <a:pt x="396676" y="375246"/>
                        <a:pt x="333771" y="329010"/>
                        <a:pt x="283368" y="283369"/>
                      </a:cubicBezTo>
                      <a:cubicBezTo>
                        <a:pt x="232965" y="237728"/>
                        <a:pt x="204390" y="194866"/>
                        <a:pt x="157162" y="147638"/>
                      </a:cubicBezTo>
                      <a:cubicBezTo>
                        <a:pt x="109934" y="100410"/>
                        <a:pt x="54967" y="50205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566" name="Freihandform: Form 468">
                  <a:extLst>
                    <a:ext uri="{FF2B5EF4-FFF2-40B4-BE49-F238E27FC236}">
                      <a16:creationId xmlns:a16="http://schemas.microsoft.com/office/drawing/2014/main" id="{8ECD0ABD-2D0B-10CD-CBF0-712E821CC72F}"/>
                    </a:ext>
                  </a:extLst>
                </p:cNvPr>
                <p:cNvSpPr/>
                <p:nvPr/>
              </p:nvSpPr>
              <p:spPr>
                <a:xfrm>
                  <a:off x="8914339" y="2640376"/>
                  <a:ext cx="2614611" cy="517877"/>
                </a:xfrm>
                <a:custGeom>
                  <a:avLst/>
                  <a:gdLst>
                    <a:gd name="connsiteX0" fmla="*/ 0 w 2624138"/>
                    <a:gd name="connsiteY0" fmla="*/ 517877 h 517877"/>
                    <a:gd name="connsiteX1" fmla="*/ 397669 w 2624138"/>
                    <a:gd name="connsiteY1" fmla="*/ 384527 h 517877"/>
                    <a:gd name="connsiteX2" fmla="*/ 745331 w 2624138"/>
                    <a:gd name="connsiteY2" fmla="*/ 220221 h 517877"/>
                    <a:gd name="connsiteX3" fmla="*/ 1109663 w 2624138"/>
                    <a:gd name="connsiteY3" fmla="*/ 67821 h 517877"/>
                    <a:gd name="connsiteX4" fmla="*/ 1421606 w 2624138"/>
                    <a:gd name="connsiteY4" fmla="*/ 1146 h 517877"/>
                    <a:gd name="connsiteX5" fmla="*/ 1835944 w 2624138"/>
                    <a:gd name="connsiteY5" fmla="*/ 32102 h 517877"/>
                    <a:gd name="connsiteX6" fmla="*/ 2202656 w 2624138"/>
                    <a:gd name="connsiteY6" fmla="*/ 113065 h 517877"/>
                    <a:gd name="connsiteX7" fmla="*/ 2431256 w 2624138"/>
                    <a:gd name="connsiteY7" fmla="*/ 158309 h 517877"/>
                    <a:gd name="connsiteX8" fmla="*/ 2624138 w 2624138"/>
                    <a:gd name="connsiteY8" fmla="*/ 172596 h 517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24138" h="517877">
                      <a:moveTo>
                        <a:pt x="0" y="517877"/>
                      </a:moveTo>
                      <a:cubicBezTo>
                        <a:pt x="136723" y="476006"/>
                        <a:pt x="273447" y="434136"/>
                        <a:pt x="397669" y="384527"/>
                      </a:cubicBezTo>
                      <a:cubicBezTo>
                        <a:pt x="521891" y="334918"/>
                        <a:pt x="626665" y="273005"/>
                        <a:pt x="745331" y="220221"/>
                      </a:cubicBezTo>
                      <a:cubicBezTo>
                        <a:pt x="863997" y="167437"/>
                        <a:pt x="996951" y="104333"/>
                        <a:pt x="1109663" y="67821"/>
                      </a:cubicBezTo>
                      <a:cubicBezTo>
                        <a:pt x="1222375" y="31309"/>
                        <a:pt x="1300559" y="7099"/>
                        <a:pt x="1421606" y="1146"/>
                      </a:cubicBezTo>
                      <a:cubicBezTo>
                        <a:pt x="1542653" y="-4807"/>
                        <a:pt x="1705769" y="13449"/>
                        <a:pt x="1835944" y="32102"/>
                      </a:cubicBezTo>
                      <a:cubicBezTo>
                        <a:pt x="1966119" y="50755"/>
                        <a:pt x="2103437" y="92030"/>
                        <a:pt x="2202656" y="113065"/>
                      </a:cubicBezTo>
                      <a:cubicBezTo>
                        <a:pt x="2301875" y="134099"/>
                        <a:pt x="2361009" y="148387"/>
                        <a:pt x="2431256" y="158309"/>
                      </a:cubicBezTo>
                      <a:cubicBezTo>
                        <a:pt x="2501503" y="168231"/>
                        <a:pt x="2562820" y="170413"/>
                        <a:pt x="2624138" y="172596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567" name="Freihandform: Form 469">
                  <a:extLst>
                    <a:ext uri="{FF2B5EF4-FFF2-40B4-BE49-F238E27FC236}">
                      <a16:creationId xmlns:a16="http://schemas.microsoft.com/office/drawing/2014/main" id="{DA93F766-B9FB-62BC-27BB-CB4E73412346}"/>
                    </a:ext>
                  </a:extLst>
                </p:cNvPr>
                <p:cNvSpPr/>
                <p:nvPr/>
              </p:nvSpPr>
              <p:spPr>
                <a:xfrm>
                  <a:off x="8850045" y="2481566"/>
                  <a:ext cx="2614613" cy="643350"/>
                </a:xfrm>
                <a:custGeom>
                  <a:avLst/>
                  <a:gdLst>
                    <a:gd name="connsiteX0" fmla="*/ 0 w 2614613"/>
                    <a:gd name="connsiteY0" fmla="*/ 643350 h 643350"/>
                    <a:gd name="connsiteX1" fmla="*/ 273844 w 2614613"/>
                    <a:gd name="connsiteY1" fmla="*/ 529050 h 643350"/>
                    <a:gd name="connsiteX2" fmla="*/ 623888 w 2614613"/>
                    <a:gd name="connsiteY2" fmla="*/ 338550 h 643350"/>
                    <a:gd name="connsiteX3" fmla="*/ 962025 w 2614613"/>
                    <a:gd name="connsiteY3" fmla="*/ 143287 h 643350"/>
                    <a:gd name="connsiteX4" fmla="*/ 1214438 w 2614613"/>
                    <a:gd name="connsiteY4" fmla="*/ 45656 h 643350"/>
                    <a:gd name="connsiteX5" fmla="*/ 1497807 w 2614613"/>
                    <a:gd name="connsiteY5" fmla="*/ 412 h 643350"/>
                    <a:gd name="connsiteX6" fmla="*/ 1864519 w 2614613"/>
                    <a:gd name="connsiteY6" fmla="*/ 69469 h 643350"/>
                    <a:gd name="connsiteX7" fmla="*/ 2100263 w 2614613"/>
                    <a:gd name="connsiteY7" fmla="*/ 157575 h 643350"/>
                    <a:gd name="connsiteX8" fmla="*/ 2378869 w 2614613"/>
                    <a:gd name="connsiteY8" fmla="*/ 240919 h 643350"/>
                    <a:gd name="connsiteX9" fmla="*/ 2614613 w 2614613"/>
                    <a:gd name="connsiteY9" fmla="*/ 283781 h 64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14613" h="643350">
                      <a:moveTo>
                        <a:pt x="0" y="643350"/>
                      </a:moveTo>
                      <a:cubicBezTo>
                        <a:pt x="84931" y="611600"/>
                        <a:pt x="169863" y="579850"/>
                        <a:pt x="273844" y="529050"/>
                      </a:cubicBezTo>
                      <a:cubicBezTo>
                        <a:pt x="377825" y="478250"/>
                        <a:pt x="509191" y="402844"/>
                        <a:pt x="623888" y="338550"/>
                      </a:cubicBezTo>
                      <a:cubicBezTo>
                        <a:pt x="738585" y="274256"/>
                        <a:pt x="863600" y="192103"/>
                        <a:pt x="962025" y="143287"/>
                      </a:cubicBezTo>
                      <a:cubicBezTo>
                        <a:pt x="1060450" y="94471"/>
                        <a:pt x="1125141" y="69468"/>
                        <a:pt x="1214438" y="45656"/>
                      </a:cubicBezTo>
                      <a:cubicBezTo>
                        <a:pt x="1303735" y="21843"/>
                        <a:pt x="1389460" y="-3557"/>
                        <a:pt x="1497807" y="412"/>
                      </a:cubicBezTo>
                      <a:cubicBezTo>
                        <a:pt x="1606154" y="4381"/>
                        <a:pt x="1764110" y="43275"/>
                        <a:pt x="1864519" y="69469"/>
                      </a:cubicBezTo>
                      <a:cubicBezTo>
                        <a:pt x="1964928" y="95663"/>
                        <a:pt x="2014538" y="129000"/>
                        <a:pt x="2100263" y="157575"/>
                      </a:cubicBezTo>
                      <a:cubicBezTo>
                        <a:pt x="2185988" y="186150"/>
                        <a:pt x="2293144" y="219885"/>
                        <a:pt x="2378869" y="240919"/>
                      </a:cubicBezTo>
                      <a:cubicBezTo>
                        <a:pt x="2464594" y="261953"/>
                        <a:pt x="2539603" y="272867"/>
                        <a:pt x="2614613" y="283781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568" name="Freihandform: Form 470">
                  <a:extLst>
                    <a:ext uri="{FF2B5EF4-FFF2-40B4-BE49-F238E27FC236}">
                      <a16:creationId xmlns:a16="http://schemas.microsoft.com/office/drawing/2014/main" id="{E48F02AB-74A3-2460-7B89-78336127C91D}"/>
                    </a:ext>
                  </a:extLst>
                </p:cNvPr>
                <p:cNvSpPr/>
                <p:nvPr/>
              </p:nvSpPr>
              <p:spPr>
                <a:xfrm>
                  <a:off x="8785753" y="2307009"/>
                  <a:ext cx="2618898" cy="755994"/>
                </a:xfrm>
                <a:custGeom>
                  <a:avLst/>
                  <a:gdLst>
                    <a:gd name="connsiteX0" fmla="*/ 0 w 2628240"/>
                    <a:gd name="connsiteY0" fmla="*/ 755994 h 755994"/>
                    <a:gd name="connsiteX1" fmla="*/ 214312 w 2628240"/>
                    <a:gd name="connsiteY1" fmla="*/ 667888 h 755994"/>
                    <a:gd name="connsiteX2" fmla="*/ 464343 w 2628240"/>
                    <a:gd name="connsiteY2" fmla="*/ 510726 h 755994"/>
                    <a:gd name="connsiteX3" fmla="*/ 821531 w 2628240"/>
                    <a:gd name="connsiteY3" fmla="*/ 260694 h 755994"/>
                    <a:gd name="connsiteX4" fmla="*/ 1181100 w 2628240"/>
                    <a:gd name="connsiteY4" fmla="*/ 48763 h 755994"/>
                    <a:gd name="connsiteX5" fmla="*/ 1457325 w 2628240"/>
                    <a:gd name="connsiteY5" fmla="*/ 1138 h 755994"/>
                    <a:gd name="connsiteX6" fmla="*/ 1819275 w 2628240"/>
                    <a:gd name="connsiteY6" fmla="*/ 77338 h 755994"/>
                    <a:gd name="connsiteX7" fmla="*/ 2097881 w 2628240"/>
                    <a:gd name="connsiteY7" fmla="*/ 220213 h 755994"/>
                    <a:gd name="connsiteX8" fmla="*/ 2331243 w 2628240"/>
                    <a:gd name="connsiteY8" fmla="*/ 305938 h 755994"/>
                    <a:gd name="connsiteX9" fmla="*/ 2581275 w 2628240"/>
                    <a:gd name="connsiteY9" fmla="*/ 394044 h 755994"/>
                    <a:gd name="connsiteX10" fmla="*/ 2626518 w 2628240"/>
                    <a:gd name="connsiteY10" fmla="*/ 408332 h 755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628240" h="755994">
                      <a:moveTo>
                        <a:pt x="0" y="755994"/>
                      </a:moveTo>
                      <a:cubicBezTo>
                        <a:pt x="68460" y="732380"/>
                        <a:pt x="136921" y="708766"/>
                        <a:pt x="214312" y="667888"/>
                      </a:cubicBezTo>
                      <a:cubicBezTo>
                        <a:pt x="291703" y="627010"/>
                        <a:pt x="363140" y="578592"/>
                        <a:pt x="464343" y="510726"/>
                      </a:cubicBezTo>
                      <a:cubicBezTo>
                        <a:pt x="565546" y="442860"/>
                        <a:pt x="702071" y="337688"/>
                        <a:pt x="821531" y="260694"/>
                      </a:cubicBezTo>
                      <a:cubicBezTo>
                        <a:pt x="940991" y="183700"/>
                        <a:pt x="1075134" y="92022"/>
                        <a:pt x="1181100" y="48763"/>
                      </a:cubicBezTo>
                      <a:cubicBezTo>
                        <a:pt x="1287066" y="5504"/>
                        <a:pt x="1350963" y="-3625"/>
                        <a:pt x="1457325" y="1138"/>
                      </a:cubicBezTo>
                      <a:cubicBezTo>
                        <a:pt x="1563688" y="5900"/>
                        <a:pt x="1712516" y="40825"/>
                        <a:pt x="1819275" y="77338"/>
                      </a:cubicBezTo>
                      <a:cubicBezTo>
                        <a:pt x="1926034" y="113851"/>
                        <a:pt x="2012553" y="182113"/>
                        <a:pt x="2097881" y="220213"/>
                      </a:cubicBezTo>
                      <a:cubicBezTo>
                        <a:pt x="2183209" y="258313"/>
                        <a:pt x="2331243" y="305938"/>
                        <a:pt x="2331243" y="305938"/>
                      </a:cubicBezTo>
                      <a:lnTo>
                        <a:pt x="2581275" y="394044"/>
                      </a:lnTo>
                      <a:cubicBezTo>
                        <a:pt x="2630488" y="411110"/>
                        <a:pt x="2630884" y="388488"/>
                        <a:pt x="2626518" y="408332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569" name="Freihandform: Form 471">
                  <a:extLst>
                    <a:ext uri="{FF2B5EF4-FFF2-40B4-BE49-F238E27FC236}">
                      <a16:creationId xmlns:a16="http://schemas.microsoft.com/office/drawing/2014/main" id="{FCBF225E-B6C5-6EBE-2C4A-70AAC1F2FC78}"/>
                    </a:ext>
                  </a:extLst>
                </p:cNvPr>
                <p:cNvSpPr/>
                <p:nvPr/>
              </p:nvSpPr>
              <p:spPr>
                <a:xfrm>
                  <a:off x="8726220" y="2092574"/>
                  <a:ext cx="2626519" cy="932329"/>
                </a:xfrm>
                <a:custGeom>
                  <a:avLst/>
                  <a:gdLst>
                    <a:gd name="connsiteX0" fmla="*/ 0 w 2626519"/>
                    <a:gd name="connsiteY0" fmla="*/ 932329 h 932329"/>
                    <a:gd name="connsiteX1" fmla="*/ 252413 w 2626519"/>
                    <a:gd name="connsiteY1" fmla="*/ 775167 h 932329"/>
                    <a:gd name="connsiteX2" fmla="*/ 471488 w 2626519"/>
                    <a:gd name="connsiteY2" fmla="*/ 613242 h 932329"/>
                    <a:gd name="connsiteX3" fmla="*/ 671513 w 2626519"/>
                    <a:gd name="connsiteY3" fmla="*/ 460842 h 932329"/>
                    <a:gd name="connsiteX4" fmla="*/ 845344 w 2626519"/>
                    <a:gd name="connsiteY4" fmla="*/ 289392 h 932329"/>
                    <a:gd name="connsiteX5" fmla="*/ 1190625 w 2626519"/>
                    <a:gd name="connsiteY5" fmla="*/ 51267 h 932329"/>
                    <a:gd name="connsiteX6" fmla="*/ 1483519 w 2626519"/>
                    <a:gd name="connsiteY6" fmla="*/ 3642 h 932329"/>
                    <a:gd name="connsiteX7" fmla="*/ 1790700 w 2626519"/>
                    <a:gd name="connsiteY7" fmla="*/ 113179 h 932329"/>
                    <a:gd name="connsiteX8" fmla="*/ 2078832 w 2626519"/>
                    <a:gd name="connsiteY8" fmla="*/ 272723 h 932329"/>
                    <a:gd name="connsiteX9" fmla="*/ 2226469 w 2626519"/>
                    <a:gd name="connsiteY9" fmla="*/ 396548 h 932329"/>
                    <a:gd name="connsiteX10" fmla="*/ 2407444 w 2626519"/>
                    <a:gd name="connsiteY10" fmla="*/ 477511 h 932329"/>
                    <a:gd name="connsiteX11" fmla="*/ 2528888 w 2626519"/>
                    <a:gd name="connsiteY11" fmla="*/ 537042 h 932329"/>
                    <a:gd name="connsiteX12" fmla="*/ 2626519 w 2626519"/>
                    <a:gd name="connsiteY12" fmla="*/ 563236 h 932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626519" h="932329">
                      <a:moveTo>
                        <a:pt x="0" y="932329"/>
                      </a:moveTo>
                      <a:cubicBezTo>
                        <a:pt x="86916" y="880338"/>
                        <a:pt x="173832" y="828348"/>
                        <a:pt x="252413" y="775167"/>
                      </a:cubicBezTo>
                      <a:cubicBezTo>
                        <a:pt x="330994" y="721986"/>
                        <a:pt x="401638" y="665629"/>
                        <a:pt x="471488" y="613242"/>
                      </a:cubicBezTo>
                      <a:cubicBezTo>
                        <a:pt x="541338" y="560855"/>
                        <a:pt x="609204" y="514817"/>
                        <a:pt x="671513" y="460842"/>
                      </a:cubicBezTo>
                      <a:cubicBezTo>
                        <a:pt x="733822" y="406867"/>
                        <a:pt x="758825" y="357654"/>
                        <a:pt x="845344" y="289392"/>
                      </a:cubicBezTo>
                      <a:cubicBezTo>
                        <a:pt x="931863" y="221130"/>
                        <a:pt x="1084263" y="98892"/>
                        <a:pt x="1190625" y="51267"/>
                      </a:cubicBezTo>
                      <a:cubicBezTo>
                        <a:pt x="1296987" y="3642"/>
                        <a:pt x="1383507" y="-6677"/>
                        <a:pt x="1483519" y="3642"/>
                      </a:cubicBezTo>
                      <a:cubicBezTo>
                        <a:pt x="1583532" y="13961"/>
                        <a:pt x="1691481" y="68332"/>
                        <a:pt x="1790700" y="113179"/>
                      </a:cubicBezTo>
                      <a:cubicBezTo>
                        <a:pt x="1889919" y="158026"/>
                        <a:pt x="2006204" y="225495"/>
                        <a:pt x="2078832" y="272723"/>
                      </a:cubicBezTo>
                      <a:cubicBezTo>
                        <a:pt x="2151460" y="319951"/>
                        <a:pt x="2171700" y="362417"/>
                        <a:pt x="2226469" y="396548"/>
                      </a:cubicBezTo>
                      <a:cubicBezTo>
                        <a:pt x="2281238" y="430679"/>
                        <a:pt x="2357041" y="454095"/>
                        <a:pt x="2407444" y="477511"/>
                      </a:cubicBezTo>
                      <a:cubicBezTo>
                        <a:pt x="2457847" y="500927"/>
                        <a:pt x="2492376" y="522755"/>
                        <a:pt x="2528888" y="537042"/>
                      </a:cubicBezTo>
                      <a:cubicBezTo>
                        <a:pt x="2565400" y="551329"/>
                        <a:pt x="2614216" y="557283"/>
                        <a:pt x="2626519" y="563236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570" name="Freihandform: Form 477">
                  <a:extLst>
                    <a:ext uri="{FF2B5EF4-FFF2-40B4-BE49-F238E27FC236}">
                      <a16:creationId xmlns:a16="http://schemas.microsoft.com/office/drawing/2014/main" id="{8F2779F4-27E7-E59D-CFD7-3DD3FA5F92C7}"/>
                    </a:ext>
                  </a:extLst>
                </p:cNvPr>
                <p:cNvSpPr/>
                <p:nvPr/>
              </p:nvSpPr>
              <p:spPr>
                <a:xfrm>
                  <a:off x="8661927" y="1878367"/>
                  <a:ext cx="2636043" cy="1096530"/>
                </a:xfrm>
                <a:custGeom>
                  <a:avLst/>
                  <a:gdLst>
                    <a:gd name="connsiteX0" fmla="*/ 0 w 2636043"/>
                    <a:gd name="connsiteY0" fmla="*/ 1096530 h 1096530"/>
                    <a:gd name="connsiteX1" fmla="*/ 242887 w 2636043"/>
                    <a:gd name="connsiteY1" fmla="*/ 927461 h 1096530"/>
                    <a:gd name="connsiteX2" fmla="*/ 473868 w 2636043"/>
                    <a:gd name="connsiteY2" fmla="*/ 708386 h 1096530"/>
                    <a:gd name="connsiteX3" fmla="*/ 716756 w 2636043"/>
                    <a:gd name="connsiteY3" fmla="*/ 458355 h 1096530"/>
                    <a:gd name="connsiteX4" fmla="*/ 954881 w 2636043"/>
                    <a:gd name="connsiteY4" fmla="*/ 220230 h 1096530"/>
                    <a:gd name="connsiteX5" fmla="*/ 1147762 w 2636043"/>
                    <a:gd name="connsiteY5" fmla="*/ 77355 h 1096530"/>
                    <a:gd name="connsiteX6" fmla="*/ 1352550 w 2636043"/>
                    <a:gd name="connsiteY6" fmla="*/ 3536 h 1096530"/>
                    <a:gd name="connsiteX7" fmla="*/ 1554956 w 2636043"/>
                    <a:gd name="connsiteY7" fmla="*/ 24968 h 1096530"/>
                    <a:gd name="connsiteX8" fmla="*/ 1785937 w 2636043"/>
                    <a:gd name="connsiteY8" fmla="*/ 139268 h 1096530"/>
                    <a:gd name="connsiteX9" fmla="*/ 1983581 w 2636043"/>
                    <a:gd name="connsiteY9" fmla="*/ 284524 h 1096530"/>
                    <a:gd name="connsiteX10" fmla="*/ 2147887 w 2636043"/>
                    <a:gd name="connsiteY10" fmla="*/ 427399 h 1096530"/>
                    <a:gd name="connsiteX11" fmla="*/ 2259806 w 2636043"/>
                    <a:gd name="connsiteY11" fmla="*/ 505980 h 1096530"/>
                    <a:gd name="connsiteX12" fmla="*/ 2376487 w 2636043"/>
                    <a:gd name="connsiteY12" fmla="*/ 596468 h 1096530"/>
                    <a:gd name="connsiteX13" fmla="*/ 2533650 w 2636043"/>
                    <a:gd name="connsiteY13" fmla="*/ 665524 h 1096530"/>
                    <a:gd name="connsiteX14" fmla="*/ 2636043 w 2636043"/>
                    <a:gd name="connsiteY14" fmla="*/ 713149 h 10965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636043" h="1096530">
                      <a:moveTo>
                        <a:pt x="0" y="1096530"/>
                      </a:moveTo>
                      <a:cubicBezTo>
                        <a:pt x="81954" y="1044341"/>
                        <a:pt x="163909" y="992152"/>
                        <a:pt x="242887" y="927461"/>
                      </a:cubicBezTo>
                      <a:cubicBezTo>
                        <a:pt x="321865" y="862770"/>
                        <a:pt x="394890" y="786570"/>
                        <a:pt x="473868" y="708386"/>
                      </a:cubicBezTo>
                      <a:cubicBezTo>
                        <a:pt x="552846" y="630202"/>
                        <a:pt x="636587" y="539714"/>
                        <a:pt x="716756" y="458355"/>
                      </a:cubicBezTo>
                      <a:cubicBezTo>
                        <a:pt x="796925" y="376996"/>
                        <a:pt x="883047" y="283730"/>
                        <a:pt x="954881" y="220230"/>
                      </a:cubicBezTo>
                      <a:cubicBezTo>
                        <a:pt x="1026715" y="156730"/>
                        <a:pt x="1081484" y="113471"/>
                        <a:pt x="1147762" y="77355"/>
                      </a:cubicBezTo>
                      <a:cubicBezTo>
                        <a:pt x="1214040" y="41239"/>
                        <a:pt x="1284684" y="12267"/>
                        <a:pt x="1352550" y="3536"/>
                      </a:cubicBezTo>
                      <a:cubicBezTo>
                        <a:pt x="1420416" y="-5195"/>
                        <a:pt x="1482725" y="2346"/>
                        <a:pt x="1554956" y="24968"/>
                      </a:cubicBezTo>
                      <a:cubicBezTo>
                        <a:pt x="1627187" y="47590"/>
                        <a:pt x="1714500" y="96009"/>
                        <a:pt x="1785937" y="139268"/>
                      </a:cubicBezTo>
                      <a:cubicBezTo>
                        <a:pt x="1857374" y="182527"/>
                        <a:pt x="1923256" y="236502"/>
                        <a:pt x="1983581" y="284524"/>
                      </a:cubicBezTo>
                      <a:cubicBezTo>
                        <a:pt x="2043906" y="332546"/>
                        <a:pt x="2101850" y="390490"/>
                        <a:pt x="2147887" y="427399"/>
                      </a:cubicBezTo>
                      <a:cubicBezTo>
                        <a:pt x="2193924" y="464308"/>
                        <a:pt x="2221706" y="477802"/>
                        <a:pt x="2259806" y="505980"/>
                      </a:cubicBezTo>
                      <a:cubicBezTo>
                        <a:pt x="2297906" y="534158"/>
                        <a:pt x="2330846" y="569877"/>
                        <a:pt x="2376487" y="596468"/>
                      </a:cubicBezTo>
                      <a:cubicBezTo>
                        <a:pt x="2422128" y="623059"/>
                        <a:pt x="2490391" y="646077"/>
                        <a:pt x="2533650" y="665524"/>
                      </a:cubicBezTo>
                      <a:cubicBezTo>
                        <a:pt x="2576909" y="684971"/>
                        <a:pt x="2606476" y="699060"/>
                        <a:pt x="2636043" y="713149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571" name="Freihandform: Form 478">
                  <a:extLst>
                    <a:ext uri="{FF2B5EF4-FFF2-40B4-BE49-F238E27FC236}">
                      <a16:creationId xmlns:a16="http://schemas.microsoft.com/office/drawing/2014/main" id="{2CA33B8F-1791-B92F-D106-AB99AF09B49C}"/>
                    </a:ext>
                  </a:extLst>
                </p:cNvPr>
                <p:cNvSpPr/>
                <p:nvPr/>
              </p:nvSpPr>
              <p:spPr>
                <a:xfrm>
                  <a:off x="8580964" y="1644013"/>
                  <a:ext cx="2616994" cy="1268972"/>
                </a:xfrm>
                <a:custGeom>
                  <a:avLst/>
                  <a:gdLst>
                    <a:gd name="connsiteX0" fmla="*/ 0 w 2616994"/>
                    <a:gd name="connsiteY0" fmla="*/ 1268972 h 1268972"/>
                    <a:gd name="connsiteX1" fmla="*/ 161925 w 2616994"/>
                    <a:gd name="connsiteY1" fmla="*/ 1164197 h 1268972"/>
                    <a:gd name="connsiteX2" fmla="*/ 388144 w 2616994"/>
                    <a:gd name="connsiteY2" fmla="*/ 940359 h 1268972"/>
                    <a:gd name="connsiteX3" fmla="*/ 635794 w 2616994"/>
                    <a:gd name="connsiteY3" fmla="*/ 649847 h 1268972"/>
                    <a:gd name="connsiteX4" fmla="*/ 819150 w 2616994"/>
                    <a:gd name="connsiteY4" fmla="*/ 433153 h 1268972"/>
                    <a:gd name="connsiteX5" fmla="*/ 1081088 w 2616994"/>
                    <a:gd name="connsiteY5" fmla="*/ 140259 h 1268972"/>
                    <a:gd name="connsiteX6" fmla="*/ 1247775 w 2616994"/>
                    <a:gd name="connsiteY6" fmla="*/ 33103 h 1268972"/>
                    <a:gd name="connsiteX7" fmla="*/ 1512094 w 2616994"/>
                    <a:gd name="connsiteY7" fmla="*/ 11672 h 1268972"/>
                    <a:gd name="connsiteX8" fmla="*/ 1824038 w 2616994"/>
                    <a:gd name="connsiteY8" fmla="*/ 199790 h 1268972"/>
                    <a:gd name="connsiteX9" fmla="*/ 1974056 w 2616994"/>
                    <a:gd name="connsiteY9" fmla="*/ 328378 h 1268972"/>
                    <a:gd name="connsiteX10" fmla="*/ 2152650 w 2616994"/>
                    <a:gd name="connsiteY10" fmla="*/ 516497 h 1268972"/>
                    <a:gd name="connsiteX11" fmla="*/ 2297906 w 2616994"/>
                    <a:gd name="connsiteY11" fmla="*/ 640322 h 1268972"/>
                    <a:gd name="connsiteX12" fmla="*/ 2407444 w 2616994"/>
                    <a:gd name="connsiteY12" fmla="*/ 745097 h 1268972"/>
                    <a:gd name="connsiteX13" fmla="*/ 2474119 w 2616994"/>
                    <a:gd name="connsiteY13" fmla="*/ 797484 h 1268972"/>
                    <a:gd name="connsiteX14" fmla="*/ 2616994 w 2616994"/>
                    <a:gd name="connsiteY14" fmla="*/ 854634 h 1268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616994" h="1268972">
                      <a:moveTo>
                        <a:pt x="0" y="1268972"/>
                      </a:moveTo>
                      <a:cubicBezTo>
                        <a:pt x="48617" y="1243969"/>
                        <a:pt x="97234" y="1218966"/>
                        <a:pt x="161925" y="1164197"/>
                      </a:cubicBezTo>
                      <a:cubicBezTo>
                        <a:pt x="226616" y="1109428"/>
                        <a:pt x="309166" y="1026084"/>
                        <a:pt x="388144" y="940359"/>
                      </a:cubicBezTo>
                      <a:cubicBezTo>
                        <a:pt x="467122" y="854634"/>
                        <a:pt x="635794" y="649847"/>
                        <a:pt x="635794" y="649847"/>
                      </a:cubicBezTo>
                      <a:cubicBezTo>
                        <a:pt x="707628" y="565313"/>
                        <a:pt x="744934" y="518084"/>
                        <a:pt x="819150" y="433153"/>
                      </a:cubicBezTo>
                      <a:cubicBezTo>
                        <a:pt x="893366" y="348222"/>
                        <a:pt x="1009651" y="206934"/>
                        <a:pt x="1081088" y="140259"/>
                      </a:cubicBezTo>
                      <a:cubicBezTo>
                        <a:pt x="1152525" y="73584"/>
                        <a:pt x="1175941" y="54534"/>
                        <a:pt x="1247775" y="33103"/>
                      </a:cubicBezTo>
                      <a:cubicBezTo>
                        <a:pt x="1319609" y="11672"/>
                        <a:pt x="1416050" y="-16109"/>
                        <a:pt x="1512094" y="11672"/>
                      </a:cubicBezTo>
                      <a:cubicBezTo>
                        <a:pt x="1608138" y="39453"/>
                        <a:pt x="1747044" y="147006"/>
                        <a:pt x="1824038" y="199790"/>
                      </a:cubicBezTo>
                      <a:cubicBezTo>
                        <a:pt x="1901032" y="252574"/>
                        <a:pt x="1919287" y="275593"/>
                        <a:pt x="1974056" y="328378"/>
                      </a:cubicBezTo>
                      <a:cubicBezTo>
                        <a:pt x="2028825" y="381162"/>
                        <a:pt x="2098675" y="464506"/>
                        <a:pt x="2152650" y="516497"/>
                      </a:cubicBezTo>
                      <a:cubicBezTo>
                        <a:pt x="2206625" y="568488"/>
                        <a:pt x="2255440" y="602222"/>
                        <a:pt x="2297906" y="640322"/>
                      </a:cubicBezTo>
                      <a:cubicBezTo>
                        <a:pt x="2340372" y="678422"/>
                        <a:pt x="2378075" y="718903"/>
                        <a:pt x="2407444" y="745097"/>
                      </a:cubicBezTo>
                      <a:cubicBezTo>
                        <a:pt x="2436813" y="771291"/>
                        <a:pt x="2439194" y="779228"/>
                        <a:pt x="2474119" y="797484"/>
                      </a:cubicBezTo>
                      <a:cubicBezTo>
                        <a:pt x="2509044" y="815740"/>
                        <a:pt x="2603897" y="838362"/>
                        <a:pt x="2616994" y="854634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572" name="Freihandform: Form 674">
                  <a:extLst>
                    <a:ext uri="{FF2B5EF4-FFF2-40B4-BE49-F238E27FC236}">
                      <a16:creationId xmlns:a16="http://schemas.microsoft.com/office/drawing/2014/main" id="{6C48D9C7-14FB-7118-C186-FD110D752238}"/>
                    </a:ext>
                  </a:extLst>
                </p:cNvPr>
                <p:cNvSpPr/>
                <p:nvPr/>
              </p:nvSpPr>
              <p:spPr>
                <a:xfrm>
                  <a:off x="8521433" y="1412356"/>
                  <a:ext cx="2240756" cy="1448241"/>
                </a:xfrm>
                <a:custGeom>
                  <a:avLst/>
                  <a:gdLst>
                    <a:gd name="connsiteX0" fmla="*/ 0 w 2240756"/>
                    <a:gd name="connsiteY0" fmla="*/ 1448241 h 1448241"/>
                    <a:gd name="connsiteX1" fmla="*/ 159544 w 2240756"/>
                    <a:gd name="connsiteY1" fmla="*/ 1324416 h 1448241"/>
                    <a:gd name="connsiteX2" fmla="*/ 381000 w 2240756"/>
                    <a:gd name="connsiteY2" fmla="*/ 1088672 h 1448241"/>
                    <a:gd name="connsiteX3" fmla="*/ 609600 w 2240756"/>
                    <a:gd name="connsiteY3" fmla="*/ 757679 h 1448241"/>
                    <a:gd name="connsiteX4" fmla="*/ 873919 w 2240756"/>
                    <a:gd name="connsiteY4" fmla="*/ 386204 h 1448241"/>
                    <a:gd name="connsiteX5" fmla="*/ 1095375 w 2240756"/>
                    <a:gd name="connsiteY5" fmla="*/ 124266 h 1448241"/>
                    <a:gd name="connsiteX6" fmla="*/ 1238250 w 2240756"/>
                    <a:gd name="connsiteY6" fmla="*/ 36160 h 1448241"/>
                    <a:gd name="connsiteX7" fmla="*/ 1373981 w 2240756"/>
                    <a:gd name="connsiteY7" fmla="*/ 441 h 1448241"/>
                    <a:gd name="connsiteX8" fmla="*/ 1631156 w 2240756"/>
                    <a:gd name="connsiteY8" fmla="*/ 57591 h 1448241"/>
                    <a:gd name="connsiteX9" fmla="*/ 1821656 w 2240756"/>
                    <a:gd name="connsiteY9" fmla="*/ 250472 h 1448241"/>
                    <a:gd name="connsiteX10" fmla="*/ 1921669 w 2240756"/>
                    <a:gd name="connsiteY10" fmla="*/ 326672 h 1448241"/>
                    <a:gd name="connsiteX11" fmla="*/ 2047875 w 2240756"/>
                    <a:gd name="connsiteY11" fmla="*/ 493360 h 1448241"/>
                    <a:gd name="connsiteX12" fmla="*/ 2095500 w 2240756"/>
                    <a:gd name="connsiteY12" fmla="*/ 567179 h 1448241"/>
                    <a:gd name="connsiteX13" fmla="*/ 2181225 w 2240756"/>
                    <a:gd name="connsiteY13" fmla="*/ 640997 h 1448241"/>
                    <a:gd name="connsiteX14" fmla="*/ 2240756 w 2240756"/>
                    <a:gd name="connsiteY14" fmla="*/ 698147 h 1448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240756" h="1448241">
                      <a:moveTo>
                        <a:pt x="0" y="1448241"/>
                      </a:moveTo>
                      <a:cubicBezTo>
                        <a:pt x="48022" y="1416292"/>
                        <a:pt x="96044" y="1384344"/>
                        <a:pt x="159544" y="1324416"/>
                      </a:cubicBezTo>
                      <a:cubicBezTo>
                        <a:pt x="223044" y="1264488"/>
                        <a:pt x="305991" y="1183128"/>
                        <a:pt x="381000" y="1088672"/>
                      </a:cubicBezTo>
                      <a:cubicBezTo>
                        <a:pt x="456009" y="994216"/>
                        <a:pt x="527447" y="874757"/>
                        <a:pt x="609600" y="757679"/>
                      </a:cubicBezTo>
                      <a:cubicBezTo>
                        <a:pt x="691753" y="640601"/>
                        <a:pt x="792957" y="491773"/>
                        <a:pt x="873919" y="386204"/>
                      </a:cubicBezTo>
                      <a:cubicBezTo>
                        <a:pt x="954881" y="280635"/>
                        <a:pt x="1034653" y="182607"/>
                        <a:pt x="1095375" y="124266"/>
                      </a:cubicBezTo>
                      <a:cubicBezTo>
                        <a:pt x="1156097" y="65925"/>
                        <a:pt x="1191816" y="56797"/>
                        <a:pt x="1238250" y="36160"/>
                      </a:cubicBezTo>
                      <a:cubicBezTo>
                        <a:pt x="1284684" y="15523"/>
                        <a:pt x="1308497" y="-3131"/>
                        <a:pt x="1373981" y="441"/>
                      </a:cubicBezTo>
                      <a:cubicBezTo>
                        <a:pt x="1439465" y="4013"/>
                        <a:pt x="1556543" y="15919"/>
                        <a:pt x="1631156" y="57591"/>
                      </a:cubicBezTo>
                      <a:cubicBezTo>
                        <a:pt x="1705769" y="99263"/>
                        <a:pt x="1773237" y="205625"/>
                        <a:pt x="1821656" y="250472"/>
                      </a:cubicBezTo>
                      <a:cubicBezTo>
                        <a:pt x="1870075" y="295319"/>
                        <a:pt x="1883966" y="286191"/>
                        <a:pt x="1921669" y="326672"/>
                      </a:cubicBezTo>
                      <a:cubicBezTo>
                        <a:pt x="1959372" y="367153"/>
                        <a:pt x="2018903" y="453275"/>
                        <a:pt x="2047875" y="493360"/>
                      </a:cubicBezTo>
                      <a:cubicBezTo>
                        <a:pt x="2076847" y="533445"/>
                        <a:pt x="2073275" y="542573"/>
                        <a:pt x="2095500" y="567179"/>
                      </a:cubicBezTo>
                      <a:cubicBezTo>
                        <a:pt x="2117725" y="591785"/>
                        <a:pt x="2157016" y="619169"/>
                        <a:pt x="2181225" y="640997"/>
                      </a:cubicBezTo>
                      <a:cubicBezTo>
                        <a:pt x="2205434" y="662825"/>
                        <a:pt x="2223095" y="680486"/>
                        <a:pt x="2240756" y="698147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573" name="Freihandform: Form 675">
                  <a:extLst>
                    <a:ext uri="{FF2B5EF4-FFF2-40B4-BE49-F238E27FC236}">
                      <a16:creationId xmlns:a16="http://schemas.microsoft.com/office/drawing/2014/main" id="{66F4411A-6797-4B66-9E52-5F5113D60603}"/>
                    </a:ext>
                  </a:extLst>
                </p:cNvPr>
                <p:cNvSpPr/>
                <p:nvPr/>
              </p:nvSpPr>
              <p:spPr>
                <a:xfrm>
                  <a:off x="8449995" y="1188838"/>
                  <a:ext cx="2093119" cy="1631278"/>
                </a:xfrm>
                <a:custGeom>
                  <a:avLst/>
                  <a:gdLst>
                    <a:gd name="connsiteX0" fmla="*/ 0 w 2093119"/>
                    <a:gd name="connsiteY0" fmla="*/ 1631278 h 1631278"/>
                    <a:gd name="connsiteX1" fmla="*/ 157163 w 2093119"/>
                    <a:gd name="connsiteY1" fmla="*/ 1483640 h 1631278"/>
                    <a:gd name="connsiteX2" fmla="*/ 290513 w 2093119"/>
                    <a:gd name="connsiteY2" fmla="*/ 1347909 h 1631278"/>
                    <a:gd name="connsiteX3" fmla="*/ 483394 w 2093119"/>
                    <a:gd name="connsiteY3" fmla="*/ 1069303 h 1631278"/>
                    <a:gd name="connsiteX4" fmla="*/ 714375 w 2093119"/>
                    <a:gd name="connsiteY4" fmla="*/ 716878 h 1631278"/>
                    <a:gd name="connsiteX5" fmla="*/ 852488 w 2093119"/>
                    <a:gd name="connsiteY5" fmla="*/ 497803 h 1631278"/>
                    <a:gd name="connsiteX6" fmla="*/ 954882 w 2093119"/>
                    <a:gd name="connsiteY6" fmla="*/ 328734 h 1631278"/>
                    <a:gd name="connsiteX7" fmla="*/ 1081088 w 2093119"/>
                    <a:gd name="connsiteY7" fmla="*/ 188240 h 1631278"/>
                    <a:gd name="connsiteX8" fmla="*/ 1226344 w 2093119"/>
                    <a:gd name="connsiteY8" fmla="*/ 64415 h 1631278"/>
                    <a:gd name="connsiteX9" fmla="*/ 1373982 w 2093119"/>
                    <a:gd name="connsiteY9" fmla="*/ 122 h 1631278"/>
                    <a:gd name="connsiteX10" fmla="*/ 1597819 w 2093119"/>
                    <a:gd name="connsiteY10" fmla="*/ 52509 h 1631278"/>
                    <a:gd name="connsiteX11" fmla="*/ 1762125 w 2093119"/>
                    <a:gd name="connsiteY11" fmla="*/ 193003 h 1631278"/>
                    <a:gd name="connsiteX12" fmla="*/ 1885950 w 2093119"/>
                    <a:gd name="connsiteY12" fmla="*/ 326353 h 1631278"/>
                    <a:gd name="connsiteX13" fmla="*/ 1981200 w 2093119"/>
                    <a:gd name="connsiteY13" fmla="*/ 454940 h 1631278"/>
                    <a:gd name="connsiteX14" fmla="*/ 2093119 w 2093119"/>
                    <a:gd name="connsiteY14" fmla="*/ 600197 h 1631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093119" h="1631278">
                      <a:moveTo>
                        <a:pt x="0" y="1631278"/>
                      </a:moveTo>
                      <a:cubicBezTo>
                        <a:pt x="56753" y="1577699"/>
                        <a:pt x="108744" y="1530868"/>
                        <a:pt x="157163" y="1483640"/>
                      </a:cubicBezTo>
                      <a:cubicBezTo>
                        <a:pt x="205582" y="1436412"/>
                        <a:pt x="236141" y="1416965"/>
                        <a:pt x="290513" y="1347909"/>
                      </a:cubicBezTo>
                      <a:cubicBezTo>
                        <a:pt x="344885" y="1278853"/>
                        <a:pt x="412750" y="1174475"/>
                        <a:pt x="483394" y="1069303"/>
                      </a:cubicBezTo>
                      <a:cubicBezTo>
                        <a:pt x="554038" y="964131"/>
                        <a:pt x="652859" y="812128"/>
                        <a:pt x="714375" y="716878"/>
                      </a:cubicBezTo>
                      <a:cubicBezTo>
                        <a:pt x="775891" y="621628"/>
                        <a:pt x="812404" y="562494"/>
                        <a:pt x="852488" y="497803"/>
                      </a:cubicBezTo>
                      <a:cubicBezTo>
                        <a:pt x="892572" y="433112"/>
                        <a:pt x="916782" y="380328"/>
                        <a:pt x="954882" y="328734"/>
                      </a:cubicBezTo>
                      <a:cubicBezTo>
                        <a:pt x="992982" y="277140"/>
                        <a:pt x="1035844" y="232293"/>
                        <a:pt x="1081088" y="188240"/>
                      </a:cubicBezTo>
                      <a:cubicBezTo>
                        <a:pt x="1126332" y="144187"/>
                        <a:pt x="1177528" y="95768"/>
                        <a:pt x="1226344" y="64415"/>
                      </a:cubicBezTo>
                      <a:cubicBezTo>
                        <a:pt x="1275160" y="33062"/>
                        <a:pt x="1312070" y="2106"/>
                        <a:pt x="1373982" y="122"/>
                      </a:cubicBezTo>
                      <a:cubicBezTo>
                        <a:pt x="1435894" y="-1862"/>
                        <a:pt x="1533129" y="20362"/>
                        <a:pt x="1597819" y="52509"/>
                      </a:cubicBezTo>
                      <a:cubicBezTo>
                        <a:pt x="1662509" y="84656"/>
                        <a:pt x="1714103" y="147362"/>
                        <a:pt x="1762125" y="193003"/>
                      </a:cubicBezTo>
                      <a:cubicBezTo>
                        <a:pt x="1810147" y="238644"/>
                        <a:pt x="1849438" y="282697"/>
                        <a:pt x="1885950" y="326353"/>
                      </a:cubicBezTo>
                      <a:cubicBezTo>
                        <a:pt x="1922462" y="370009"/>
                        <a:pt x="1946672" y="409299"/>
                        <a:pt x="1981200" y="454940"/>
                      </a:cubicBezTo>
                      <a:cubicBezTo>
                        <a:pt x="2015728" y="500581"/>
                        <a:pt x="2054423" y="550389"/>
                        <a:pt x="2093119" y="600197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574" name="Freihandform: Form 676">
                  <a:extLst>
                    <a:ext uri="{FF2B5EF4-FFF2-40B4-BE49-F238E27FC236}">
                      <a16:creationId xmlns:a16="http://schemas.microsoft.com/office/drawing/2014/main" id="{EB99D581-120C-F899-8DAA-98ACD7677CCE}"/>
                    </a:ext>
                  </a:extLst>
                </p:cNvPr>
                <p:cNvSpPr/>
                <p:nvPr/>
              </p:nvSpPr>
              <p:spPr>
                <a:xfrm>
                  <a:off x="8383320" y="1002013"/>
                  <a:ext cx="1883569" cy="1758572"/>
                </a:xfrm>
                <a:custGeom>
                  <a:avLst/>
                  <a:gdLst>
                    <a:gd name="connsiteX0" fmla="*/ 0 w 1883569"/>
                    <a:gd name="connsiteY0" fmla="*/ 1758572 h 1758572"/>
                    <a:gd name="connsiteX1" fmla="*/ 159544 w 1883569"/>
                    <a:gd name="connsiteY1" fmla="*/ 1615697 h 1758572"/>
                    <a:gd name="connsiteX2" fmla="*/ 273844 w 1883569"/>
                    <a:gd name="connsiteY2" fmla="*/ 1453772 h 1758572"/>
                    <a:gd name="connsiteX3" fmla="*/ 466725 w 1883569"/>
                    <a:gd name="connsiteY3" fmla="*/ 1168022 h 1758572"/>
                    <a:gd name="connsiteX4" fmla="*/ 621507 w 1883569"/>
                    <a:gd name="connsiteY4" fmla="*/ 901322 h 1758572"/>
                    <a:gd name="connsiteX5" fmla="*/ 859632 w 1883569"/>
                    <a:gd name="connsiteY5" fmla="*/ 527465 h 1758572"/>
                    <a:gd name="connsiteX6" fmla="*/ 1031082 w 1883569"/>
                    <a:gd name="connsiteY6" fmla="*/ 244097 h 1758572"/>
                    <a:gd name="connsiteX7" fmla="*/ 1145382 w 1883569"/>
                    <a:gd name="connsiteY7" fmla="*/ 120272 h 1758572"/>
                    <a:gd name="connsiteX8" fmla="*/ 1271588 w 1883569"/>
                    <a:gd name="connsiteY8" fmla="*/ 32165 h 1758572"/>
                    <a:gd name="connsiteX9" fmla="*/ 1373982 w 1883569"/>
                    <a:gd name="connsiteY9" fmla="*/ 1209 h 1758572"/>
                    <a:gd name="connsiteX10" fmla="*/ 1490663 w 1883569"/>
                    <a:gd name="connsiteY10" fmla="*/ 13115 h 1758572"/>
                    <a:gd name="connsiteX11" fmla="*/ 1614488 w 1883569"/>
                    <a:gd name="connsiteY11" fmla="*/ 75028 h 1758572"/>
                    <a:gd name="connsiteX12" fmla="*/ 1735932 w 1883569"/>
                    <a:gd name="connsiteY12" fmla="*/ 179803 h 1758572"/>
                    <a:gd name="connsiteX13" fmla="*/ 1883569 w 1883569"/>
                    <a:gd name="connsiteY13" fmla="*/ 344109 h 175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83569" h="1758572">
                      <a:moveTo>
                        <a:pt x="0" y="1758572"/>
                      </a:moveTo>
                      <a:cubicBezTo>
                        <a:pt x="56951" y="1712534"/>
                        <a:pt x="113903" y="1666497"/>
                        <a:pt x="159544" y="1615697"/>
                      </a:cubicBezTo>
                      <a:cubicBezTo>
                        <a:pt x="205185" y="1564897"/>
                        <a:pt x="222647" y="1528384"/>
                        <a:pt x="273844" y="1453772"/>
                      </a:cubicBezTo>
                      <a:cubicBezTo>
                        <a:pt x="325041" y="1379160"/>
                        <a:pt x="408781" y="1260097"/>
                        <a:pt x="466725" y="1168022"/>
                      </a:cubicBezTo>
                      <a:cubicBezTo>
                        <a:pt x="524669" y="1075947"/>
                        <a:pt x="556023" y="1008081"/>
                        <a:pt x="621507" y="901322"/>
                      </a:cubicBezTo>
                      <a:cubicBezTo>
                        <a:pt x="686991" y="794563"/>
                        <a:pt x="791370" y="637002"/>
                        <a:pt x="859632" y="527465"/>
                      </a:cubicBezTo>
                      <a:cubicBezTo>
                        <a:pt x="927894" y="417928"/>
                        <a:pt x="983457" y="311962"/>
                        <a:pt x="1031082" y="244097"/>
                      </a:cubicBezTo>
                      <a:cubicBezTo>
                        <a:pt x="1078707" y="176232"/>
                        <a:pt x="1105298" y="155594"/>
                        <a:pt x="1145382" y="120272"/>
                      </a:cubicBezTo>
                      <a:cubicBezTo>
                        <a:pt x="1185466" y="84950"/>
                        <a:pt x="1233488" y="52009"/>
                        <a:pt x="1271588" y="32165"/>
                      </a:cubicBezTo>
                      <a:cubicBezTo>
                        <a:pt x="1309688" y="12321"/>
                        <a:pt x="1337470" y="4384"/>
                        <a:pt x="1373982" y="1209"/>
                      </a:cubicBezTo>
                      <a:cubicBezTo>
                        <a:pt x="1410494" y="-1966"/>
                        <a:pt x="1450579" y="812"/>
                        <a:pt x="1490663" y="13115"/>
                      </a:cubicBezTo>
                      <a:cubicBezTo>
                        <a:pt x="1530747" y="25418"/>
                        <a:pt x="1573610" y="47247"/>
                        <a:pt x="1614488" y="75028"/>
                      </a:cubicBezTo>
                      <a:cubicBezTo>
                        <a:pt x="1655366" y="102809"/>
                        <a:pt x="1691085" y="134956"/>
                        <a:pt x="1735932" y="179803"/>
                      </a:cubicBezTo>
                      <a:cubicBezTo>
                        <a:pt x="1780779" y="224650"/>
                        <a:pt x="1832174" y="284379"/>
                        <a:pt x="1883569" y="344109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325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575" name="Freihandform: Form 677">
                  <a:extLst>
                    <a:ext uri="{FF2B5EF4-FFF2-40B4-BE49-F238E27FC236}">
                      <a16:creationId xmlns:a16="http://schemas.microsoft.com/office/drawing/2014/main" id="{EEC7E6D4-9F7D-240A-099F-1A60AEDB6AF3}"/>
                    </a:ext>
                  </a:extLst>
                </p:cNvPr>
                <p:cNvSpPr/>
                <p:nvPr/>
              </p:nvSpPr>
              <p:spPr>
                <a:xfrm>
                  <a:off x="8326170" y="842164"/>
                  <a:ext cx="1740694" cy="1887465"/>
                </a:xfrm>
                <a:custGeom>
                  <a:avLst/>
                  <a:gdLst>
                    <a:gd name="connsiteX0" fmla="*/ 0 w 1740694"/>
                    <a:gd name="connsiteY0" fmla="*/ 1887464 h 1887464"/>
                    <a:gd name="connsiteX1" fmla="*/ 109538 w 1740694"/>
                    <a:gd name="connsiteY1" fmla="*/ 1768402 h 1887464"/>
                    <a:gd name="connsiteX2" fmla="*/ 223838 w 1740694"/>
                    <a:gd name="connsiteY2" fmla="*/ 1637433 h 1887464"/>
                    <a:gd name="connsiteX3" fmla="*/ 330994 w 1740694"/>
                    <a:gd name="connsiteY3" fmla="*/ 1485033 h 1887464"/>
                    <a:gd name="connsiteX4" fmla="*/ 450057 w 1740694"/>
                    <a:gd name="connsiteY4" fmla="*/ 1289771 h 1887464"/>
                    <a:gd name="connsiteX5" fmla="*/ 564357 w 1740694"/>
                    <a:gd name="connsiteY5" fmla="*/ 1065933 h 1887464"/>
                    <a:gd name="connsiteX6" fmla="*/ 681038 w 1740694"/>
                    <a:gd name="connsiteY6" fmla="*/ 856383 h 1887464"/>
                    <a:gd name="connsiteX7" fmla="*/ 800100 w 1740694"/>
                    <a:gd name="connsiteY7" fmla="*/ 632546 h 1887464"/>
                    <a:gd name="connsiteX8" fmla="*/ 900113 w 1740694"/>
                    <a:gd name="connsiteY8" fmla="*/ 446808 h 1887464"/>
                    <a:gd name="connsiteX9" fmla="*/ 1031082 w 1740694"/>
                    <a:gd name="connsiteY9" fmla="*/ 258689 h 1887464"/>
                    <a:gd name="connsiteX10" fmla="*/ 1123950 w 1740694"/>
                    <a:gd name="connsiteY10" fmla="*/ 130102 h 1887464"/>
                    <a:gd name="connsiteX11" fmla="*/ 1257300 w 1740694"/>
                    <a:gd name="connsiteY11" fmla="*/ 37233 h 1887464"/>
                    <a:gd name="connsiteX12" fmla="*/ 1373982 w 1740694"/>
                    <a:gd name="connsiteY12" fmla="*/ 1514 h 1887464"/>
                    <a:gd name="connsiteX13" fmla="*/ 1490663 w 1740694"/>
                    <a:gd name="connsiteY13" fmla="*/ 15802 h 1887464"/>
                    <a:gd name="connsiteX14" fmla="*/ 1609725 w 1740694"/>
                    <a:gd name="connsiteY14" fmla="*/ 96764 h 1887464"/>
                    <a:gd name="connsiteX15" fmla="*/ 1740694 w 1740694"/>
                    <a:gd name="connsiteY15" fmla="*/ 213446 h 1887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740694" h="1887464">
                      <a:moveTo>
                        <a:pt x="0" y="1887464"/>
                      </a:moveTo>
                      <a:lnTo>
                        <a:pt x="109538" y="1768402"/>
                      </a:lnTo>
                      <a:cubicBezTo>
                        <a:pt x="146844" y="1726730"/>
                        <a:pt x="186929" y="1684661"/>
                        <a:pt x="223838" y="1637433"/>
                      </a:cubicBezTo>
                      <a:cubicBezTo>
                        <a:pt x="260747" y="1590205"/>
                        <a:pt x="293291" y="1542977"/>
                        <a:pt x="330994" y="1485033"/>
                      </a:cubicBezTo>
                      <a:cubicBezTo>
                        <a:pt x="368697" y="1427089"/>
                        <a:pt x="411163" y="1359621"/>
                        <a:pt x="450057" y="1289771"/>
                      </a:cubicBezTo>
                      <a:cubicBezTo>
                        <a:pt x="488951" y="1219921"/>
                        <a:pt x="525860" y="1138164"/>
                        <a:pt x="564357" y="1065933"/>
                      </a:cubicBezTo>
                      <a:cubicBezTo>
                        <a:pt x="602854" y="993702"/>
                        <a:pt x="641748" y="928614"/>
                        <a:pt x="681038" y="856383"/>
                      </a:cubicBezTo>
                      <a:cubicBezTo>
                        <a:pt x="720328" y="784152"/>
                        <a:pt x="763588" y="700808"/>
                        <a:pt x="800100" y="632546"/>
                      </a:cubicBezTo>
                      <a:cubicBezTo>
                        <a:pt x="836612" y="564284"/>
                        <a:pt x="861616" y="509118"/>
                        <a:pt x="900113" y="446808"/>
                      </a:cubicBezTo>
                      <a:cubicBezTo>
                        <a:pt x="938610" y="384498"/>
                        <a:pt x="993776" y="311473"/>
                        <a:pt x="1031082" y="258689"/>
                      </a:cubicBezTo>
                      <a:cubicBezTo>
                        <a:pt x="1068388" y="205905"/>
                        <a:pt x="1086247" y="167011"/>
                        <a:pt x="1123950" y="130102"/>
                      </a:cubicBezTo>
                      <a:cubicBezTo>
                        <a:pt x="1161653" y="93193"/>
                        <a:pt x="1215628" y="58664"/>
                        <a:pt x="1257300" y="37233"/>
                      </a:cubicBezTo>
                      <a:cubicBezTo>
                        <a:pt x="1298972" y="15802"/>
                        <a:pt x="1335088" y="5086"/>
                        <a:pt x="1373982" y="1514"/>
                      </a:cubicBezTo>
                      <a:cubicBezTo>
                        <a:pt x="1412876" y="-2058"/>
                        <a:pt x="1451372" y="-73"/>
                        <a:pt x="1490663" y="15802"/>
                      </a:cubicBezTo>
                      <a:cubicBezTo>
                        <a:pt x="1529954" y="31677"/>
                        <a:pt x="1568053" y="63823"/>
                        <a:pt x="1609725" y="96764"/>
                      </a:cubicBezTo>
                      <a:cubicBezTo>
                        <a:pt x="1651397" y="129705"/>
                        <a:pt x="1696045" y="171575"/>
                        <a:pt x="1740694" y="213446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325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576" name="Freihandform: Form 678">
                  <a:extLst>
                    <a:ext uri="{FF2B5EF4-FFF2-40B4-BE49-F238E27FC236}">
                      <a16:creationId xmlns:a16="http://schemas.microsoft.com/office/drawing/2014/main" id="{7892D460-CBB5-C633-8C31-958AA6D85638}"/>
                    </a:ext>
                  </a:extLst>
                </p:cNvPr>
                <p:cNvSpPr/>
                <p:nvPr/>
              </p:nvSpPr>
              <p:spPr>
                <a:xfrm>
                  <a:off x="8257114" y="718816"/>
                  <a:ext cx="1566386" cy="1984620"/>
                </a:xfrm>
                <a:custGeom>
                  <a:avLst/>
                  <a:gdLst>
                    <a:gd name="connsiteX0" fmla="*/ 0 w 1559719"/>
                    <a:gd name="connsiteY0" fmla="*/ 1975027 h 1975027"/>
                    <a:gd name="connsiteX1" fmla="*/ 111919 w 1559719"/>
                    <a:gd name="connsiteY1" fmla="*/ 1839295 h 1975027"/>
                    <a:gd name="connsiteX2" fmla="*/ 235744 w 1559719"/>
                    <a:gd name="connsiteY2" fmla="*/ 1703564 h 1975027"/>
                    <a:gd name="connsiteX3" fmla="*/ 340519 w 1559719"/>
                    <a:gd name="connsiteY3" fmla="*/ 1524970 h 1975027"/>
                    <a:gd name="connsiteX4" fmla="*/ 440531 w 1559719"/>
                    <a:gd name="connsiteY4" fmla="*/ 1339233 h 1975027"/>
                    <a:gd name="connsiteX5" fmla="*/ 564356 w 1559719"/>
                    <a:gd name="connsiteY5" fmla="*/ 1127302 h 1975027"/>
                    <a:gd name="connsiteX6" fmla="*/ 683419 w 1559719"/>
                    <a:gd name="connsiteY6" fmla="*/ 896320 h 1975027"/>
                    <a:gd name="connsiteX7" fmla="*/ 790575 w 1559719"/>
                    <a:gd name="connsiteY7" fmla="*/ 679627 h 1975027"/>
                    <a:gd name="connsiteX8" fmla="*/ 792956 w 1559719"/>
                    <a:gd name="connsiteY8" fmla="*/ 670102 h 1975027"/>
                    <a:gd name="connsiteX9" fmla="*/ 909638 w 1559719"/>
                    <a:gd name="connsiteY9" fmla="*/ 458170 h 1975027"/>
                    <a:gd name="connsiteX10" fmla="*/ 1021556 w 1559719"/>
                    <a:gd name="connsiteY10" fmla="*/ 293864 h 1975027"/>
                    <a:gd name="connsiteX11" fmla="*/ 1143000 w 1559719"/>
                    <a:gd name="connsiteY11" fmla="*/ 141464 h 1975027"/>
                    <a:gd name="connsiteX12" fmla="*/ 1238250 w 1559719"/>
                    <a:gd name="connsiteY12" fmla="*/ 41452 h 1975027"/>
                    <a:gd name="connsiteX13" fmla="*/ 1366838 w 1559719"/>
                    <a:gd name="connsiteY13" fmla="*/ 3352 h 1975027"/>
                    <a:gd name="connsiteX14" fmla="*/ 1488281 w 1559719"/>
                    <a:gd name="connsiteY14" fmla="*/ 8114 h 1975027"/>
                    <a:gd name="connsiteX15" fmla="*/ 1559719 w 1559719"/>
                    <a:gd name="connsiteY15" fmla="*/ 58120 h 1975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559719" h="1975027">
                      <a:moveTo>
                        <a:pt x="0" y="1975027"/>
                      </a:moveTo>
                      <a:cubicBezTo>
                        <a:pt x="36314" y="1929783"/>
                        <a:pt x="72628" y="1884539"/>
                        <a:pt x="111919" y="1839295"/>
                      </a:cubicBezTo>
                      <a:cubicBezTo>
                        <a:pt x="151210" y="1794051"/>
                        <a:pt x="197644" y="1755951"/>
                        <a:pt x="235744" y="1703564"/>
                      </a:cubicBezTo>
                      <a:cubicBezTo>
                        <a:pt x="273844" y="1651177"/>
                        <a:pt x="306388" y="1585692"/>
                        <a:pt x="340519" y="1524970"/>
                      </a:cubicBezTo>
                      <a:cubicBezTo>
                        <a:pt x="374650" y="1464248"/>
                        <a:pt x="403225" y="1405511"/>
                        <a:pt x="440531" y="1339233"/>
                      </a:cubicBezTo>
                      <a:cubicBezTo>
                        <a:pt x="477837" y="1272955"/>
                        <a:pt x="523875" y="1201121"/>
                        <a:pt x="564356" y="1127302"/>
                      </a:cubicBezTo>
                      <a:cubicBezTo>
                        <a:pt x="604837" y="1053483"/>
                        <a:pt x="645716" y="970932"/>
                        <a:pt x="683419" y="896320"/>
                      </a:cubicBezTo>
                      <a:cubicBezTo>
                        <a:pt x="721122" y="821707"/>
                        <a:pt x="790575" y="679627"/>
                        <a:pt x="790575" y="679627"/>
                      </a:cubicBezTo>
                      <a:cubicBezTo>
                        <a:pt x="808831" y="641924"/>
                        <a:pt x="773112" y="707011"/>
                        <a:pt x="792956" y="670102"/>
                      </a:cubicBezTo>
                      <a:cubicBezTo>
                        <a:pt x="812800" y="633193"/>
                        <a:pt x="871538" y="520876"/>
                        <a:pt x="909638" y="458170"/>
                      </a:cubicBezTo>
                      <a:cubicBezTo>
                        <a:pt x="947738" y="395464"/>
                        <a:pt x="982662" y="346648"/>
                        <a:pt x="1021556" y="293864"/>
                      </a:cubicBezTo>
                      <a:cubicBezTo>
                        <a:pt x="1060450" y="241080"/>
                        <a:pt x="1106884" y="183533"/>
                        <a:pt x="1143000" y="141464"/>
                      </a:cubicBezTo>
                      <a:cubicBezTo>
                        <a:pt x="1179116" y="99395"/>
                        <a:pt x="1200944" y="64471"/>
                        <a:pt x="1238250" y="41452"/>
                      </a:cubicBezTo>
                      <a:cubicBezTo>
                        <a:pt x="1275556" y="18433"/>
                        <a:pt x="1325166" y="8908"/>
                        <a:pt x="1366838" y="3352"/>
                      </a:cubicBezTo>
                      <a:cubicBezTo>
                        <a:pt x="1408510" y="-2204"/>
                        <a:pt x="1456134" y="-1014"/>
                        <a:pt x="1488281" y="8114"/>
                      </a:cubicBezTo>
                      <a:cubicBezTo>
                        <a:pt x="1520428" y="17242"/>
                        <a:pt x="1540073" y="37681"/>
                        <a:pt x="1559719" y="5812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325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577" name="Freihandform: Form 679">
                  <a:extLst>
                    <a:ext uri="{FF2B5EF4-FFF2-40B4-BE49-F238E27FC236}">
                      <a16:creationId xmlns:a16="http://schemas.microsoft.com/office/drawing/2014/main" id="{F27287A5-DBAD-944B-4F7F-6C94B01AFD10}"/>
                    </a:ext>
                  </a:extLst>
                </p:cNvPr>
                <p:cNvSpPr/>
                <p:nvPr/>
              </p:nvSpPr>
              <p:spPr>
                <a:xfrm>
                  <a:off x="8111858" y="794147"/>
                  <a:ext cx="1162526" cy="1854520"/>
                </a:xfrm>
                <a:custGeom>
                  <a:avLst/>
                  <a:gdLst>
                    <a:gd name="connsiteX0" fmla="*/ 0 w 1150144"/>
                    <a:gd name="connsiteY0" fmla="*/ 1833563 h 1833563"/>
                    <a:gd name="connsiteX1" fmla="*/ 123825 w 1150144"/>
                    <a:gd name="connsiteY1" fmla="*/ 1702594 h 1833563"/>
                    <a:gd name="connsiteX2" fmla="*/ 230981 w 1150144"/>
                    <a:gd name="connsiteY2" fmla="*/ 1562100 h 1833563"/>
                    <a:gd name="connsiteX3" fmla="*/ 338137 w 1150144"/>
                    <a:gd name="connsiteY3" fmla="*/ 1397794 h 1833563"/>
                    <a:gd name="connsiteX4" fmla="*/ 459581 w 1150144"/>
                    <a:gd name="connsiteY4" fmla="*/ 1200150 h 1833563"/>
                    <a:gd name="connsiteX5" fmla="*/ 583406 w 1150144"/>
                    <a:gd name="connsiteY5" fmla="*/ 985838 h 1833563"/>
                    <a:gd name="connsiteX6" fmla="*/ 695325 w 1150144"/>
                    <a:gd name="connsiteY6" fmla="*/ 757238 h 1833563"/>
                    <a:gd name="connsiteX7" fmla="*/ 804862 w 1150144"/>
                    <a:gd name="connsiteY7" fmla="*/ 535782 h 1833563"/>
                    <a:gd name="connsiteX8" fmla="*/ 940594 w 1150144"/>
                    <a:gd name="connsiteY8" fmla="*/ 314325 h 1833563"/>
                    <a:gd name="connsiteX9" fmla="*/ 1038225 w 1150144"/>
                    <a:gd name="connsiteY9" fmla="*/ 138113 h 1833563"/>
                    <a:gd name="connsiteX10" fmla="*/ 1150144 w 1150144"/>
                    <a:gd name="connsiteY10" fmla="*/ 0 h 1833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50144" h="1833563">
                      <a:moveTo>
                        <a:pt x="0" y="1833563"/>
                      </a:moveTo>
                      <a:cubicBezTo>
                        <a:pt x="42664" y="1790700"/>
                        <a:pt x="85328" y="1747838"/>
                        <a:pt x="123825" y="1702594"/>
                      </a:cubicBezTo>
                      <a:cubicBezTo>
                        <a:pt x="162322" y="1657350"/>
                        <a:pt x="195262" y="1612900"/>
                        <a:pt x="230981" y="1562100"/>
                      </a:cubicBezTo>
                      <a:cubicBezTo>
                        <a:pt x="266700" y="1511300"/>
                        <a:pt x="300037" y="1458119"/>
                        <a:pt x="338137" y="1397794"/>
                      </a:cubicBezTo>
                      <a:cubicBezTo>
                        <a:pt x="376237" y="1337469"/>
                        <a:pt x="418703" y="1268809"/>
                        <a:pt x="459581" y="1200150"/>
                      </a:cubicBezTo>
                      <a:cubicBezTo>
                        <a:pt x="500459" y="1131491"/>
                        <a:pt x="544115" y="1059657"/>
                        <a:pt x="583406" y="985838"/>
                      </a:cubicBezTo>
                      <a:cubicBezTo>
                        <a:pt x="622697" y="912019"/>
                        <a:pt x="658416" y="832247"/>
                        <a:pt x="695325" y="757238"/>
                      </a:cubicBezTo>
                      <a:cubicBezTo>
                        <a:pt x="732234" y="682229"/>
                        <a:pt x="763984" y="609601"/>
                        <a:pt x="804862" y="535782"/>
                      </a:cubicBezTo>
                      <a:cubicBezTo>
                        <a:pt x="845740" y="461963"/>
                        <a:pt x="901700" y="380603"/>
                        <a:pt x="940594" y="314325"/>
                      </a:cubicBezTo>
                      <a:cubicBezTo>
                        <a:pt x="979488" y="248047"/>
                        <a:pt x="1003300" y="190500"/>
                        <a:pt x="1038225" y="138113"/>
                      </a:cubicBezTo>
                      <a:cubicBezTo>
                        <a:pt x="1073150" y="85725"/>
                        <a:pt x="1111647" y="42862"/>
                        <a:pt x="1150144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325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578" name="Freihandform: Form 680">
                  <a:extLst>
                    <a:ext uri="{FF2B5EF4-FFF2-40B4-BE49-F238E27FC236}">
                      <a16:creationId xmlns:a16="http://schemas.microsoft.com/office/drawing/2014/main" id="{C6B14C24-9F7B-64DA-3A80-3B8CA8AA3073}"/>
                    </a:ext>
                  </a:extLst>
                </p:cNvPr>
                <p:cNvSpPr/>
                <p:nvPr/>
              </p:nvSpPr>
              <p:spPr>
                <a:xfrm>
                  <a:off x="8048885" y="1169910"/>
                  <a:ext cx="924986" cy="1466850"/>
                </a:xfrm>
                <a:custGeom>
                  <a:avLst/>
                  <a:gdLst>
                    <a:gd name="connsiteX0" fmla="*/ 0 w 921543"/>
                    <a:gd name="connsiteY0" fmla="*/ 1450181 h 1450181"/>
                    <a:gd name="connsiteX1" fmla="*/ 119062 w 921543"/>
                    <a:gd name="connsiteY1" fmla="*/ 1357312 h 1450181"/>
                    <a:gd name="connsiteX2" fmla="*/ 228600 w 921543"/>
                    <a:gd name="connsiteY2" fmla="*/ 1209675 h 1450181"/>
                    <a:gd name="connsiteX3" fmla="*/ 345281 w 921543"/>
                    <a:gd name="connsiteY3" fmla="*/ 1062037 h 1450181"/>
                    <a:gd name="connsiteX4" fmla="*/ 450056 w 921543"/>
                    <a:gd name="connsiteY4" fmla="*/ 871537 h 1450181"/>
                    <a:gd name="connsiteX5" fmla="*/ 573881 w 921543"/>
                    <a:gd name="connsiteY5" fmla="*/ 647700 h 1450181"/>
                    <a:gd name="connsiteX6" fmla="*/ 683418 w 921543"/>
                    <a:gd name="connsiteY6" fmla="*/ 433387 h 1450181"/>
                    <a:gd name="connsiteX7" fmla="*/ 788193 w 921543"/>
                    <a:gd name="connsiteY7" fmla="*/ 230981 h 1450181"/>
                    <a:gd name="connsiteX8" fmla="*/ 921543 w 921543"/>
                    <a:gd name="connsiteY8" fmla="*/ 0 h 1450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21543" h="1450181">
                      <a:moveTo>
                        <a:pt x="0" y="1450181"/>
                      </a:moveTo>
                      <a:cubicBezTo>
                        <a:pt x="40481" y="1423788"/>
                        <a:pt x="80962" y="1397396"/>
                        <a:pt x="119062" y="1357312"/>
                      </a:cubicBezTo>
                      <a:cubicBezTo>
                        <a:pt x="157162" y="1317228"/>
                        <a:pt x="228600" y="1209675"/>
                        <a:pt x="228600" y="1209675"/>
                      </a:cubicBezTo>
                      <a:cubicBezTo>
                        <a:pt x="266303" y="1160463"/>
                        <a:pt x="308372" y="1118393"/>
                        <a:pt x="345281" y="1062037"/>
                      </a:cubicBezTo>
                      <a:cubicBezTo>
                        <a:pt x="382190" y="1005681"/>
                        <a:pt x="450056" y="871537"/>
                        <a:pt x="450056" y="871537"/>
                      </a:cubicBezTo>
                      <a:cubicBezTo>
                        <a:pt x="488156" y="802481"/>
                        <a:pt x="534987" y="720725"/>
                        <a:pt x="573881" y="647700"/>
                      </a:cubicBezTo>
                      <a:cubicBezTo>
                        <a:pt x="612775" y="574675"/>
                        <a:pt x="647699" y="502840"/>
                        <a:pt x="683418" y="433387"/>
                      </a:cubicBezTo>
                      <a:cubicBezTo>
                        <a:pt x="719137" y="363934"/>
                        <a:pt x="748506" y="303212"/>
                        <a:pt x="788193" y="230981"/>
                      </a:cubicBezTo>
                      <a:cubicBezTo>
                        <a:pt x="827880" y="158750"/>
                        <a:pt x="874711" y="79375"/>
                        <a:pt x="921543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579" name="Freihandform: Form 681">
                  <a:extLst>
                    <a:ext uri="{FF2B5EF4-FFF2-40B4-BE49-F238E27FC236}">
                      <a16:creationId xmlns:a16="http://schemas.microsoft.com/office/drawing/2014/main" id="{9BAA05E8-0B2A-4852-5605-E07AFDC7BE8D}"/>
                    </a:ext>
                  </a:extLst>
                </p:cNvPr>
                <p:cNvSpPr/>
                <p:nvPr/>
              </p:nvSpPr>
              <p:spPr>
                <a:xfrm>
                  <a:off x="7996498" y="1650922"/>
                  <a:ext cx="677335" cy="974376"/>
                </a:xfrm>
                <a:custGeom>
                  <a:avLst/>
                  <a:gdLst>
                    <a:gd name="connsiteX0" fmla="*/ 0 w 673894"/>
                    <a:gd name="connsiteY0" fmla="*/ 969169 h 969169"/>
                    <a:gd name="connsiteX1" fmla="*/ 97631 w 673894"/>
                    <a:gd name="connsiteY1" fmla="*/ 862013 h 969169"/>
                    <a:gd name="connsiteX2" fmla="*/ 216694 w 673894"/>
                    <a:gd name="connsiteY2" fmla="*/ 735806 h 969169"/>
                    <a:gd name="connsiteX3" fmla="*/ 314325 w 673894"/>
                    <a:gd name="connsiteY3" fmla="*/ 595313 h 969169"/>
                    <a:gd name="connsiteX4" fmla="*/ 438150 w 673894"/>
                    <a:gd name="connsiteY4" fmla="*/ 402431 h 969169"/>
                    <a:gd name="connsiteX5" fmla="*/ 564356 w 673894"/>
                    <a:gd name="connsiteY5" fmla="*/ 207169 h 969169"/>
                    <a:gd name="connsiteX6" fmla="*/ 673894 w 673894"/>
                    <a:gd name="connsiteY6" fmla="*/ 0 h 969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73894" h="969169">
                      <a:moveTo>
                        <a:pt x="0" y="969169"/>
                      </a:moveTo>
                      <a:cubicBezTo>
                        <a:pt x="30757" y="935038"/>
                        <a:pt x="61515" y="900907"/>
                        <a:pt x="97631" y="862013"/>
                      </a:cubicBezTo>
                      <a:cubicBezTo>
                        <a:pt x="133747" y="823119"/>
                        <a:pt x="180578" y="780256"/>
                        <a:pt x="216694" y="735806"/>
                      </a:cubicBezTo>
                      <a:cubicBezTo>
                        <a:pt x="252810" y="691356"/>
                        <a:pt x="277416" y="650875"/>
                        <a:pt x="314325" y="595313"/>
                      </a:cubicBezTo>
                      <a:cubicBezTo>
                        <a:pt x="351234" y="539751"/>
                        <a:pt x="438150" y="402431"/>
                        <a:pt x="438150" y="402431"/>
                      </a:cubicBezTo>
                      <a:cubicBezTo>
                        <a:pt x="479822" y="337740"/>
                        <a:pt x="525065" y="274241"/>
                        <a:pt x="564356" y="207169"/>
                      </a:cubicBezTo>
                      <a:cubicBezTo>
                        <a:pt x="603647" y="140097"/>
                        <a:pt x="638770" y="70048"/>
                        <a:pt x="673894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580" name="Freihandform: Form 682">
                  <a:extLst>
                    <a:ext uri="{FF2B5EF4-FFF2-40B4-BE49-F238E27FC236}">
                      <a16:creationId xmlns:a16="http://schemas.microsoft.com/office/drawing/2014/main" id="{E6B1B8DF-9EE6-4B68-66D3-A39275FAA2E4}"/>
                    </a:ext>
                  </a:extLst>
                </p:cNvPr>
                <p:cNvSpPr/>
                <p:nvPr/>
              </p:nvSpPr>
              <p:spPr>
                <a:xfrm>
                  <a:off x="7926120" y="2077166"/>
                  <a:ext cx="454819" cy="554831"/>
                </a:xfrm>
                <a:custGeom>
                  <a:avLst/>
                  <a:gdLst>
                    <a:gd name="connsiteX0" fmla="*/ 0 w 454819"/>
                    <a:gd name="connsiteY0" fmla="*/ 554831 h 554831"/>
                    <a:gd name="connsiteX1" fmla="*/ 109538 w 454819"/>
                    <a:gd name="connsiteY1" fmla="*/ 445294 h 554831"/>
                    <a:gd name="connsiteX2" fmla="*/ 204788 w 454819"/>
                    <a:gd name="connsiteY2" fmla="*/ 342900 h 554831"/>
                    <a:gd name="connsiteX3" fmla="*/ 352425 w 454819"/>
                    <a:gd name="connsiteY3" fmla="*/ 180975 h 554831"/>
                    <a:gd name="connsiteX4" fmla="*/ 454819 w 454819"/>
                    <a:gd name="connsiteY4" fmla="*/ 0 h 5548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4819" h="554831">
                      <a:moveTo>
                        <a:pt x="0" y="554831"/>
                      </a:moveTo>
                      <a:lnTo>
                        <a:pt x="109538" y="445294"/>
                      </a:lnTo>
                      <a:cubicBezTo>
                        <a:pt x="143669" y="409972"/>
                        <a:pt x="204788" y="342900"/>
                        <a:pt x="204788" y="342900"/>
                      </a:cubicBezTo>
                      <a:cubicBezTo>
                        <a:pt x="245269" y="298847"/>
                        <a:pt x="310753" y="238125"/>
                        <a:pt x="352425" y="180975"/>
                      </a:cubicBezTo>
                      <a:cubicBezTo>
                        <a:pt x="394097" y="123825"/>
                        <a:pt x="424458" y="61912"/>
                        <a:pt x="454819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581" name="Freihandform: Form 683">
                  <a:extLst>
                    <a:ext uri="{FF2B5EF4-FFF2-40B4-BE49-F238E27FC236}">
                      <a16:creationId xmlns:a16="http://schemas.microsoft.com/office/drawing/2014/main" id="{EA50180D-1B0D-DEBA-2175-817EFFCC0FD4}"/>
                    </a:ext>
                  </a:extLst>
                </p:cNvPr>
                <p:cNvSpPr/>
                <p:nvPr/>
              </p:nvSpPr>
              <p:spPr>
                <a:xfrm>
                  <a:off x="7843839" y="2212897"/>
                  <a:ext cx="420419" cy="427116"/>
                </a:xfrm>
                <a:custGeom>
                  <a:avLst/>
                  <a:gdLst>
                    <a:gd name="connsiteX0" fmla="*/ 0 w 407194"/>
                    <a:gd name="connsiteY0" fmla="*/ 414338 h 414338"/>
                    <a:gd name="connsiteX1" fmla="*/ 107156 w 407194"/>
                    <a:gd name="connsiteY1" fmla="*/ 314325 h 414338"/>
                    <a:gd name="connsiteX2" fmla="*/ 233363 w 407194"/>
                    <a:gd name="connsiteY2" fmla="*/ 219075 h 414338"/>
                    <a:gd name="connsiteX3" fmla="*/ 364331 w 407194"/>
                    <a:gd name="connsiteY3" fmla="*/ 57150 h 414338"/>
                    <a:gd name="connsiteX4" fmla="*/ 407194 w 407194"/>
                    <a:gd name="connsiteY4" fmla="*/ 0 h 414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7194" h="414338">
                      <a:moveTo>
                        <a:pt x="0" y="414338"/>
                      </a:moveTo>
                      <a:cubicBezTo>
                        <a:pt x="34131" y="380603"/>
                        <a:pt x="68262" y="346869"/>
                        <a:pt x="107156" y="314325"/>
                      </a:cubicBezTo>
                      <a:cubicBezTo>
                        <a:pt x="146050" y="281781"/>
                        <a:pt x="190501" y="261937"/>
                        <a:pt x="233363" y="219075"/>
                      </a:cubicBezTo>
                      <a:cubicBezTo>
                        <a:pt x="276225" y="176213"/>
                        <a:pt x="335359" y="93662"/>
                        <a:pt x="364331" y="57150"/>
                      </a:cubicBezTo>
                      <a:cubicBezTo>
                        <a:pt x="393303" y="20638"/>
                        <a:pt x="400248" y="10319"/>
                        <a:pt x="407194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582" name="Freihandform: Form 684">
                  <a:extLst>
                    <a:ext uri="{FF2B5EF4-FFF2-40B4-BE49-F238E27FC236}">
                      <a16:creationId xmlns:a16="http://schemas.microsoft.com/office/drawing/2014/main" id="{BDF8534F-E256-3420-7012-28EA3D0322F1}"/>
                    </a:ext>
                  </a:extLst>
                </p:cNvPr>
                <p:cNvSpPr/>
                <p:nvPr/>
              </p:nvSpPr>
              <p:spPr>
                <a:xfrm>
                  <a:off x="7795152" y="2365297"/>
                  <a:ext cx="307181" cy="273844"/>
                </a:xfrm>
                <a:custGeom>
                  <a:avLst/>
                  <a:gdLst>
                    <a:gd name="connsiteX0" fmla="*/ 0 w 307181"/>
                    <a:gd name="connsiteY0" fmla="*/ 273844 h 273844"/>
                    <a:gd name="connsiteX1" fmla="*/ 116681 w 307181"/>
                    <a:gd name="connsiteY1" fmla="*/ 164306 h 273844"/>
                    <a:gd name="connsiteX2" fmla="*/ 216693 w 307181"/>
                    <a:gd name="connsiteY2" fmla="*/ 107156 h 273844"/>
                    <a:gd name="connsiteX3" fmla="*/ 307181 w 307181"/>
                    <a:gd name="connsiteY3" fmla="*/ 0 h 273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7181" h="273844">
                      <a:moveTo>
                        <a:pt x="0" y="273844"/>
                      </a:moveTo>
                      <a:cubicBezTo>
                        <a:pt x="40283" y="232965"/>
                        <a:pt x="80566" y="192087"/>
                        <a:pt x="116681" y="164306"/>
                      </a:cubicBezTo>
                      <a:cubicBezTo>
                        <a:pt x="152797" y="136525"/>
                        <a:pt x="184943" y="134540"/>
                        <a:pt x="216693" y="107156"/>
                      </a:cubicBezTo>
                      <a:cubicBezTo>
                        <a:pt x="248443" y="79772"/>
                        <a:pt x="277812" y="39886"/>
                        <a:pt x="307181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583" name="Freihandform: Form 685">
                  <a:extLst>
                    <a:ext uri="{FF2B5EF4-FFF2-40B4-BE49-F238E27FC236}">
                      <a16:creationId xmlns:a16="http://schemas.microsoft.com/office/drawing/2014/main" id="{60D7B4E8-1F0D-16E0-F5B1-E9A13E957FD7}"/>
                    </a:ext>
                  </a:extLst>
                </p:cNvPr>
                <p:cNvSpPr/>
                <p:nvPr/>
              </p:nvSpPr>
              <p:spPr>
                <a:xfrm>
                  <a:off x="7733240" y="2414588"/>
                  <a:ext cx="298370" cy="226934"/>
                </a:xfrm>
                <a:custGeom>
                  <a:avLst/>
                  <a:gdLst>
                    <a:gd name="connsiteX0" fmla="*/ 0 w 309563"/>
                    <a:gd name="connsiteY0" fmla="*/ 242887 h 242887"/>
                    <a:gd name="connsiteX1" fmla="*/ 119063 w 309563"/>
                    <a:gd name="connsiteY1" fmla="*/ 152400 h 242887"/>
                    <a:gd name="connsiteX2" fmla="*/ 235744 w 309563"/>
                    <a:gd name="connsiteY2" fmla="*/ 64293 h 242887"/>
                    <a:gd name="connsiteX3" fmla="*/ 309563 w 309563"/>
                    <a:gd name="connsiteY3" fmla="*/ 0 h 242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9563" h="242887">
                      <a:moveTo>
                        <a:pt x="0" y="242887"/>
                      </a:moveTo>
                      <a:lnTo>
                        <a:pt x="119063" y="152400"/>
                      </a:lnTo>
                      <a:cubicBezTo>
                        <a:pt x="158354" y="122634"/>
                        <a:pt x="203994" y="89693"/>
                        <a:pt x="235744" y="64293"/>
                      </a:cubicBezTo>
                      <a:cubicBezTo>
                        <a:pt x="267494" y="38893"/>
                        <a:pt x="288528" y="19446"/>
                        <a:pt x="309563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584" name="Freihandform: Form 686">
                  <a:extLst>
                    <a:ext uri="{FF2B5EF4-FFF2-40B4-BE49-F238E27FC236}">
                      <a16:creationId xmlns:a16="http://schemas.microsoft.com/office/drawing/2014/main" id="{24893FCC-475B-89BA-F24B-C8FE38241CE8}"/>
                    </a:ext>
                  </a:extLst>
                </p:cNvPr>
                <p:cNvSpPr/>
                <p:nvPr/>
              </p:nvSpPr>
              <p:spPr>
                <a:xfrm>
                  <a:off x="7474873" y="2518888"/>
                  <a:ext cx="258367" cy="117872"/>
                </a:xfrm>
                <a:custGeom>
                  <a:avLst/>
                  <a:gdLst>
                    <a:gd name="connsiteX0" fmla="*/ 0 w 285750"/>
                    <a:gd name="connsiteY0" fmla="*/ 117872 h 117872"/>
                    <a:gd name="connsiteX1" fmla="*/ 90488 w 285750"/>
                    <a:gd name="connsiteY1" fmla="*/ 78581 h 117872"/>
                    <a:gd name="connsiteX2" fmla="*/ 166688 w 285750"/>
                    <a:gd name="connsiteY2" fmla="*/ 57150 h 117872"/>
                    <a:gd name="connsiteX3" fmla="*/ 240507 w 285750"/>
                    <a:gd name="connsiteY3" fmla="*/ 34528 h 117872"/>
                    <a:gd name="connsiteX4" fmla="*/ 285750 w 285750"/>
                    <a:gd name="connsiteY4" fmla="*/ 0 h 117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5750" h="117872">
                      <a:moveTo>
                        <a:pt x="0" y="117872"/>
                      </a:moveTo>
                      <a:cubicBezTo>
                        <a:pt x="31353" y="103286"/>
                        <a:pt x="62707" y="88701"/>
                        <a:pt x="90488" y="78581"/>
                      </a:cubicBezTo>
                      <a:cubicBezTo>
                        <a:pt x="118269" y="68461"/>
                        <a:pt x="141685" y="64492"/>
                        <a:pt x="166688" y="57150"/>
                      </a:cubicBezTo>
                      <a:cubicBezTo>
                        <a:pt x="191691" y="49808"/>
                        <a:pt x="220663" y="44053"/>
                        <a:pt x="240507" y="34528"/>
                      </a:cubicBezTo>
                      <a:cubicBezTo>
                        <a:pt x="260351" y="25003"/>
                        <a:pt x="273050" y="12501"/>
                        <a:pt x="285750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585" name="Freihandform: Form 687">
                  <a:extLst>
                    <a:ext uri="{FF2B5EF4-FFF2-40B4-BE49-F238E27FC236}">
                      <a16:creationId xmlns:a16="http://schemas.microsoft.com/office/drawing/2014/main" id="{9B2BCE44-1ACF-2614-AA11-F3FAAA936C09}"/>
                    </a:ext>
                  </a:extLst>
                </p:cNvPr>
                <p:cNvSpPr/>
                <p:nvPr/>
              </p:nvSpPr>
              <p:spPr>
                <a:xfrm>
                  <a:off x="7536785" y="2566513"/>
                  <a:ext cx="185737" cy="78581"/>
                </a:xfrm>
                <a:custGeom>
                  <a:avLst/>
                  <a:gdLst>
                    <a:gd name="connsiteX0" fmla="*/ 0 w 185737"/>
                    <a:gd name="connsiteY0" fmla="*/ 78581 h 78581"/>
                    <a:gd name="connsiteX1" fmla="*/ 92869 w 185737"/>
                    <a:gd name="connsiteY1" fmla="*/ 36909 h 78581"/>
                    <a:gd name="connsiteX2" fmla="*/ 185737 w 185737"/>
                    <a:gd name="connsiteY2" fmla="*/ 0 h 78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5737" h="78581">
                      <a:moveTo>
                        <a:pt x="0" y="78581"/>
                      </a:moveTo>
                      <a:cubicBezTo>
                        <a:pt x="30956" y="64293"/>
                        <a:pt x="61913" y="50006"/>
                        <a:pt x="92869" y="36909"/>
                      </a:cubicBezTo>
                      <a:cubicBezTo>
                        <a:pt x="123825" y="23812"/>
                        <a:pt x="159940" y="14089"/>
                        <a:pt x="185737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586" name="Freihandform: Form 688">
                  <a:extLst>
                    <a:ext uri="{FF2B5EF4-FFF2-40B4-BE49-F238E27FC236}">
                      <a16:creationId xmlns:a16="http://schemas.microsoft.com/office/drawing/2014/main" id="{2B6AC995-39A3-C3BC-25A3-25BFA4B9B692}"/>
                    </a:ext>
                  </a:extLst>
                </p:cNvPr>
                <p:cNvSpPr/>
                <p:nvPr/>
              </p:nvSpPr>
              <p:spPr>
                <a:xfrm>
                  <a:off x="7585602" y="2494808"/>
                  <a:ext cx="245744" cy="156240"/>
                </a:xfrm>
                <a:custGeom>
                  <a:avLst/>
                  <a:gdLst>
                    <a:gd name="connsiteX0" fmla="*/ 0 w 241696"/>
                    <a:gd name="connsiteY0" fmla="*/ 141684 h 141684"/>
                    <a:gd name="connsiteX1" fmla="*/ 109537 w 241696"/>
                    <a:gd name="connsiteY1" fmla="*/ 89297 h 141684"/>
                    <a:gd name="connsiteX2" fmla="*/ 188118 w 241696"/>
                    <a:gd name="connsiteY2" fmla="*/ 45243 h 141684"/>
                    <a:gd name="connsiteX3" fmla="*/ 241696 w 241696"/>
                    <a:gd name="connsiteY3" fmla="*/ 0 h 1416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1696" h="141684">
                      <a:moveTo>
                        <a:pt x="0" y="141684"/>
                      </a:moveTo>
                      <a:cubicBezTo>
                        <a:pt x="36512" y="124222"/>
                        <a:pt x="78184" y="105370"/>
                        <a:pt x="109537" y="89297"/>
                      </a:cubicBezTo>
                      <a:cubicBezTo>
                        <a:pt x="140890" y="73224"/>
                        <a:pt x="166092" y="60126"/>
                        <a:pt x="188118" y="45243"/>
                      </a:cubicBezTo>
                      <a:cubicBezTo>
                        <a:pt x="210144" y="30360"/>
                        <a:pt x="225920" y="15180"/>
                        <a:pt x="241696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587" name="Freihandform: Form 689">
                  <a:extLst>
                    <a:ext uri="{FF2B5EF4-FFF2-40B4-BE49-F238E27FC236}">
                      <a16:creationId xmlns:a16="http://schemas.microsoft.com/office/drawing/2014/main" id="{4D885206-477A-9981-B482-3A5DBCF8F7BC}"/>
                    </a:ext>
                  </a:extLst>
                </p:cNvPr>
                <p:cNvSpPr/>
                <p:nvPr/>
              </p:nvSpPr>
              <p:spPr>
                <a:xfrm>
                  <a:off x="7658834" y="2484360"/>
                  <a:ext cx="214899" cy="166687"/>
                </a:xfrm>
                <a:custGeom>
                  <a:avLst/>
                  <a:gdLst>
                    <a:gd name="connsiteX0" fmla="*/ 0 w 210741"/>
                    <a:gd name="connsiteY0" fmla="*/ 161925 h 161925"/>
                    <a:gd name="connsiteX1" fmla="*/ 76200 w 210741"/>
                    <a:gd name="connsiteY1" fmla="*/ 116681 h 161925"/>
                    <a:gd name="connsiteX2" fmla="*/ 145256 w 210741"/>
                    <a:gd name="connsiteY2" fmla="*/ 77390 h 161925"/>
                    <a:gd name="connsiteX3" fmla="*/ 191691 w 210741"/>
                    <a:gd name="connsiteY3" fmla="*/ 42862 h 161925"/>
                    <a:gd name="connsiteX4" fmla="*/ 210741 w 210741"/>
                    <a:gd name="connsiteY4" fmla="*/ 0 h 161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0741" h="161925">
                      <a:moveTo>
                        <a:pt x="0" y="161925"/>
                      </a:moveTo>
                      <a:lnTo>
                        <a:pt x="76200" y="116681"/>
                      </a:lnTo>
                      <a:cubicBezTo>
                        <a:pt x="100409" y="102592"/>
                        <a:pt x="126008" y="89693"/>
                        <a:pt x="145256" y="77390"/>
                      </a:cubicBezTo>
                      <a:cubicBezTo>
                        <a:pt x="164504" y="65087"/>
                        <a:pt x="180777" y="55760"/>
                        <a:pt x="191691" y="42862"/>
                      </a:cubicBezTo>
                      <a:cubicBezTo>
                        <a:pt x="202605" y="29964"/>
                        <a:pt x="206673" y="14982"/>
                        <a:pt x="210741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588" name="Freihandform: Form 690">
                  <a:extLst>
                    <a:ext uri="{FF2B5EF4-FFF2-40B4-BE49-F238E27FC236}">
                      <a16:creationId xmlns:a16="http://schemas.microsoft.com/office/drawing/2014/main" id="{2D8B1C91-009E-DF81-7682-CDCF1B5DCD56}"/>
                    </a:ext>
                  </a:extLst>
                </p:cNvPr>
                <p:cNvSpPr/>
                <p:nvPr/>
              </p:nvSpPr>
              <p:spPr>
                <a:xfrm>
                  <a:off x="8955089" y="2771640"/>
                  <a:ext cx="2646362" cy="433524"/>
                </a:xfrm>
                <a:custGeom>
                  <a:avLst/>
                  <a:gdLst>
                    <a:gd name="connsiteX0" fmla="*/ 0 w 2646362"/>
                    <a:gd name="connsiteY0" fmla="*/ 433524 h 433524"/>
                    <a:gd name="connsiteX1" fmla="*/ 258762 w 2646362"/>
                    <a:gd name="connsiteY1" fmla="*/ 360499 h 433524"/>
                    <a:gd name="connsiteX2" fmla="*/ 473075 w 2646362"/>
                    <a:gd name="connsiteY2" fmla="*/ 300174 h 433524"/>
                    <a:gd name="connsiteX3" fmla="*/ 728662 w 2646362"/>
                    <a:gd name="connsiteY3" fmla="*/ 206511 h 433524"/>
                    <a:gd name="connsiteX4" fmla="*/ 969962 w 2646362"/>
                    <a:gd name="connsiteY4" fmla="*/ 117611 h 433524"/>
                    <a:gd name="connsiteX5" fmla="*/ 1235075 w 2646362"/>
                    <a:gd name="connsiteY5" fmla="*/ 38236 h 433524"/>
                    <a:gd name="connsiteX6" fmla="*/ 1573212 w 2646362"/>
                    <a:gd name="connsiteY6" fmla="*/ 136 h 433524"/>
                    <a:gd name="connsiteX7" fmla="*/ 1935162 w 2646362"/>
                    <a:gd name="connsiteY7" fmla="*/ 27124 h 433524"/>
                    <a:gd name="connsiteX8" fmla="*/ 2228850 w 2646362"/>
                    <a:gd name="connsiteY8" fmla="*/ 68399 h 433524"/>
                    <a:gd name="connsiteX9" fmla="*/ 2471737 w 2646362"/>
                    <a:gd name="connsiteY9" fmla="*/ 87449 h 433524"/>
                    <a:gd name="connsiteX10" fmla="*/ 2646362 w 2646362"/>
                    <a:gd name="connsiteY10" fmla="*/ 96974 h 433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646362" h="433524">
                      <a:moveTo>
                        <a:pt x="0" y="433524"/>
                      </a:moveTo>
                      <a:lnTo>
                        <a:pt x="258762" y="360499"/>
                      </a:lnTo>
                      <a:cubicBezTo>
                        <a:pt x="337608" y="338274"/>
                        <a:pt x="394758" y="325839"/>
                        <a:pt x="473075" y="300174"/>
                      </a:cubicBezTo>
                      <a:cubicBezTo>
                        <a:pt x="551392" y="274509"/>
                        <a:pt x="728662" y="206511"/>
                        <a:pt x="728662" y="206511"/>
                      </a:cubicBezTo>
                      <a:cubicBezTo>
                        <a:pt x="811476" y="176084"/>
                        <a:pt x="885560" y="145657"/>
                        <a:pt x="969962" y="117611"/>
                      </a:cubicBezTo>
                      <a:cubicBezTo>
                        <a:pt x="1054364" y="89565"/>
                        <a:pt x="1134533" y="57815"/>
                        <a:pt x="1235075" y="38236"/>
                      </a:cubicBezTo>
                      <a:cubicBezTo>
                        <a:pt x="1335617" y="18657"/>
                        <a:pt x="1456531" y="1988"/>
                        <a:pt x="1573212" y="136"/>
                      </a:cubicBezTo>
                      <a:cubicBezTo>
                        <a:pt x="1689893" y="-1716"/>
                        <a:pt x="1825889" y="15747"/>
                        <a:pt x="1935162" y="27124"/>
                      </a:cubicBezTo>
                      <a:cubicBezTo>
                        <a:pt x="2044435" y="38501"/>
                        <a:pt x="2139421" y="58345"/>
                        <a:pt x="2228850" y="68399"/>
                      </a:cubicBezTo>
                      <a:cubicBezTo>
                        <a:pt x="2318279" y="78453"/>
                        <a:pt x="2402152" y="82687"/>
                        <a:pt x="2471737" y="87449"/>
                      </a:cubicBezTo>
                      <a:cubicBezTo>
                        <a:pt x="2541322" y="92211"/>
                        <a:pt x="2593842" y="94592"/>
                        <a:pt x="2646362" y="96974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589" name="Freihandform: Form 691">
                  <a:extLst>
                    <a:ext uri="{FF2B5EF4-FFF2-40B4-BE49-F238E27FC236}">
                      <a16:creationId xmlns:a16="http://schemas.microsoft.com/office/drawing/2014/main" id="{B3505022-E0E0-6FE6-17A0-EAC6F818243B}"/>
                    </a:ext>
                  </a:extLst>
                </p:cNvPr>
                <p:cNvSpPr/>
                <p:nvPr/>
              </p:nvSpPr>
              <p:spPr>
                <a:xfrm>
                  <a:off x="7396163" y="666651"/>
                  <a:ext cx="3781425" cy="1950343"/>
                </a:xfrm>
                <a:custGeom>
                  <a:avLst/>
                  <a:gdLst>
                    <a:gd name="connsiteX0" fmla="*/ 0 w 3781425"/>
                    <a:gd name="connsiteY0" fmla="*/ 1950343 h 1950343"/>
                    <a:gd name="connsiteX1" fmla="*/ 366712 w 3781425"/>
                    <a:gd name="connsiteY1" fmla="*/ 1847949 h 1950343"/>
                    <a:gd name="connsiteX2" fmla="*/ 600075 w 3781425"/>
                    <a:gd name="connsiteY2" fmla="*/ 1771749 h 1950343"/>
                    <a:gd name="connsiteX3" fmla="*/ 862012 w 3781425"/>
                    <a:gd name="connsiteY3" fmla="*/ 1552674 h 1950343"/>
                    <a:gd name="connsiteX4" fmla="*/ 1081087 w 3781425"/>
                    <a:gd name="connsiteY4" fmla="*/ 1271687 h 1950343"/>
                    <a:gd name="connsiteX5" fmla="*/ 1316831 w 3781425"/>
                    <a:gd name="connsiteY5" fmla="*/ 919262 h 1950343"/>
                    <a:gd name="connsiteX6" fmla="*/ 1581150 w 3781425"/>
                    <a:gd name="connsiteY6" fmla="*/ 497780 h 1950343"/>
                    <a:gd name="connsiteX7" fmla="*/ 1816893 w 3781425"/>
                    <a:gd name="connsiteY7" fmla="*/ 181074 h 1950343"/>
                    <a:gd name="connsiteX8" fmla="*/ 2031206 w 3781425"/>
                    <a:gd name="connsiteY8" fmla="*/ 23912 h 1950343"/>
                    <a:gd name="connsiteX9" fmla="*/ 2152650 w 3781425"/>
                    <a:gd name="connsiteY9" fmla="*/ 2480 h 1950343"/>
                    <a:gd name="connsiteX10" fmla="*/ 2347912 w 3781425"/>
                    <a:gd name="connsiteY10" fmla="*/ 42962 h 1950343"/>
                    <a:gd name="connsiteX11" fmla="*/ 2581275 w 3781425"/>
                    <a:gd name="connsiteY11" fmla="*/ 273943 h 1950343"/>
                    <a:gd name="connsiteX12" fmla="*/ 2786062 w 3781425"/>
                    <a:gd name="connsiteY12" fmla="*/ 550168 h 1950343"/>
                    <a:gd name="connsiteX13" fmla="*/ 2976562 w 3781425"/>
                    <a:gd name="connsiteY13" fmla="*/ 869255 h 1950343"/>
                    <a:gd name="connsiteX14" fmla="*/ 3155156 w 3781425"/>
                    <a:gd name="connsiteY14" fmla="*/ 1138337 h 1950343"/>
                    <a:gd name="connsiteX15" fmla="*/ 3307556 w 3781425"/>
                    <a:gd name="connsiteY15" fmla="*/ 1357412 h 1950343"/>
                    <a:gd name="connsiteX16" fmla="*/ 3438525 w 3781425"/>
                    <a:gd name="connsiteY16" fmla="*/ 1533624 h 1950343"/>
                    <a:gd name="connsiteX17" fmla="*/ 3626643 w 3781425"/>
                    <a:gd name="connsiteY17" fmla="*/ 1707455 h 1950343"/>
                    <a:gd name="connsiteX18" fmla="*/ 3781425 w 3781425"/>
                    <a:gd name="connsiteY18" fmla="*/ 1802705 h 1950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781425" h="1950343">
                      <a:moveTo>
                        <a:pt x="0" y="1950343"/>
                      </a:moveTo>
                      <a:lnTo>
                        <a:pt x="366712" y="1847949"/>
                      </a:lnTo>
                      <a:cubicBezTo>
                        <a:pt x="466724" y="1818183"/>
                        <a:pt x="517525" y="1820961"/>
                        <a:pt x="600075" y="1771749"/>
                      </a:cubicBezTo>
                      <a:cubicBezTo>
                        <a:pt x="682625" y="1722536"/>
                        <a:pt x="781843" y="1636018"/>
                        <a:pt x="862012" y="1552674"/>
                      </a:cubicBezTo>
                      <a:cubicBezTo>
                        <a:pt x="942181" y="1469330"/>
                        <a:pt x="1005284" y="1377256"/>
                        <a:pt x="1081087" y="1271687"/>
                      </a:cubicBezTo>
                      <a:cubicBezTo>
                        <a:pt x="1156890" y="1166118"/>
                        <a:pt x="1233487" y="1048246"/>
                        <a:pt x="1316831" y="919262"/>
                      </a:cubicBezTo>
                      <a:cubicBezTo>
                        <a:pt x="1400175" y="790278"/>
                        <a:pt x="1497806" y="620811"/>
                        <a:pt x="1581150" y="497780"/>
                      </a:cubicBezTo>
                      <a:cubicBezTo>
                        <a:pt x="1664494" y="374749"/>
                        <a:pt x="1741884" y="260052"/>
                        <a:pt x="1816893" y="181074"/>
                      </a:cubicBezTo>
                      <a:cubicBezTo>
                        <a:pt x="1891902" y="102096"/>
                        <a:pt x="1975246" y="53678"/>
                        <a:pt x="2031206" y="23912"/>
                      </a:cubicBezTo>
                      <a:cubicBezTo>
                        <a:pt x="2087166" y="-5854"/>
                        <a:pt x="2099866" y="-695"/>
                        <a:pt x="2152650" y="2480"/>
                      </a:cubicBezTo>
                      <a:cubicBezTo>
                        <a:pt x="2205434" y="5655"/>
                        <a:pt x="2276475" y="-2282"/>
                        <a:pt x="2347912" y="42962"/>
                      </a:cubicBezTo>
                      <a:cubicBezTo>
                        <a:pt x="2419349" y="88206"/>
                        <a:pt x="2508250" y="189409"/>
                        <a:pt x="2581275" y="273943"/>
                      </a:cubicBezTo>
                      <a:cubicBezTo>
                        <a:pt x="2654300" y="358477"/>
                        <a:pt x="2720181" y="450949"/>
                        <a:pt x="2786062" y="550168"/>
                      </a:cubicBezTo>
                      <a:cubicBezTo>
                        <a:pt x="2851943" y="649387"/>
                        <a:pt x="2915046" y="771227"/>
                        <a:pt x="2976562" y="869255"/>
                      </a:cubicBezTo>
                      <a:cubicBezTo>
                        <a:pt x="3038078" y="967283"/>
                        <a:pt x="3099990" y="1056978"/>
                        <a:pt x="3155156" y="1138337"/>
                      </a:cubicBezTo>
                      <a:cubicBezTo>
                        <a:pt x="3210322" y="1219696"/>
                        <a:pt x="3260328" y="1291531"/>
                        <a:pt x="3307556" y="1357412"/>
                      </a:cubicBezTo>
                      <a:cubicBezTo>
                        <a:pt x="3354784" y="1423293"/>
                        <a:pt x="3385344" y="1475283"/>
                        <a:pt x="3438525" y="1533624"/>
                      </a:cubicBezTo>
                      <a:cubicBezTo>
                        <a:pt x="3491706" y="1591964"/>
                        <a:pt x="3569493" y="1662608"/>
                        <a:pt x="3626643" y="1707455"/>
                      </a:cubicBezTo>
                      <a:cubicBezTo>
                        <a:pt x="3683793" y="1752302"/>
                        <a:pt x="3732609" y="1777503"/>
                        <a:pt x="3781425" y="1802705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325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590" name="Freihandform: Form 692">
                  <a:extLst>
                    <a:ext uri="{FF2B5EF4-FFF2-40B4-BE49-F238E27FC236}">
                      <a16:creationId xmlns:a16="http://schemas.microsoft.com/office/drawing/2014/main" id="{2DF35E0A-AEB7-B917-0ADE-F297FD4B130F}"/>
                    </a:ext>
                  </a:extLst>
                </p:cNvPr>
                <p:cNvSpPr/>
                <p:nvPr/>
              </p:nvSpPr>
              <p:spPr>
                <a:xfrm>
                  <a:off x="8213725" y="2189146"/>
                  <a:ext cx="1109663" cy="912829"/>
                </a:xfrm>
                <a:custGeom>
                  <a:avLst/>
                  <a:gdLst>
                    <a:gd name="connsiteX0" fmla="*/ 1109663 w 1109663"/>
                    <a:gd name="connsiteY0" fmla="*/ 912829 h 912829"/>
                    <a:gd name="connsiteX1" fmla="*/ 966788 w 1109663"/>
                    <a:gd name="connsiteY1" fmla="*/ 773129 h 912829"/>
                    <a:gd name="connsiteX2" fmla="*/ 782638 w 1109663"/>
                    <a:gd name="connsiteY2" fmla="*/ 552467 h 912829"/>
                    <a:gd name="connsiteX3" fmla="*/ 600075 w 1109663"/>
                    <a:gd name="connsiteY3" fmla="*/ 288942 h 912829"/>
                    <a:gd name="connsiteX4" fmla="*/ 414338 w 1109663"/>
                    <a:gd name="connsiteY4" fmla="*/ 73042 h 912829"/>
                    <a:gd name="connsiteX5" fmla="*/ 228600 w 1109663"/>
                    <a:gd name="connsiteY5" fmla="*/ 17 h 912829"/>
                    <a:gd name="connsiteX6" fmla="*/ 0 w 1109663"/>
                    <a:gd name="connsiteY6" fmla="*/ 77804 h 912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09663" h="912829">
                      <a:moveTo>
                        <a:pt x="1109663" y="912829"/>
                      </a:moveTo>
                      <a:cubicBezTo>
                        <a:pt x="1065477" y="873009"/>
                        <a:pt x="1021292" y="833189"/>
                        <a:pt x="966788" y="773129"/>
                      </a:cubicBezTo>
                      <a:cubicBezTo>
                        <a:pt x="912284" y="713069"/>
                        <a:pt x="843757" y="633165"/>
                        <a:pt x="782638" y="552467"/>
                      </a:cubicBezTo>
                      <a:cubicBezTo>
                        <a:pt x="721519" y="471769"/>
                        <a:pt x="661458" y="368846"/>
                        <a:pt x="600075" y="288942"/>
                      </a:cubicBezTo>
                      <a:cubicBezTo>
                        <a:pt x="538692" y="209038"/>
                        <a:pt x="476250" y="121196"/>
                        <a:pt x="414338" y="73042"/>
                      </a:cubicBezTo>
                      <a:cubicBezTo>
                        <a:pt x="352426" y="24888"/>
                        <a:pt x="297656" y="-777"/>
                        <a:pt x="228600" y="17"/>
                      </a:cubicBezTo>
                      <a:cubicBezTo>
                        <a:pt x="159544" y="811"/>
                        <a:pt x="29369" y="66162"/>
                        <a:pt x="0" y="77804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591" name="Freihandform: Form 693">
                  <a:extLst>
                    <a:ext uri="{FF2B5EF4-FFF2-40B4-BE49-F238E27FC236}">
                      <a16:creationId xmlns:a16="http://schemas.microsoft.com/office/drawing/2014/main" id="{22849233-0016-8F94-A886-4B72543268C7}"/>
                    </a:ext>
                  </a:extLst>
                </p:cNvPr>
                <p:cNvSpPr/>
                <p:nvPr/>
              </p:nvSpPr>
              <p:spPr>
                <a:xfrm>
                  <a:off x="8375651" y="2004163"/>
                  <a:ext cx="1071563" cy="1061300"/>
                </a:xfrm>
                <a:custGeom>
                  <a:avLst/>
                  <a:gdLst>
                    <a:gd name="connsiteX0" fmla="*/ 1071563 w 1071563"/>
                    <a:gd name="connsiteY0" fmla="*/ 1061300 h 1061300"/>
                    <a:gd name="connsiteX1" fmla="*/ 971550 w 1071563"/>
                    <a:gd name="connsiteY1" fmla="*/ 959700 h 1061300"/>
                    <a:gd name="connsiteX2" fmla="*/ 852488 w 1071563"/>
                    <a:gd name="connsiteY2" fmla="*/ 799362 h 1061300"/>
                    <a:gd name="connsiteX3" fmla="*/ 696913 w 1071563"/>
                    <a:gd name="connsiteY3" fmla="*/ 572350 h 1061300"/>
                    <a:gd name="connsiteX4" fmla="*/ 530225 w 1071563"/>
                    <a:gd name="connsiteY4" fmla="*/ 286600 h 1061300"/>
                    <a:gd name="connsiteX5" fmla="*/ 396875 w 1071563"/>
                    <a:gd name="connsiteY5" fmla="*/ 115150 h 1061300"/>
                    <a:gd name="connsiteX6" fmla="*/ 258763 w 1071563"/>
                    <a:gd name="connsiteY6" fmla="*/ 5612 h 1061300"/>
                    <a:gd name="connsiteX7" fmla="*/ 93663 w 1071563"/>
                    <a:gd name="connsiteY7" fmla="*/ 23075 h 1061300"/>
                    <a:gd name="connsiteX8" fmla="*/ 0 w 1071563"/>
                    <a:gd name="connsiteY8" fmla="*/ 84987 h 106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71563" h="1061300">
                      <a:moveTo>
                        <a:pt x="1071563" y="1061300"/>
                      </a:moveTo>
                      <a:cubicBezTo>
                        <a:pt x="1039812" y="1032328"/>
                        <a:pt x="1008062" y="1003356"/>
                        <a:pt x="971550" y="959700"/>
                      </a:cubicBezTo>
                      <a:cubicBezTo>
                        <a:pt x="935038" y="916044"/>
                        <a:pt x="898261" y="863920"/>
                        <a:pt x="852488" y="799362"/>
                      </a:cubicBezTo>
                      <a:cubicBezTo>
                        <a:pt x="806715" y="734804"/>
                        <a:pt x="750623" y="657810"/>
                        <a:pt x="696913" y="572350"/>
                      </a:cubicBezTo>
                      <a:cubicBezTo>
                        <a:pt x="643203" y="486890"/>
                        <a:pt x="580231" y="362800"/>
                        <a:pt x="530225" y="286600"/>
                      </a:cubicBezTo>
                      <a:cubicBezTo>
                        <a:pt x="480219" y="210400"/>
                        <a:pt x="442119" y="161981"/>
                        <a:pt x="396875" y="115150"/>
                      </a:cubicBezTo>
                      <a:cubicBezTo>
                        <a:pt x="351631" y="68319"/>
                        <a:pt x="309298" y="20958"/>
                        <a:pt x="258763" y="5612"/>
                      </a:cubicBezTo>
                      <a:cubicBezTo>
                        <a:pt x="208228" y="-9734"/>
                        <a:pt x="136790" y="9846"/>
                        <a:pt x="93663" y="23075"/>
                      </a:cubicBezTo>
                      <a:cubicBezTo>
                        <a:pt x="50536" y="36304"/>
                        <a:pt x="25268" y="60645"/>
                        <a:pt x="0" y="84987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592" name="Freihandform: Form 696">
                  <a:extLst>
                    <a:ext uri="{FF2B5EF4-FFF2-40B4-BE49-F238E27FC236}">
                      <a16:creationId xmlns:a16="http://schemas.microsoft.com/office/drawing/2014/main" id="{EB78469A-AD91-538A-F29E-8581D3DA4811}"/>
                    </a:ext>
                  </a:extLst>
                </p:cNvPr>
                <p:cNvSpPr/>
                <p:nvPr/>
              </p:nvSpPr>
              <p:spPr>
                <a:xfrm>
                  <a:off x="8535988" y="1785501"/>
                  <a:ext cx="1027112" cy="1240274"/>
                </a:xfrm>
                <a:custGeom>
                  <a:avLst/>
                  <a:gdLst>
                    <a:gd name="connsiteX0" fmla="*/ 1027112 w 1027112"/>
                    <a:gd name="connsiteY0" fmla="*/ 1240274 h 1240274"/>
                    <a:gd name="connsiteX1" fmla="*/ 923925 w 1027112"/>
                    <a:gd name="connsiteY1" fmla="*/ 1129149 h 1240274"/>
                    <a:gd name="connsiteX2" fmla="*/ 782637 w 1027112"/>
                    <a:gd name="connsiteY2" fmla="*/ 902137 h 1240274"/>
                    <a:gd name="connsiteX3" fmla="*/ 606425 w 1027112"/>
                    <a:gd name="connsiteY3" fmla="*/ 554474 h 1240274"/>
                    <a:gd name="connsiteX4" fmla="*/ 455612 w 1027112"/>
                    <a:gd name="connsiteY4" fmla="*/ 283012 h 1240274"/>
                    <a:gd name="connsiteX5" fmla="*/ 323850 w 1027112"/>
                    <a:gd name="connsiteY5" fmla="*/ 94099 h 1240274"/>
                    <a:gd name="connsiteX6" fmla="*/ 193675 w 1027112"/>
                    <a:gd name="connsiteY6" fmla="*/ 437 h 1240274"/>
                    <a:gd name="connsiteX7" fmla="*/ 0 w 1027112"/>
                    <a:gd name="connsiteY7" fmla="*/ 65524 h 12402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27112" h="1240274">
                      <a:moveTo>
                        <a:pt x="1027112" y="1240274"/>
                      </a:moveTo>
                      <a:cubicBezTo>
                        <a:pt x="995891" y="1212889"/>
                        <a:pt x="964671" y="1185505"/>
                        <a:pt x="923925" y="1129149"/>
                      </a:cubicBezTo>
                      <a:cubicBezTo>
                        <a:pt x="883179" y="1072793"/>
                        <a:pt x="835554" y="997916"/>
                        <a:pt x="782637" y="902137"/>
                      </a:cubicBezTo>
                      <a:cubicBezTo>
                        <a:pt x="729720" y="806358"/>
                        <a:pt x="660929" y="657661"/>
                        <a:pt x="606425" y="554474"/>
                      </a:cubicBezTo>
                      <a:cubicBezTo>
                        <a:pt x="551921" y="451286"/>
                        <a:pt x="502708" y="359741"/>
                        <a:pt x="455612" y="283012"/>
                      </a:cubicBezTo>
                      <a:cubicBezTo>
                        <a:pt x="408516" y="206283"/>
                        <a:pt x="367506" y="141195"/>
                        <a:pt x="323850" y="94099"/>
                      </a:cubicBezTo>
                      <a:cubicBezTo>
                        <a:pt x="280194" y="47003"/>
                        <a:pt x="247650" y="5200"/>
                        <a:pt x="193675" y="437"/>
                      </a:cubicBezTo>
                      <a:cubicBezTo>
                        <a:pt x="139700" y="-4326"/>
                        <a:pt x="69850" y="30599"/>
                        <a:pt x="0" y="65524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593" name="Freihandform: Form 697">
                  <a:extLst>
                    <a:ext uri="{FF2B5EF4-FFF2-40B4-BE49-F238E27FC236}">
                      <a16:creationId xmlns:a16="http://schemas.microsoft.com/office/drawing/2014/main" id="{75DA25C8-F662-A480-BB61-C6B45A3AD6E4}"/>
                    </a:ext>
                  </a:extLst>
                </p:cNvPr>
                <p:cNvSpPr/>
                <p:nvPr/>
              </p:nvSpPr>
              <p:spPr>
                <a:xfrm>
                  <a:off x="8170863" y="674688"/>
                  <a:ext cx="1401762" cy="1993900"/>
                </a:xfrm>
                <a:custGeom>
                  <a:avLst/>
                  <a:gdLst>
                    <a:gd name="connsiteX0" fmla="*/ 0 w 1401762"/>
                    <a:gd name="connsiteY0" fmla="*/ 1993900 h 1993900"/>
                    <a:gd name="connsiteX1" fmla="*/ 153987 w 1401762"/>
                    <a:gd name="connsiteY1" fmla="*/ 1841500 h 1993900"/>
                    <a:gd name="connsiteX2" fmla="*/ 449262 w 1401762"/>
                    <a:gd name="connsiteY2" fmla="*/ 1384300 h 1993900"/>
                    <a:gd name="connsiteX3" fmla="*/ 677862 w 1401762"/>
                    <a:gd name="connsiteY3" fmla="*/ 944562 h 1993900"/>
                    <a:gd name="connsiteX4" fmla="*/ 939800 w 1401762"/>
                    <a:gd name="connsiteY4" fmla="*/ 441325 h 1993900"/>
                    <a:gd name="connsiteX5" fmla="*/ 1208087 w 1401762"/>
                    <a:gd name="connsiteY5" fmla="*/ 92075 h 1993900"/>
                    <a:gd name="connsiteX6" fmla="*/ 1401762 w 1401762"/>
                    <a:gd name="connsiteY6" fmla="*/ 0 h 1993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01762" h="1993900">
                      <a:moveTo>
                        <a:pt x="0" y="1993900"/>
                      </a:moveTo>
                      <a:cubicBezTo>
                        <a:pt x="39555" y="1968500"/>
                        <a:pt x="79110" y="1943100"/>
                        <a:pt x="153987" y="1841500"/>
                      </a:cubicBezTo>
                      <a:cubicBezTo>
                        <a:pt x="228864" y="1739900"/>
                        <a:pt x="361950" y="1533790"/>
                        <a:pt x="449262" y="1384300"/>
                      </a:cubicBezTo>
                      <a:cubicBezTo>
                        <a:pt x="536574" y="1234810"/>
                        <a:pt x="677862" y="944562"/>
                        <a:pt x="677862" y="944562"/>
                      </a:cubicBezTo>
                      <a:cubicBezTo>
                        <a:pt x="759618" y="787400"/>
                        <a:pt x="851429" y="583406"/>
                        <a:pt x="939800" y="441325"/>
                      </a:cubicBezTo>
                      <a:cubicBezTo>
                        <a:pt x="1028171" y="299244"/>
                        <a:pt x="1131093" y="165629"/>
                        <a:pt x="1208087" y="92075"/>
                      </a:cubicBezTo>
                      <a:cubicBezTo>
                        <a:pt x="1285081" y="18521"/>
                        <a:pt x="1343421" y="9260"/>
                        <a:pt x="1401762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325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594" name="Freihandform: Form 700">
                  <a:extLst>
                    <a:ext uri="{FF2B5EF4-FFF2-40B4-BE49-F238E27FC236}">
                      <a16:creationId xmlns:a16="http://schemas.microsoft.com/office/drawing/2014/main" id="{F35B9DA6-D62D-C1CA-54A0-8FB580A7706A}"/>
                    </a:ext>
                  </a:extLst>
                </p:cNvPr>
                <p:cNvSpPr/>
                <p:nvPr/>
              </p:nvSpPr>
              <p:spPr>
                <a:xfrm>
                  <a:off x="9090025" y="982295"/>
                  <a:ext cx="914400" cy="1891080"/>
                </a:xfrm>
                <a:custGeom>
                  <a:avLst/>
                  <a:gdLst>
                    <a:gd name="connsiteX0" fmla="*/ 914400 w 914400"/>
                    <a:gd name="connsiteY0" fmla="*/ 1891080 h 1891080"/>
                    <a:gd name="connsiteX1" fmla="*/ 803275 w 914400"/>
                    <a:gd name="connsiteY1" fmla="*/ 1687880 h 1891080"/>
                    <a:gd name="connsiteX2" fmla="*/ 673100 w 914400"/>
                    <a:gd name="connsiteY2" fmla="*/ 1364030 h 1891080"/>
                    <a:gd name="connsiteX3" fmla="*/ 479425 w 914400"/>
                    <a:gd name="connsiteY3" fmla="*/ 732205 h 1891080"/>
                    <a:gd name="connsiteX4" fmla="*/ 346075 w 914400"/>
                    <a:gd name="connsiteY4" fmla="*/ 363905 h 1891080"/>
                    <a:gd name="connsiteX5" fmla="*/ 244475 w 914400"/>
                    <a:gd name="connsiteY5" fmla="*/ 119430 h 1891080"/>
                    <a:gd name="connsiteX6" fmla="*/ 161925 w 914400"/>
                    <a:gd name="connsiteY6" fmla="*/ 11480 h 1891080"/>
                    <a:gd name="connsiteX7" fmla="*/ 0 w 914400"/>
                    <a:gd name="connsiteY7" fmla="*/ 8305 h 1891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14400" h="1891080">
                      <a:moveTo>
                        <a:pt x="914400" y="1891080"/>
                      </a:moveTo>
                      <a:cubicBezTo>
                        <a:pt x="878946" y="1833400"/>
                        <a:pt x="843492" y="1775721"/>
                        <a:pt x="803275" y="1687880"/>
                      </a:cubicBezTo>
                      <a:cubicBezTo>
                        <a:pt x="763058" y="1600039"/>
                        <a:pt x="727075" y="1523309"/>
                        <a:pt x="673100" y="1364030"/>
                      </a:cubicBezTo>
                      <a:cubicBezTo>
                        <a:pt x="619125" y="1204751"/>
                        <a:pt x="533929" y="898892"/>
                        <a:pt x="479425" y="732205"/>
                      </a:cubicBezTo>
                      <a:cubicBezTo>
                        <a:pt x="424921" y="565517"/>
                        <a:pt x="385233" y="466034"/>
                        <a:pt x="346075" y="363905"/>
                      </a:cubicBezTo>
                      <a:cubicBezTo>
                        <a:pt x="306917" y="261776"/>
                        <a:pt x="275167" y="178167"/>
                        <a:pt x="244475" y="119430"/>
                      </a:cubicBezTo>
                      <a:cubicBezTo>
                        <a:pt x="213783" y="60693"/>
                        <a:pt x="202671" y="30001"/>
                        <a:pt x="161925" y="11480"/>
                      </a:cubicBezTo>
                      <a:cubicBezTo>
                        <a:pt x="121179" y="-7041"/>
                        <a:pt x="60589" y="632"/>
                        <a:pt x="0" y="8305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325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</p:grpSp>
        </p:grpSp>
        <p:grpSp>
          <p:nvGrpSpPr>
            <p:cNvPr id="514" name="Gruppieren 35">
              <a:extLst>
                <a:ext uri="{FF2B5EF4-FFF2-40B4-BE49-F238E27FC236}">
                  <a16:creationId xmlns:a16="http://schemas.microsoft.com/office/drawing/2014/main" id="{9BA9C003-A1FE-B9EB-3A4A-CCCE6A2022A6}"/>
                </a:ext>
              </a:extLst>
            </p:cNvPr>
            <p:cNvGrpSpPr/>
            <p:nvPr/>
          </p:nvGrpSpPr>
          <p:grpSpPr>
            <a:xfrm>
              <a:off x="150044" y="4201671"/>
              <a:ext cx="916601" cy="583945"/>
              <a:chOff x="4698766" y="1610648"/>
              <a:chExt cx="1259330" cy="540156"/>
            </a:xfrm>
          </p:grpSpPr>
          <p:grpSp>
            <p:nvGrpSpPr>
              <p:cNvPr id="515" name="Gruppieren 36">
                <a:extLst>
                  <a:ext uri="{FF2B5EF4-FFF2-40B4-BE49-F238E27FC236}">
                    <a16:creationId xmlns:a16="http://schemas.microsoft.com/office/drawing/2014/main" id="{195E7DDA-CDC1-942F-5C88-EDB68DF72A69}"/>
                  </a:ext>
                </a:extLst>
              </p:cNvPr>
              <p:cNvGrpSpPr/>
              <p:nvPr/>
            </p:nvGrpSpPr>
            <p:grpSpPr>
              <a:xfrm>
                <a:off x="4698766" y="1610648"/>
                <a:ext cx="1259330" cy="540156"/>
                <a:chOff x="7678341" y="2355655"/>
                <a:chExt cx="945999" cy="405761"/>
              </a:xfrm>
            </p:grpSpPr>
            <p:cxnSp>
              <p:nvCxnSpPr>
                <p:cNvPr id="523" name="Gerade Verbindung mit Pfeil 46">
                  <a:extLst>
                    <a:ext uri="{FF2B5EF4-FFF2-40B4-BE49-F238E27FC236}">
                      <a16:creationId xmlns:a16="http://schemas.microsoft.com/office/drawing/2014/main" id="{D5D118BB-1A45-DF9B-5D0B-F65B99FAC8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679503" y="2355655"/>
                  <a:ext cx="0" cy="405761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4" name="Gerader Verbinder 47">
                  <a:extLst>
                    <a:ext uri="{FF2B5EF4-FFF2-40B4-BE49-F238E27FC236}">
                      <a16:creationId xmlns:a16="http://schemas.microsoft.com/office/drawing/2014/main" id="{1F8E8822-14C8-DD79-3C76-B3B7764994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79503" y="2761415"/>
                  <a:ext cx="944837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5" name="Freihandform: Form 50">
                  <a:extLst>
                    <a:ext uri="{FF2B5EF4-FFF2-40B4-BE49-F238E27FC236}">
                      <a16:creationId xmlns:a16="http://schemas.microsoft.com/office/drawing/2014/main" id="{7503DFF0-5B9B-0DA1-6520-93819F49A63F}"/>
                    </a:ext>
                  </a:extLst>
                </p:cNvPr>
                <p:cNvSpPr/>
                <p:nvPr/>
              </p:nvSpPr>
              <p:spPr>
                <a:xfrm>
                  <a:off x="7678341" y="2452019"/>
                  <a:ext cx="857250" cy="305469"/>
                </a:xfrm>
                <a:custGeom>
                  <a:avLst/>
                  <a:gdLst>
                    <a:gd name="connsiteX0" fmla="*/ 0 w 857250"/>
                    <a:gd name="connsiteY0" fmla="*/ 305469 h 305469"/>
                    <a:gd name="connsiteX1" fmla="*/ 65484 w 857250"/>
                    <a:gd name="connsiteY1" fmla="*/ 289990 h 305469"/>
                    <a:gd name="connsiteX2" fmla="*/ 113109 w 857250"/>
                    <a:gd name="connsiteY2" fmla="*/ 249509 h 305469"/>
                    <a:gd name="connsiteX3" fmla="*/ 148828 w 857250"/>
                    <a:gd name="connsiteY3" fmla="*/ 160212 h 305469"/>
                    <a:gd name="connsiteX4" fmla="*/ 186928 w 857250"/>
                    <a:gd name="connsiteY4" fmla="*/ 157831 h 305469"/>
                    <a:gd name="connsiteX5" fmla="*/ 215503 w 857250"/>
                    <a:gd name="connsiteY5" fmla="*/ 209028 h 305469"/>
                    <a:gd name="connsiteX6" fmla="*/ 242887 w 857250"/>
                    <a:gd name="connsiteY6" fmla="*/ 226887 h 305469"/>
                    <a:gd name="connsiteX7" fmla="*/ 275034 w 857250"/>
                    <a:gd name="connsiteY7" fmla="*/ 218553 h 305469"/>
                    <a:gd name="connsiteX8" fmla="*/ 309562 w 857250"/>
                    <a:gd name="connsiteY8" fmla="*/ 93537 h 305469"/>
                    <a:gd name="connsiteX9" fmla="*/ 350043 w 857250"/>
                    <a:gd name="connsiteY9" fmla="*/ 76869 h 305469"/>
                    <a:gd name="connsiteX10" fmla="*/ 373856 w 857250"/>
                    <a:gd name="connsiteY10" fmla="*/ 22100 h 305469"/>
                    <a:gd name="connsiteX11" fmla="*/ 421481 w 857250"/>
                    <a:gd name="connsiteY11" fmla="*/ 1859 h 305469"/>
                    <a:gd name="connsiteX12" fmla="*/ 463153 w 857250"/>
                    <a:gd name="connsiteY12" fmla="*/ 64962 h 305469"/>
                    <a:gd name="connsiteX13" fmla="*/ 502443 w 857250"/>
                    <a:gd name="connsiteY13" fmla="*/ 125684 h 305469"/>
                    <a:gd name="connsiteX14" fmla="*/ 539353 w 857250"/>
                    <a:gd name="connsiteY14" fmla="*/ 225697 h 305469"/>
                    <a:gd name="connsiteX15" fmla="*/ 584597 w 857250"/>
                    <a:gd name="connsiteY15" fmla="*/ 217362 h 305469"/>
                    <a:gd name="connsiteX16" fmla="*/ 608409 w 857250"/>
                    <a:gd name="connsiteY16" fmla="*/ 117350 h 305469"/>
                    <a:gd name="connsiteX17" fmla="*/ 647700 w 857250"/>
                    <a:gd name="connsiteY17" fmla="*/ 136400 h 305469"/>
                    <a:gd name="connsiteX18" fmla="*/ 675084 w 857250"/>
                    <a:gd name="connsiteY18" fmla="*/ 236412 h 305469"/>
                    <a:gd name="connsiteX19" fmla="*/ 700087 w 857250"/>
                    <a:gd name="connsiteY19" fmla="*/ 282847 h 305469"/>
                    <a:gd name="connsiteX20" fmla="*/ 857250 w 857250"/>
                    <a:gd name="connsiteY20" fmla="*/ 295944 h 305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57250" h="305469">
                      <a:moveTo>
                        <a:pt x="0" y="305469"/>
                      </a:moveTo>
                      <a:cubicBezTo>
                        <a:pt x="23316" y="302393"/>
                        <a:pt x="46633" y="299317"/>
                        <a:pt x="65484" y="289990"/>
                      </a:cubicBezTo>
                      <a:cubicBezTo>
                        <a:pt x="84335" y="280663"/>
                        <a:pt x="99218" y="271139"/>
                        <a:pt x="113109" y="249509"/>
                      </a:cubicBezTo>
                      <a:cubicBezTo>
                        <a:pt x="127000" y="227879"/>
                        <a:pt x="136525" y="175492"/>
                        <a:pt x="148828" y="160212"/>
                      </a:cubicBezTo>
                      <a:cubicBezTo>
                        <a:pt x="161131" y="144932"/>
                        <a:pt x="175816" y="149695"/>
                        <a:pt x="186928" y="157831"/>
                      </a:cubicBezTo>
                      <a:cubicBezTo>
                        <a:pt x="198040" y="165967"/>
                        <a:pt x="206177" y="197519"/>
                        <a:pt x="215503" y="209028"/>
                      </a:cubicBezTo>
                      <a:cubicBezTo>
                        <a:pt x="224829" y="220537"/>
                        <a:pt x="232965" y="225299"/>
                        <a:pt x="242887" y="226887"/>
                      </a:cubicBezTo>
                      <a:cubicBezTo>
                        <a:pt x="252809" y="228475"/>
                        <a:pt x="263922" y="240778"/>
                        <a:pt x="275034" y="218553"/>
                      </a:cubicBezTo>
                      <a:cubicBezTo>
                        <a:pt x="286146" y="196328"/>
                        <a:pt x="297061" y="117151"/>
                        <a:pt x="309562" y="93537"/>
                      </a:cubicBezTo>
                      <a:cubicBezTo>
                        <a:pt x="322063" y="69923"/>
                        <a:pt x="339327" y="88775"/>
                        <a:pt x="350043" y="76869"/>
                      </a:cubicBezTo>
                      <a:cubicBezTo>
                        <a:pt x="360759" y="64963"/>
                        <a:pt x="361950" y="34602"/>
                        <a:pt x="373856" y="22100"/>
                      </a:cubicBezTo>
                      <a:cubicBezTo>
                        <a:pt x="385762" y="9598"/>
                        <a:pt x="406598" y="-5285"/>
                        <a:pt x="421481" y="1859"/>
                      </a:cubicBezTo>
                      <a:cubicBezTo>
                        <a:pt x="436364" y="9003"/>
                        <a:pt x="449659" y="44325"/>
                        <a:pt x="463153" y="64962"/>
                      </a:cubicBezTo>
                      <a:cubicBezTo>
                        <a:pt x="476647" y="85599"/>
                        <a:pt x="489743" y="98895"/>
                        <a:pt x="502443" y="125684"/>
                      </a:cubicBezTo>
                      <a:cubicBezTo>
                        <a:pt x="515143" y="152473"/>
                        <a:pt x="525661" y="210417"/>
                        <a:pt x="539353" y="225697"/>
                      </a:cubicBezTo>
                      <a:cubicBezTo>
                        <a:pt x="553045" y="240977"/>
                        <a:pt x="573088" y="235420"/>
                        <a:pt x="584597" y="217362"/>
                      </a:cubicBezTo>
                      <a:cubicBezTo>
                        <a:pt x="596106" y="199304"/>
                        <a:pt x="597892" y="130844"/>
                        <a:pt x="608409" y="117350"/>
                      </a:cubicBezTo>
                      <a:cubicBezTo>
                        <a:pt x="618926" y="103856"/>
                        <a:pt x="636588" y="116556"/>
                        <a:pt x="647700" y="136400"/>
                      </a:cubicBezTo>
                      <a:cubicBezTo>
                        <a:pt x="658812" y="156244"/>
                        <a:pt x="666353" y="212004"/>
                        <a:pt x="675084" y="236412"/>
                      </a:cubicBezTo>
                      <a:cubicBezTo>
                        <a:pt x="683815" y="260820"/>
                        <a:pt x="669726" y="272925"/>
                        <a:pt x="700087" y="282847"/>
                      </a:cubicBezTo>
                      <a:cubicBezTo>
                        <a:pt x="730448" y="292769"/>
                        <a:pt x="793849" y="294356"/>
                        <a:pt x="857250" y="295944"/>
                      </a:cubicBez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516" name="Gerader Verbinder 38">
                <a:extLst>
                  <a:ext uri="{FF2B5EF4-FFF2-40B4-BE49-F238E27FC236}">
                    <a16:creationId xmlns:a16="http://schemas.microsoft.com/office/drawing/2014/main" id="{62F7005F-4C22-8ED6-E326-95259EB3D9C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10138" y="2058273"/>
                <a:ext cx="0" cy="87303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7" name="Gerader Verbinder 39">
                <a:extLst>
                  <a:ext uri="{FF2B5EF4-FFF2-40B4-BE49-F238E27FC236}">
                    <a16:creationId xmlns:a16="http://schemas.microsoft.com/office/drawing/2014/main" id="{3C7DCC92-C9CB-6D54-490A-3E09AC95C0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11354" y="2061125"/>
                <a:ext cx="0" cy="87303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8" name="Gerader Verbinder 40">
                <a:extLst>
                  <a:ext uri="{FF2B5EF4-FFF2-40B4-BE49-F238E27FC236}">
                    <a16:creationId xmlns:a16="http://schemas.microsoft.com/office/drawing/2014/main" id="{796B96DB-D516-CC39-8B43-01A2F06E314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99460" y="1997869"/>
                <a:ext cx="0" cy="15056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9" name="Gerader Verbinder 41">
                <a:extLst>
                  <a:ext uri="{FF2B5EF4-FFF2-40B4-BE49-F238E27FC236}">
                    <a16:creationId xmlns:a16="http://schemas.microsoft.com/office/drawing/2014/main" id="{A2A1A879-2CE5-8A94-6C9A-69A7078ADD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38751" y="1924050"/>
                <a:ext cx="0" cy="224379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0" name="Gerader Verbinder 42">
                <a:extLst>
                  <a:ext uri="{FF2B5EF4-FFF2-40B4-BE49-F238E27FC236}">
                    <a16:creationId xmlns:a16="http://schemas.microsoft.com/office/drawing/2014/main" id="{AEF2E8BC-78B3-6970-4887-DEFF0748455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94673" y="2091928"/>
                <a:ext cx="0" cy="53648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1" name="Gerader Verbinder 43">
                <a:extLst>
                  <a:ext uri="{FF2B5EF4-FFF2-40B4-BE49-F238E27FC236}">
                    <a16:creationId xmlns:a16="http://schemas.microsoft.com/office/drawing/2014/main" id="{9F3DCA69-D819-B31A-C1A0-115384CFEDD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24439" y="2036107"/>
                <a:ext cx="0" cy="107561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Gerader Verbinder 45">
                <a:extLst>
                  <a:ext uri="{FF2B5EF4-FFF2-40B4-BE49-F238E27FC236}">
                    <a16:creationId xmlns:a16="http://schemas.microsoft.com/office/drawing/2014/main" id="{AFBF7867-0C4F-01E4-4674-64A5F8ED619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16130" y="2040868"/>
                <a:ext cx="0" cy="107561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0" name="TextBox 509">
              <a:extLst>
                <a:ext uri="{FF2B5EF4-FFF2-40B4-BE49-F238E27FC236}">
                  <a16:creationId xmlns:a16="http://schemas.microsoft.com/office/drawing/2014/main" id="{D3426BEA-19CD-EA54-0233-EE84D5AC2512}"/>
                </a:ext>
              </a:extLst>
            </p:cNvPr>
            <p:cNvSpPr txBox="1"/>
            <p:nvPr/>
          </p:nvSpPr>
          <p:spPr>
            <a:xfrm>
              <a:off x="2133599" y="5145051"/>
              <a:ext cx="1428365" cy="169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00" dirty="0">
                  <a:solidFill>
                    <a:schemeClr val="tx1">
                      <a:lumMod val="60000"/>
                      <a:lumOff val="40000"/>
                    </a:schemeClr>
                  </a:solidFill>
                  <a:latin typeface="Akkurat Office" panose="02000503030000020004" pitchFamily="50" charset="0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DOI 10.1088/1748-0221/16/07/P07041</a:t>
              </a:r>
              <a:endParaRPr lang="en-US" sz="500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11" name="Textfeld 1">
              <a:extLst>
                <a:ext uri="{FF2B5EF4-FFF2-40B4-BE49-F238E27FC236}">
                  <a16:creationId xmlns:a16="http://schemas.microsoft.com/office/drawing/2014/main" id="{5931437C-B05B-C02B-C14E-A771D5A482A8}"/>
                </a:ext>
              </a:extLst>
            </p:cNvPr>
            <p:cNvSpPr txBox="1"/>
            <p:nvPr/>
          </p:nvSpPr>
          <p:spPr>
            <a:xfrm>
              <a:off x="5350329" y="5244146"/>
              <a:ext cx="983551" cy="169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500" dirty="0">
                  <a:solidFill>
                    <a:schemeClr val="tx1">
                      <a:lumMod val="60000"/>
                      <a:lumOff val="40000"/>
                    </a:schemeClr>
                  </a:solidFill>
                  <a:latin typeface="Akkurat Office" panose="02000503030000020004" pitchFamily="50" charset="0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DOI: 10.22323/1.395.1065 </a:t>
              </a:r>
              <a:endParaRPr lang="en-US" sz="500" dirty="0">
                <a:solidFill>
                  <a:schemeClr val="tx1">
                    <a:lumMod val="60000"/>
                    <a:lumOff val="40000"/>
                  </a:schemeClr>
                </a:solidFill>
                <a:latin typeface="Akkurat Office" panose="02000503030000020004" pitchFamily="50" charset="0"/>
              </a:endParaRPr>
            </a:p>
          </p:txBody>
        </p:sp>
        <p:pic>
          <p:nvPicPr>
            <p:cNvPr id="512" name="Google Shape;99;p2">
              <a:extLst>
                <a:ext uri="{FF2B5EF4-FFF2-40B4-BE49-F238E27FC236}">
                  <a16:creationId xmlns:a16="http://schemas.microsoft.com/office/drawing/2014/main" id="{316EEF59-2CFA-699C-E5DF-750A18BDBF2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40732" t="75029" r="34704" b="3073"/>
            <a:stretch/>
          </p:blipFill>
          <p:spPr>
            <a:xfrm>
              <a:off x="7772497" y="4306152"/>
              <a:ext cx="1097586" cy="54879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" name="Gruppieren 16">
              <a:extLst>
                <a:ext uri="{FF2B5EF4-FFF2-40B4-BE49-F238E27FC236}">
                  <a16:creationId xmlns:a16="http://schemas.microsoft.com/office/drawing/2014/main" id="{B2D0EFC8-D099-C06E-8286-720FB55368C7}"/>
                </a:ext>
              </a:extLst>
            </p:cNvPr>
            <p:cNvGrpSpPr/>
            <p:nvPr/>
          </p:nvGrpSpPr>
          <p:grpSpPr>
            <a:xfrm>
              <a:off x="2355618" y="4144611"/>
              <a:ext cx="848994" cy="979696"/>
              <a:chOff x="-3669618" y="1381018"/>
              <a:chExt cx="3081065" cy="3555397"/>
            </a:xfrm>
          </p:grpSpPr>
          <p:sp>
            <p:nvSpPr>
              <p:cNvPr id="3" name="Freihandform: Form 728">
                <a:extLst>
                  <a:ext uri="{FF2B5EF4-FFF2-40B4-BE49-F238E27FC236}">
                    <a16:creationId xmlns:a16="http://schemas.microsoft.com/office/drawing/2014/main" id="{D3727ACD-8ED6-04B2-E491-30D083775FDA}"/>
                  </a:ext>
                </a:extLst>
              </p:cNvPr>
              <p:cNvSpPr/>
              <p:nvPr/>
            </p:nvSpPr>
            <p:spPr>
              <a:xfrm>
                <a:off x="-3665128" y="2857304"/>
                <a:ext cx="3076575" cy="2078037"/>
              </a:xfrm>
              <a:custGeom>
                <a:avLst/>
                <a:gdLst>
                  <a:gd name="connsiteX0" fmla="*/ 1270000 w 3076575"/>
                  <a:gd name="connsiteY0" fmla="*/ 2078037 h 2078037"/>
                  <a:gd name="connsiteX1" fmla="*/ 3076575 w 3076575"/>
                  <a:gd name="connsiteY1" fmla="*/ 1169987 h 2078037"/>
                  <a:gd name="connsiteX2" fmla="*/ 1803400 w 3076575"/>
                  <a:gd name="connsiteY2" fmla="*/ 0 h 2078037"/>
                  <a:gd name="connsiteX3" fmla="*/ 0 w 3076575"/>
                  <a:gd name="connsiteY3" fmla="*/ 901700 h 2078037"/>
                  <a:gd name="connsiteX4" fmla="*/ 1270000 w 3076575"/>
                  <a:gd name="connsiteY4" fmla="*/ 2078037 h 207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6575" h="2078037">
                    <a:moveTo>
                      <a:pt x="1270000" y="2078037"/>
                    </a:moveTo>
                    <a:lnTo>
                      <a:pt x="3076575" y="1169987"/>
                    </a:lnTo>
                    <a:lnTo>
                      <a:pt x="1803400" y="0"/>
                    </a:lnTo>
                    <a:lnTo>
                      <a:pt x="0" y="901700"/>
                    </a:lnTo>
                    <a:lnTo>
                      <a:pt x="1270000" y="2078037"/>
                    </a:lnTo>
                    <a:close/>
                  </a:path>
                </a:pathLst>
              </a:custGeom>
              <a:solidFill>
                <a:srgbClr val="5C9FC9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4" name="Freihandform: Form 729">
                <a:extLst>
                  <a:ext uri="{FF2B5EF4-FFF2-40B4-BE49-F238E27FC236}">
                    <a16:creationId xmlns:a16="http://schemas.microsoft.com/office/drawing/2014/main" id="{88243753-F6A3-4483-4415-BF12F2B905AA}"/>
                  </a:ext>
                </a:extLst>
              </p:cNvPr>
              <p:cNvSpPr/>
              <p:nvPr/>
            </p:nvSpPr>
            <p:spPr>
              <a:xfrm>
                <a:off x="-3485907" y="3550998"/>
                <a:ext cx="1327326" cy="886254"/>
              </a:xfrm>
              <a:custGeom>
                <a:avLst/>
                <a:gdLst>
                  <a:gd name="connsiteX0" fmla="*/ 0 w 1220787"/>
                  <a:gd name="connsiteY0" fmla="*/ 354013 h 812800"/>
                  <a:gd name="connsiteX1" fmla="*/ 720725 w 1220787"/>
                  <a:gd name="connsiteY1" fmla="*/ 0 h 812800"/>
                  <a:gd name="connsiteX2" fmla="*/ 1220787 w 1220787"/>
                  <a:gd name="connsiteY2" fmla="*/ 461963 h 812800"/>
                  <a:gd name="connsiteX3" fmla="*/ 504825 w 1220787"/>
                  <a:gd name="connsiteY3" fmla="*/ 812800 h 812800"/>
                  <a:gd name="connsiteX4" fmla="*/ 0 w 1220787"/>
                  <a:gd name="connsiteY4" fmla="*/ 354013 h 81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0787" h="812800">
                    <a:moveTo>
                      <a:pt x="0" y="354013"/>
                    </a:moveTo>
                    <a:lnTo>
                      <a:pt x="720725" y="0"/>
                    </a:lnTo>
                    <a:lnTo>
                      <a:pt x="1220787" y="461963"/>
                    </a:lnTo>
                    <a:lnTo>
                      <a:pt x="504825" y="812800"/>
                    </a:lnTo>
                    <a:lnTo>
                      <a:pt x="0" y="354013"/>
                    </a:lnTo>
                    <a:close/>
                  </a:path>
                </a:pathLst>
              </a:custGeom>
              <a:solidFill>
                <a:srgbClr val="2C628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92500" lnSpcReduction="20000"/>
              </a:bodyPr>
              <a:lstStyle/>
              <a:p>
                <a:pPr algn="ctr"/>
                <a:endParaRPr lang="en-US" sz="1350"/>
              </a:p>
            </p:txBody>
          </p:sp>
          <p:cxnSp>
            <p:nvCxnSpPr>
              <p:cNvPr id="5" name="Gerader Verbinder 730">
                <a:extLst>
                  <a:ext uri="{FF2B5EF4-FFF2-40B4-BE49-F238E27FC236}">
                    <a16:creationId xmlns:a16="http://schemas.microsoft.com/office/drawing/2014/main" id="{928E280C-DB5B-C4BE-DE21-467435A832B4}"/>
                  </a:ext>
                </a:extLst>
              </p:cNvPr>
              <p:cNvCxnSpPr>
                <a:cxnSpLocks/>
                <a:stCxn id="10" idx="0"/>
                <a:endCxn id="4" idx="0"/>
              </p:cNvCxnSpPr>
              <p:nvPr/>
            </p:nvCxnSpPr>
            <p:spPr>
              <a:xfrm flipH="1">
                <a:off x="-3485907" y="2192955"/>
                <a:ext cx="315939" cy="1744049"/>
              </a:xfrm>
              <a:prstGeom prst="line">
                <a:avLst/>
              </a:prstGeom>
              <a:ln w="952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Gerader Verbinder 731">
                <a:extLst>
                  <a:ext uri="{FF2B5EF4-FFF2-40B4-BE49-F238E27FC236}">
                    <a16:creationId xmlns:a16="http://schemas.microsoft.com/office/drawing/2014/main" id="{D5FDF295-F993-7F0C-B987-5CE6ABC40256}"/>
                  </a:ext>
                </a:extLst>
              </p:cNvPr>
              <p:cNvCxnSpPr>
                <a:cxnSpLocks/>
                <a:stCxn id="10" idx="3"/>
                <a:endCxn id="4" idx="3"/>
              </p:cNvCxnSpPr>
              <p:nvPr/>
            </p:nvCxnSpPr>
            <p:spPr>
              <a:xfrm>
                <a:off x="-2988734" y="2365970"/>
                <a:ext cx="51708" cy="2071282"/>
              </a:xfrm>
              <a:prstGeom prst="line">
                <a:avLst/>
              </a:prstGeom>
              <a:ln w="952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Gerader Verbinder 732">
                <a:extLst>
                  <a:ext uri="{FF2B5EF4-FFF2-40B4-BE49-F238E27FC236}">
                    <a16:creationId xmlns:a16="http://schemas.microsoft.com/office/drawing/2014/main" id="{D7AA4733-5C76-1D81-7C0A-D61434B03520}"/>
                  </a:ext>
                </a:extLst>
              </p:cNvPr>
              <p:cNvCxnSpPr>
                <a:cxnSpLocks/>
                <a:endCxn id="4" idx="2"/>
              </p:cNvCxnSpPr>
              <p:nvPr/>
            </p:nvCxnSpPr>
            <p:spPr>
              <a:xfrm>
                <a:off x="-2721196" y="2213180"/>
                <a:ext cx="562616" cy="1841529"/>
              </a:xfrm>
              <a:prstGeom prst="line">
                <a:avLst/>
              </a:prstGeom>
              <a:ln w="952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Gerader Verbinder 733">
                <a:extLst>
                  <a:ext uri="{FF2B5EF4-FFF2-40B4-BE49-F238E27FC236}">
                    <a16:creationId xmlns:a16="http://schemas.microsoft.com/office/drawing/2014/main" id="{789821F1-B5BF-B4D6-7640-55B5014DA3E2}"/>
                  </a:ext>
                </a:extLst>
              </p:cNvPr>
              <p:cNvCxnSpPr>
                <a:cxnSpLocks/>
                <a:stCxn id="10" idx="1"/>
                <a:endCxn id="4" idx="1"/>
              </p:cNvCxnSpPr>
              <p:nvPr/>
            </p:nvCxnSpPr>
            <p:spPr>
              <a:xfrm>
                <a:off x="-2900705" y="2059340"/>
                <a:ext cx="198421" cy="1491658"/>
              </a:xfrm>
              <a:prstGeom prst="line">
                <a:avLst/>
              </a:prstGeom>
              <a:ln w="952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Freihandform: Form 734">
                <a:extLst>
                  <a:ext uri="{FF2B5EF4-FFF2-40B4-BE49-F238E27FC236}">
                    <a16:creationId xmlns:a16="http://schemas.microsoft.com/office/drawing/2014/main" id="{3B6BC57A-33BC-4F03-F03B-B310EDD97A8A}"/>
                  </a:ext>
                </a:extLst>
              </p:cNvPr>
              <p:cNvSpPr/>
              <p:nvPr/>
            </p:nvSpPr>
            <p:spPr>
              <a:xfrm>
                <a:off x="-3345977" y="1381018"/>
                <a:ext cx="2186896" cy="1485167"/>
              </a:xfrm>
              <a:custGeom>
                <a:avLst/>
                <a:gdLst>
                  <a:gd name="connsiteX0" fmla="*/ 0 w 2011363"/>
                  <a:gd name="connsiteY0" fmla="*/ 588963 h 1362075"/>
                  <a:gd name="connsiteX1" fmla="*/ 1189038 w 2011363"/>
                  <a:gd name="connsiteY1" fmla="*/ 0 h 1362075"/>
                  <a:gd name="connsiteX2" fmla="*/ 2011363 w 2011363"/>
                  <a:gd name="connsiteY2" fmla="*/ 769938 h 1362075"/>
                  <a:gd name="connsiteX3" fmla="*/ 838200 w 2011363"/>
                  <a:gd name="connsiteY3" fmla="*/ 1362075 h 1362075"/>
                  <a:gd name="connsiteX4" fmla="*/ 0 w 2011363"/>
                  <a:gd name="connsiteY4" fmla="*/ 588963 h 1362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1363" h="1362075">
                    <a:moveTo>
                      <a:pt x="0" y="588963"/>
                    </a:moveTo>
                    <a:lnTo>
                      <a:pt x="1189038" y="0"/>
                    </a:lnTo>
                    <a:lnTo>
                      <a:pt x="2011363" y="769938"/>
                    </a:lnTo>
                    <a:lnTo>
                      <a:pt x="838200" y="1362075"/>
                    </a:lnTo>
                    <a:lnTo>
                      <a:pt x="0" y="588963"/>
                    </a:lnTo>
                    <a:close/>
                  </a:path>
                </a:pathLst>
              </a:custGeom>
              <a:solidFill>
                <a:srgbClr val="BDBEC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10" name="Freihandform: Form 735">
                <a:extLst>
                  <a:ext uri="{FF2B5EF4-FFF2-40B4-BE49-F238E27FC236}">
                    <a16:creationId xmlns:a16="http://schemas.microsoft.com/office/drawing/2014/main" id="{2A686625-3FD8-2819-7423-F264E7D2CFBB}"/>
                  </a:ext>
                </a:extLst>
              </p:cNvPr>
              <p:cNvSpPr/>
              <p:nvPr/>
            </p:nvSpPr>
            <p:spPr>
              <a:xfrm>
                <a:off x="-3169967" y="2059340"/>
                <a:ext cx="448771" cy="306630"/>
              </a:xfrm>
              <a:custGeom>
                <a:avLst/>
                <a:gdLst>
                  <a:gd name="connsiteX0" fmla="*/ 0 w 412750"/>
                  <a:gd name="connsiteY0" fmla="*/ 123825 h 284162"/>
                  <a:gd name="connsiteX1" fmla="*/ 247650 w 412750"/>
                  <a:gd name="connsiteY1" fmla="*/ 0 h 284162"/>
                  <a:gd name="connsiteX2" fmla="*/ 412750 w 412750"/>
                  <a:gd name="connsiteY2" fmla="*/ 163512 h 284162"/>
                  <a:gd name="connsiteX3" fmla="*/ 166687 w 412750"/>
                  <a:gd name="connsiteY3" fmla="*/ 284162 h 284162"/>
                  <a:gd name="connsiteX4" fmla="*/ 0 w 412750"/>
                  <a:gd name="connsiteY4" fmla="*/ 123825 h 284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2750" h="284162">
                    <a:moveTo>
                      <a:pt x="0" y="123825"/>
                    </a:moveTo>
                    <a:lnTo>
                      <a:pt x="247650" y="0"/>
                    </a:lnTo>
                    <a:lnTo>
                      <a:pt x="412750" y="163512"/>
                    </a:lnTo>
                    <a:lnTo>
                      <a:pt x="166687" y="284162"/>
                    </a:lnTo>
                    <a:lnTo>
                      <a:pt x="0" y="123825"/>
                    </a:lnTo>
                    <a:close/>
                  </a:path>
                </a:pathLst>
              </a:custGeom>
              <a:solidFill>
                <a:srgbClr val="87898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endParaRPr lang="en-US" sz="1350"/>
              </a:p>
            </p:txBody>
          </p:sp>
          <p:grpSp>
            <p:nvGrpSpPr>
              <p:cNvPr id="11" name="Gruppieren 736">
                <a:extLst>
                  <a:ext uri="{FF2B5EF4-FFF2-40B4-BE49-F238E27FC236}">
                    <a16:creationId xmlns:a16="http://schemas.microsoft.com/office/drawing/2014/main" id="{3637EEA9-4684-2C9D-CF33-3D31D6721D8A}"/>
                  </a:ext>
                </a:extLst>
              </p:cNvPr>
              <p:cNvGrpSpPr/>
              <p:nvPr/>
            </p:nvGrpSpPr>
            <p:grpSpPr>
              <a:xfrm>
                <a:off x="-3348566" y="1382317"/>
                <a:ext cx="2199410" cy="1491658"/>
                <a:chOff x="2226469" y="191691"/>
                <a:chExt cx="2022872" cy="1368028"/>
              </a:xfrm>
            </p:grpSpPr>
            <p:cxnSp>
              <p:nvCxnSpPr>
                <p:cNvPr id="31" name="Gerader Verbinder 754">
                  <a:extLst>
                    <a:ext uri="{FF2B5EF4-FFF2-40B4-BE49-F238E27FC236}">
                      <a16:creationId xmlns:a16="http://schemas.microsoft.com/office/drawing/2014/main" id="{3205B078-9A7C-95B2-A480-26AC89271C41}"/>
                    </a:ext>
                  </a:extLst>
                </p:cNvPr>
                <p:cNvCxnSpPr/>
                <p:nvPr/>
              </p:nvCxnSpPr>
              <p:spPr>
                <a:xfrm flipV="1">
                  <a:off x="2226469" y="191691"/>
                  <a:ext cx="1187053" cy="594122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Gerader Verbinder 755">
                  <a:extLst>
                    <a:ext uri="{FF2B5EF4-FFF2-40B4-BE49-F238E27FC236}">
                      <a16:creationId xmlns:a16="http://schemas.microsoft.com/office/drawing/2014/main" id="{D265336F-1400-2E8D-9225-49B46ACC8D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394347" y="344836"/>
                  <a:ext cx="1178124" cy="59337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Gerader Verbinder 756">
                  <a:extLst>
                    <a:ext uri="{FF2B5EF4-FFF2-40B4-BE49-F238E27FC236}">
                      <a16:creationId xmlns:a16="http://schemas.microsoft.com/office/drawing/2014/main" id="{7F9438B3-62EF-AFAD-FD75-5C55509832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62225" y="502444"/>
                  <a:ext cx="1187053" cy="588169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Gerader Verbinder 757">
                  <a:extLst>
                    <a:ext uri="{FF2B5EF4-FFF2-40B4-BE49-F238E27FC236}">
                      <a16:creationId xmlns:a16="http://schemas.microsoft.com/office/drawing/2014/main" id="{DAEC3E8B-BDC8-1825-25F5-793B905EF3A6}"/>
                    </a:ext>
                  </a:extLst>
                </p:cNvPr>
                <p:cNvCxnSpPr/>
                <p:nvPr/>
              </p:nvCxnSpPr>
              <p:spPr>
                <a:xfrm flipV="1">
                  <a:off x="2728912" y="654844"/>
                  <a:ext cx="1187053" cy="594122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Gerader Verbinder 758">
                  <a:extLst>
                    <a:ext uri="{FF2B5EF4-FFF2-40B4-BE49-F238E27FC236}">
                      <a16:creationId xmlns:a16="http://schemas.microsoft.com/office/drawing/2014/main" id="{BB177499-0837-B0E7-0D0B-7AC37AFD71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907506" y="812602"/>
                  <a:ext cx="1166813" cy="591146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Gerader Verbinder 759">
                  <a:extLst>
                    <a:ext uri="{FF2B5EF4-FFF2-40B4-BE49-F238E27FC236}">
                      <a16:creationId xmlns:a16="http://schemas.microsoft.com/office/drawing/2014/main" id="{0BC51D89-5F6E-D9B4-1340-FB82BA3C7930}"/>
                    </a:ext>
                  </a:extLst>
                </p:cNvPr>
                <p:cNvCxnSpPr/>
                <p:nvPr/>
              </p:nvCxnSpPr>
              <p:spPr>
                <a:xfrm flipV="1">
                  <a:off x="3062288" y="965597"/>
                  <a:ext cx="1187053" cy="594122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Gerader Verbinder 760">
                  <a:extLst>
                    <a:ext uri="{FF2B5EF4-FFF2-40B4-BE49-F238E27FC236}">
                      <a16:creationId xmlns:a16="http://schemas.microsoft.com/office/drawing/2014/main" id="{BE6D5B2B-835F-9CEE-128F-E6181E2B39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226469" y="785813"/>
                  <a:ext cx="835819" cy="773906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Gerader Verbinder 761">
                  <a:extLst>
                    <a:ext uri="{FF2B5EF4-FFF2-40B4-BE49-F238E27FC236}">
                      <a16:creationId xmlns:a16="http://schemas.microsoft.com/office/drawing/2014/main" id="{E2470BD6-9F61-0744-25C8-DB3DF78190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413522" y="191691"/>
                  <a:ext cx="835819" cy="773906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Gerader Verbinder 762">
                  <a:extLst>
                    <a:ext uri="{FF2B5EF4-FFF2-40B4-BE49-F238E27FC236}">
                      <a16:creationId xmlns:a16="http://schemas.microsoft.com/office/drawing/2014/main" id="{DE8F1049-A8DB-2264-3583-2E4EC00A81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476500" y="670323"/>
                  <a:ext cx="823317" cy="760749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Gerader Verbinder 763">
                  <a:extLst>
                    <a:ext uri="{FF2B5EF4-FFF2-40B4-BE49-F238E27FC236}">
                      <a16:creationId xmlns:a16="http://schemas.microsoft.com/office/drawing/2014/main" id="{6E6384D8-3F39-CECC-A3BF-4FD4787A27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07482" y="553344"/>
                  <a:ext cx="826292" cy="764119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Gerader Verbinder 764">
                  <a:extLst>
                    <a:ext uri="{FF2B5EF4-FFF2-40B4-BE49-F238E27FC236}">
                      <a16:creationId xmlns:a16="http://schemas.microsoft.com/office/drawing/2014/main" id="{0652F1CA-57A0-CCD6-72B7-94EBF268F0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945011" y="434281"/>
                  <a:ext cx="825697" cy="76634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Gerader Verbinder 765">
                  <a:extLst>
                    <a:ext uri="{FF2B5EF4-FFF2-40B4-BE49-F238E27FC236}">
                      <a16:creationId xmlns:a16="http://schemas.microsoft.com/office/drawing/2014/main" id="{68CE28DC-7C02-E791-351F-2D04A355B1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182540" y="318047"/>
                  <a:ext cx="825697" cy="76360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Gruppieren 737">
                <a:extLst>
                  <a:ext uri="{FF2B5EF4-FFF2-40B4-BE49-F238E27FC236}">
                    <a16:creationId xmlns:a16="http://schemas.microsoft.com/office/drawing/2014/main" id="{E7CC58C9-E789-BE8D-F337-79AFA6FF64C7}"/>
                  </a:ext>
                </a:extLst>
              </p:cNvPr>
              <p:cNvGrpSpPr/>
              <p:nvPr/>
            </p:nvGrpSpPr>
            <p:grpSpPr>
              <a:xfrm>
                <a:off x="-3669618" y="2858645"/>
                <a:ext cx="3081065" cy="2077770"/>
                <a:chOff x="1931186" y="1545660"/>
                <a:chExt cx="2833761" cy="1905562"/>
              </a:xfrm>
            </p:grpSpPr>
            <p:cxnSp>
              <p:nvCxnSpPr>
                <p:cNvPr id="13" name="Gerader Verbinder 738">
                  <a:extLst>
                    <a:ext uri="{FF2B5EF4-FFF2-40B4-BE49-F238E27FC236}">
                      <a16:creationId xmlns:a16="http://schemas.microsoft.com/office/drawing/2014/main" id="{B44489E0-BE73-6FDD-7FE2-C95CE728DB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31186" y="1545660"/>
                  <a:ext cx="1660929" cy="824905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Gerader Verbinder 739">
                  <a:extLst>
                    <a:ext uri="{FF2B5EF4-FFF2-40B4-BE49-F238E27FC236}">
                      <a16:creationId xmlns:a16="http://schemas.microsoft.com/office/drawing/2014/main" id="{12E7DF03-EADA-A9C1-5D4F-9DC6D6F5A3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105620" y="1701554"/>
                  <a:ext cx="1658541" cy="824905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Gerader Verbinder 740">
                  <a:extLst>
                    <a:ext uri="{FF2B5EF4-FFF2-40B4-BE49-F238E27FC236}">
                      <a16:creationId xmlns:a16="http://schemas.microsoft.com/office/drawing/2014/main" id="{04BF8CC3-EDC8-1677-6C08-84DF41D70E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269930" y="1856333"/>
                  <a:ext cx="1658541" cy="824905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Gerader Verbinder 741">
                  <a:extLst>
                    <a:ext uri="{FF2B5EF4-FFF2-40B4-BE49-F238E27FC236}">
                      <a16:creationId xmlns:a16="http://schemas.microsoft.com/office/drawing/2014/main" id="{417338A5-1A49-252B-B34C-E190539DBF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440194" y="2008733"/>
                  <a:ext cx="1658541" cy="824905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Gerader Verbinder 742">
                  <a:extLst>
                    <a:ext uri="{FF2B5EF4-FFF2-40B4-BE49-F238E27FC236}">
                      <a16:creationId xmlns:a16="http://schemas.microsoft.com/office/drawing/2014/main" id="{582B2180-1017-5532-94B9-BAD1403850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05694" y="2163515"/>
                  <a:ext cx="1658541" cy="824905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Gerader Verbinder 743">
                  <a:extLst>
                    <a:ext uri="{FF2B5EF4-FFF2-40B4-BE49-F238E27FC236}">
                      <a16:creationId xmlns:a16="http://schemas.microsoft.com/office/drawing/2014/main" id="{C1B57ECC-3A64-F586-7316-A4628B6D3D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771195" y="2317106"/>
                  <a:ext cx="1658541" cy="824905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Gerader Verbinder 744">
                  <a:extLst>
                    <a:ext uri="{FF2B5EF4-FFF2-40B4-BE49-F238E27FC236}">
                      <a16:creationId xmlns:a16="http://schemas.microsoft.com/office/drawing/2014/main" id="{61971CC2-201D-CC8F-12F1-366789A398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940269" y="2468445"/>
                  <a:ext cx="1654968" cy="826038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Gerader Verbinder 745">
                  <a:extLst>
                    <a:ext uri="{FF2B5EF4-FFF2-40B4-BE49-F238E27FC236}">
                      <a16:creationId xmlns:a16="http://schemas.microsoft.com/office/drawing/2014/main" id="{74F90E50-9FF3-33E6-1BEB-C0D516DC912C}"/>
                    </a:ext>
                  </a:extLst>
                </p:cNvPr>
                <p:cNvCxnSpPr>
                  <a:cxnSpLocks/>
                  <a:endCxn id="3" idx="1"/>
                </p:cNvCxnSpPr>
                <p:nvPr/>
              </p:nvCxnSpPr>
              <p:spPr>
                <a:xfrm flipV="1">
                  <a:off x="3102197" y="2617447"/>
                  <a:ext cx="1662750" cy="833775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Gerader Verbinder 746">
                  <a:extLst>
                    <a:ext uri="{FF2B5EF4-FFF2-40B4-BE49-F238E27FC236}">
                      <a16:creationId xmlns:a16="http://schemas.microsoft.com/office/drawing/2014/main" id="{3F6D8435-1B7C-7DFB-9347-2183BDB1A5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35356" y="2375754"/>
                  <a:ext cx="1166841" cy="1075468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Gerader Verbinder 747">
                  <a:extLst>
                    <a:ext uri="{FF2B5EF4-FFF2-40B4-BE49-F238E27FC236}">
                      <a16:creationId xmlns:a16="http://schemas.microsoft.com/office/drawing/2014/main" id="{62FED765-1959-2C7D-C90A-007D41E706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72865" y="2253475"/>
                  <a:ext cx="1166841" cy="108065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Gerader Verbinder 748">
                  <a:extLst>
                    <a:ext uri="{FF2B5EF4-FFF2-40B4-BE49-F238E27FC236}">
                      <a16:creationId xmlns:a16="http://schemas.microsoft.com/office/drawing/2014/main" id="{161857B4-4EB7-4743-C422-891A48A50D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08050" y="2135960"/>
                  <a:ext cx="1166841" cy="108065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Gerader Verbinder 749">
                  <a:extLst>
                    <a:ext uri="{FF2B5EF4-FFF2-40B4-BE49-F238E27FC236}">
                      <a16:creationId xmlns:a16="http://schemas.microsoft.com/office/drawing/2014/main" id="{4D0000A1-A517-84F3-F277-7B7BCC7640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45871" y="2017349"/>
                  <a:ext cx="1166841" cy="108065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Gerader Verbinder 750">
                  <a:extLst>
                    <a:ext uri="{FF2B5EF4-FFF2-40B4-BE49-F238E27FC236}">
                      <a16:creationId xmlns:a16="http://schemas.microsoft.com/office/drawing/2014/main" id="{BE43C9BC-7D8B-093B-7807-AD5F51CBFA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83111" y="1896962"/>
                  <a:ext cx="1166841" cy="108065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Gerader Verbinder 751">
                  <a:extLst>
                    <a:ext uri="{FF2B5EF4-FFF2-40B4-BE49-F238E27FC236}">
                      <a16:creationId xmlns:a16="http://schemas.microsoft.com/office/drawing/2014/main" id="{055AFB8B-E3E7-4878-6913-E87F4E2C14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21821" y="1780028"/>
                  <a:ext cx="1166841" cy="108065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Gerader Verbinder 752">
                  <a:extLst>
                    <a:ext uri="{FF2B5EF4-FFF2-40B4-BE49-F238E27FC236}">
                      <a16:creationId xmlns:a16="http://schemas.microsoft.com/office/drawing/2014/main" id="{70A76F1A-CCF9-D636-194C-AFD4C18232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60836" y="1662513"/>
                  <a:ext cx="1160620" cy="1077721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Gerader Verbinder 753">
                  <a:extLst>
                    <a:ext uri="{FF2B5EF4-FFF2-40B4-BE49-F238E27FC236}">
                      <a16:creationId xmlns:a16="http://schemas.microsoft.com/office/drawing/2014/main" id="{598570EC-E320-DF8D-853F-ED08F67FA120}"/>
                    </a:ext>
                  </a:extLst>
                </p:cNvPr>
                <p:cNvCxnSpPr>
                  <a:cxnSpLocks/>
                  <a:endCxn id="3" idx="1"/>
                </p:cNvCxnSpPr>
                <p:nvPr/>
              </p:nvCxnSpPr>
              <p:spPr>
                <a:xfrm>
                  <a:off x="3599274" y="1545660"/>
                  <a:ext cx="1165673" cy="107178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5622424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0571F-BF40-28CF-4E8B-1C110A2F4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2">
            <a:extLst>
              <a:ext uri="{FF2B5EF4-FFF2-40B4-BE49-F238E27FC236}">
                <a16:creationId xmlns:a16="http://schemas.microsoft.com/office/drawing/2014/main" id="{2D4DF6E6-A5CA-43A0-A5F8-0694D9C5C2FF}"/>
              </a:ext>
            </a:extLst>
          </p:cNvPr>
          <p:cNvGrpSpPr/>
          <p:nvPr/>
        </p:nvGrpSpPr>
        <p:grpSpPr>
          <a:xfrm>
            <a:off x="1590065" y="165550"/>
            <a:ext cx="7496785" cy="5549450"/>
            <a:chOff x="5107613" y="3505440"/>
            <a:chExt cx="2628451" cy="1935027"/>
          </a:xfrm>
        </p:grpSpPr>
        <p:pic>
          <p:nvPicPr>
            <p:cNvPr id="6" name="Grafik 3" descr="Ein Bild, das Elektronik, Schaltkreis enthält.&#10;&#10;Automatisch generierte Beschreibung">
              <a:extLst>
                <a:ext uri="{FF2B5EF4-FFF2-40B4-BE49-F238E27FC236}">
                  <a16:creationId xmlns:a16="http://schemas.microsoft.com/office/drawing/2014/main" id="{37877BE2-5EE9-7E7A-19D1-3F95EE52B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>
              <a:off x="5816571" y="3505440"/>
              <a:ext cx="1919493" cy="1919493"/>
            </a:xfrm>
            <a:prstGeom prst="rect">
              <a:avLst/>
            </a:prstGeom>
          </p:spPr>
        </p:pic>
        <p:sp>
          <p:nvSpPr>
            <p:cNvPr id="8" name="Rechteck 6">
              <a:extLst>
                <a:ext uri="{FF2B5EF4-FFF2-40B4-BE49-F238E27FC236}">
                  <a16:creationId xmlns:a16="http://schemas.microsoft.com/office/drawing/2014/main" id="{A71A3941-EF2A-FC00-F7D1-E86253B54ACB}"/>
                </a:ext>
              </a:extLst>
            </p:cNvPr>
            <p:cNvSpPr/>
            <p:nvPr/>
          </p:nvSpPr>
          <p:spPr>
            <a:xfrm>
              <a:off x="5107613" y="5324620"/>
              <a:ext cx="1675081" cy="1158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" dirty="0">
                  <a:solidFill>
                    <a:schemeClr val="tx1">
                      <a:lumMod val="75000"/>
                    </a:schemeClr>
                  </a:solidFill>
                  <a:latin typeface="Akkurat Light Office" panose="02000503030000020004" pitchFamily="50" charset="0"/>
                </a:rPr>
                <a:t>Credit: Tobias Hell, https://numerical-analysis.uibk.ac.at/ </a:t>
              </a:r>
            </a:p>
            <a:p>
              <a:r>
                <a:rPr lang="en-US" sz="400" dirty="0">
                  <a:solidFill>
                    <a:schemeClr val="tx1">
                      <a:lumMod val="75000"/>
                    </a:schemeClr>
                  </a:solidFill>
                  <a:latin typeface="Akkurat Light Office" panose="02000503030000020004" pitchFamily="50" charset="0"/>
                </a:rPr>
                <a:t>images/User-Data/Tobias-Hell/StochastikHell.pdf</a:t>
              </a:r>
              <a:endParaRPr lang="en-US" sz="400" dirty="0">
                <a:solidFill>
                  <a:schemeClr val="tx1">
                    <a:lumMod val="75000"/>
                  </a:schemeClr>
                </a:solidFill>
              </a:endParaRPr>
            </a:p>
          </p:txBody>
        </p:sp>
      </p:grpSp>
      <p:sp>
        <p:nvSpPr>
          <p:cNvPr id="21" name="Textfeld 20">
            <a:extLst>
              <a:ext uri="{FF2B5EF4-FFF2-40B4-BE49-F238E27FC236}">
                <a16:creationId xmlns:a16="http://schemas.microsoft.com/office/drawing/2014/main" id="{DA734DD0-4B88-A089-33ED-83C04703C6EE}"/>
              </a:ext>
            </a:extLst>
          </p:cNvPr>
          <p:cNvSpPr txBox="1"/>
          <p:nvPr/>
        </p:nvSpPr>
        <p:spPr>
          <a:xfrm>
            <a:off x="486461" y="981812"/>
            <a:ext cx="4566802" cy="375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kkurat Office" panose="02000503030000020004" pitchFamily="50" charset="0"/>
              </a:rPr>
              <a:t>Importance of Domain Knowledge and Symmetries</a:t>
            </a:r>
          </a:p>
          <a:p>
            <a:pPr>
              <a:lnSpc>
                <a:spcPct val="150000"/>
              </a:lnSpc>
            </a:pPr>
            <a:endParaRPr lang="en-US" sz="600" dirty="0">
              <a:solidFill>
                <a:schemeClr val="bg1"/>
              </a:solidFill>
              <a:latin typeface="Akkurat Light Office" panose="02000503030000020004" pitchFamily="50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kkurat Office" panose="02000503030000020004" pitchFamily="50" charset="0"/>
              </a:rPr>
              <a:t>Event Reconstruction in </a:t>
            </a:r>
            <a:r>
              <a:rPr lang="en-US" sz="1400" dirty="0" err="1">
                <a:solidFill>
                  <a:schemeClr val="bg1"/>
                </a:solidFill>
                <a:latin typeface="Akkurat Office" panose="02000503030000020004" pitchFamily="50" charset="0"/>
              </a:rPr>
              <a:t>IceCube</a:t>
            </a:r>
            <a:endParaRPr lang="en-US" sz="1400" dirty="0">
              <a:solidFill>
                <a:schemeClr val="bg1"/>
              </a:solidFill>
              <a:latin typeface="Akkurat Office" panose="02000503030000020004" pitchFamily="50" charset="0"/>
            </a:endParaRPr>
          </a:p>
          <a:p>
            <a:pPr marL="742943" marR="0" lvl="1" indent="-285747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dirty="0">
                <a:solidFill>
                  <a:srgbClr val="FFFFFF"/>
                </a:solidFill>
                <a:latin typeface="Akkurat Light Office" panose="02000503030000020004" pitchFamily="50" charset="0"/>
              </a:rPr>
              <a:t>The </a:t>
            </a:r>
            <a:r>
              <a:rPr lang="en-US" sz="1100" dirty="0" err="1">
                <a:solidFill>
                  <a:srgbClr val="FFFFFF"/>
                </a:solidFill>
                <a:latin typeface="Akkurat Light Office" panose="02000503030000020004" pitchFamily="50" charset="0"/>
              </a:rPr>
              <a:t>IceCube</a:t>
            </a:r>
            <a:r>
              <a:rPr lang="en-US" sz="1100" dirty="0">
                <a:solidFill>
                  <a:srgbClr val="FFFFFF"/>
                </a:solidFill>
                <a:latin typeface="Akkurat Light Office" panose="02000503030000020004" pitchFamily="50" charset="0"/>
              </a:rPr>
              <a:t> Neutrino Observatory</a:t>
            </a:r>
          </a:p>
          <a:p>
            <a:pPr marL="742943" lvl="1" indent="-2857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FFFFFF"/>
                </a:solidFill>
                <a:latin typeface="Akkurat Light Office" panose="02000503030000020004" pitchFamily="50" charset="0"/>
              </a:rPr>
              <a:t>Data format and challenges</a:t>
            </a:r>
          </a:p>
          <a:p>
            <a:pPr marL="742943" lvl="1" indent="-2857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FFFFFF"/>
                </a:solidFill>
                <a:latin typeface="Akkurat Light Office" panose="02000503030000020004" pitchFamily="50" charset="0"/>
              </a:rPr>
              <a:t>Convolutional neural networks</a:t>
            </a:r>
            <a:endParaRPr lang="en-US" sz="1100" dirty="0">
              <a:solidFill>
                <a:schemeClr val="bg1"/>
              </a:solidFill>
              <a:latin typeface="Akkurat Light Office" panose="02000503030000020004" pitchFamily="50" charset="0"/>
            </a:endParaRPr>
          </a:p>
          <a:p>
            <a:pPr>
              <a:lnSpc>
                <a:spcPct val="150000"/>
              </a:lnSpc>
            </a:pPr>
            <a:endParaRPr lang="en-US" sz="600" dirty="0">
              <a:solidFill>
                <a:schemeClr val="bg1"/>
              </a:solidFill>
              <a:latin typeface="Akkurat Light Office" panose="02000503030000020004" pitchFamily="50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kkurat Office" panose="02000503030000020004" pitchFamily="50" charset="0"/>
              </a:rPr>
              <a:t>Combining Maximum-Likelihood with Deep Learning</a:t>
            </a:r>
          </a:p>
          <a:p>
            <a:pPr marL="742943" lvl="1" indent="-2857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Akkurat Light Office" panose="02000503030000020004" pitchFamily="50" charset="0"/>
              </a:rPr>
              <a:t>Maximum-Likelihood Estimation</a:t>
            </a:r>
          </a:p>
          <a:p>
            <a:pPr marL="742943" lvl="1" indent="-2857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Akkurat Light Office" panose="02000503030000020004" pitchFamily="50" charset="0"/>
              </a:rPr>
              <a:t>Exploiting available symmetries and domain knowledge</a:t>
            </a:r>
          </a:p>
          <a:p>
            <a:pPr marL="742943" lvl="1" indent="-2857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Akkurat Light Office" panose="02000503030000020004" pitchFamily="50" charset="0"/>
              </a:rPr>
              <a:t>Interpretability and Generalization</a:t>
            </a:r>
          </a:p>
          <a:p>
            <a:pPr>
              <a:lnSpc>
                <a:spcPct val="150000"/>
              </a:lnSpc>
            </a:pPr>
            <a:endParaRPr lang="en-US" sz="600" dirty="0">
              <a:solidFill>
                <a:schemeClr val="bg1"/>
              </a:solidFill>
              <a:latin typeface="Akkurat Light Office" panose="02000503030000020004" pitchFamily="50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kkurat Office" panose="02000503030000020004" pitchFamily="50" charset="0"/>
              </a:rPr>
              <a:t>Ongoing and future work</a:t>
            </a:r>
          </a:p>
          <a:p>
            <a:pPr>
              <a:lnSpc>
                <a:spcPct val="150000"/>
              </a:lnSpc>
            </a:pPr>
            <a:endParaRPr lang="en-US" sz="600" dirty="0">
              <a:solidFill>
                <a:schemeClr val="bg1"/>
              </a:solidFill>
              <a:latin typeface="Akkurat Office" panose="02000503030000020004" pitchFamily="50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kkurat Office" panose="02000503030000020004" pitchFamily="50" charset="0"/>
              </a:rPr>
              <a:t>Conclusions</a:t>
            </a:r>
          </a:p>
        </p:txBody>
      </p:sp>
      <p:sp>
        <p:nvSpPr>
          <p:cNvPr id="88" name="Rechteck 87">
            <a:extLst>
              <a:ext uri="{FF2B5EF4-FFF2-40B4-BE49-F238E27FC236}">
                <a16:creationId xmlns:a16="http://schemas.microsoft.com/office/drawing/2014/main" id="{E4EA1A8A-A457-9383-6704-A74B7B0C371D}"/>
              </a:ext>
            </a:extLst>
          </p:cNvPr>
          <p:cNvSpPr/>
          <p:nvPr/>
        </p:nvSpPr>
        <p:spPr>
          <a:xfrm>
            <a:off x="428831" y="416020"/>
            <a:ext cx="59100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kkurat Office" charset="0"/>
              </a:rPr>
              <a:t>Talk Outline</a:t>
            </a:r>
          </a:p>
        </p:txBody>
      </p:sp>
      <p:sp>
        <p:nvSpPr>
          <p:cNvPr id="38" name="Foliennummernplatzhalter 3">
            <a:extLst>
              <a:ext uri="{FF2B5EF4-FFF2-40B4-BE49-F238E27FC236}">
                <a16:creationId xmlns:a16="http://schemas.microsoft.com/office/drawing/2014/main" id="{CB48DD7F-4223-7D38-1E7A-950E0B205E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3FB4BF-9C30-A94B-8CCB-3BFBA1A832FD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63" name="Fußzeilenplatzhalter 9">
            <a:extLst>
              <a:ext uri="{FF2B5EF4-FFF2-40B4-BE49-F238E27FC236}">
                <a16:creationId xmlns:a16="http://schemas.microsoft.com/office/drawing/2014/main" id="{836A2105-148E-DCC0-E73B-735B0BDB066E}"/>
              </a:ext>
            </a:extLst>
          </p:cNvPr>
          <p:cNvSpPr txBox="1">
            <a:spLocks/>
          </p:cNvSpPr>
          <p:nvPr/>
        </p:nvSpPr>
        <p:spPr>
          <a:xfrm>
            <a:off x="522000" y="5305818"/>
            <a:ext cx="3086100" cy="3042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Akkurat Office Regular"/>
              </a:rPr>
              <a:t>Mirco Huennefeld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03FBE845-28AB-1B82-79AF-AF4FC7D30D41}"/>
              </a:ext>
            </a:extLst>
          </p:cNvPr>
          <p:cNvSpPr/>
          <p:nvPr/>
        </p:nvSpPr>
        <p:spPr>
          <a:xfrm>
            <a:off x="486461" y="3940035"/>
            <a:ext cx="4566802" cy="322810"/>
          </a:xfrm>
          <a:prstGeom prst="rect">
            <a:avLst/>
          </a:prstGeom>
          <a:solidFill>
            <a:schemeClr val="bg2">
              <a:alpha val="11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6980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498CE-E3AD-1092-76D4-E38F00FD1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7F7876C0-21F9-BF4E-53B6-7EEF96C9C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0" y="2796143"/>
            <a:ext cx="6431883" cy="2813949"/>
          </a:xfrm>
          <a:prstGeom prst="rect">
            <a:avLst/>
          </a:prstGeom>
        </p:spPr>
      </p:pic>
      <p:pic>
        <p:nvPicPr>
          <p:cNvPr id="8" name="Grafik 93">
            <a:extLst>
              <a:ext uri="{FF2B5EF4-FFF2-40B4-BE49-F238E27FC236}">
                <a16:creationId xmlns:a16="http://schemas.microsoft.com/office/drawing/2014/main" id="{5F9981E5-7452-AAD3-C35E-BFE632F56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109" y="832276"/>
            <a:ext cx="4076149" cy="18116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16F2B1-E4C8-F26B-C7E9-355E291D2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FB4BF-9C30-A94B-8CCB-3BFBA1A832FD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2C4982-AD62-C84E-CB9C-69E3ABB69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Event-Generator: more flexible time PDFs </a:t>
            </a:r>
            <a:endParaRPr lang="en-US" dirty="0"/>
          </a:p>
        </p:txBody>
      </p:sp>
      <p:grpSp>
        <p:nvGrpSpPr>
          <p:cNvPr id="5" name="Gruppieren 12">
            <a:extLst>
              <a:ext uri="{FF2B5EF4-FFF2-40B4-BE49-F238E27FC236}">
                <a16:creationId xmlns:a16="http://schemas.microsoft.com/office/drawing/2014/main" id="{5F715051-68BA-BC90-5FFD-DC2C91AC385E}"/>
              </a:ext>
            </a:extLst>
          </p:cNvPr>
          <p:cNvGrpSpPr/>
          <p:nvPr/>
        </p:nvGrpSpPr>
        <p:grpSpPr>
          <a:xfrm>
            <a:off x="522000" y="1045626"/>
            <a:ext cx="4581477" cy="1735835"/>
            <a:chOff x="1115019" y="4070489"/>
            <a:chExt cx="3249689" cy="1417784"/>
          </a:xfrm>
        </p:grpSpPr>
        <p:sp>
          <p:nvSpPr>
            <p:cNvPr id="6" name="Rechteck 3">
              <a:extLst>
                <a:ext uri="{FF2B5EF4-FFF2-40B4-BE49-F238E27FC236}">
                  <a16:creationId xmlns:a16="http://schemas.microsoft.com/office/drawing/2014/main" id="{095CB608-67A0-21A1-C959-8AC3882541F2}"/>
                </a:ext>
              </a:extLst>
            </p:cNvPr>
            <p:cNvSpPr/>
            <p:nvPr/>
          </p:nvSpPr>
          <p:spPr>
            <a:xfrm>
              <a:off x="1115019" y="4070489"/>
              <a:ext cx="3249689" cy="1305425"/>
            </a:xfrm>
            <a:prstGeom prst="rect">
              <a:avLst/>
            </a:prstGeom>
            <a:solidFill>
              <a:srgbClr val="01172E">
                <a:alpha val="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" name="Inhaltsplatzhalter 2">
              <a:extLst>
                <a:ext uri="{FF2B5EF4-FFF2-40B4-BE49-F238E27FC236}">
                  <a16:creationId xmlns:a16="http://schemas.microsoft.com/office/drawing/2014/main" id="{7881446A-EF7F-BAD7-ED8F-57496EAA3772}"/>
                </a:ext>
              </a:extLst>
            </p:cNvPr>
            <p:cNvSpPr txBox="1">
              <a:spLocks/>
            </p:cNvSpPr>
            <p:nvPr/>
          </p:nvSpPr>
          <p:spPr>
            <a:xfrm>
              <a:off x="1165785" y="4124758"/>
              <a:ext cx="3198923" cy="1363515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142863" indent="-142863" algn="l" defTabSz="571454" rtl="0" eaLnBrk="1" latinLnBrk="0" hangingPunct="1">
                <a:lnSpc>
                  <a:spcPct val="90000"/>
                </a:lnSpc>
                <a:spcBef>
                  <a:spcPts val="625"/>
                </a:spcBef>
                <a:buClr>
                  <a:schemeClr val="accent1"/>
                </a:buClr>
                <a:buFont typeface="Wingdings" charset="2"/>
                <a:buChar char="§"/>
                <a:defRPr sz="1500" b="0" i="0" kern="1200">
                  <a:solidFill>
                    <a:schemeClr val="tx1"/>
                  </a:solidFill>
                  <a:latin typeface="Akkurat Office Regular" charset="0"/>
                  <a:ea typeface="Akkurat Office Regular" charset="0"/>
                  <a:cs typeface="Akkurat Office Regular" charset="0"/>
                </a:defRPr>
              </a:lvl1pPr>
              <a:lvl2pPr marL="428591" indent="-142863" algn="l" defTabSz="571454" rtl="0" eaLnBrk="1" latinLnBrk="0" hangingPunct="1">
                <a:lnSpc>
                  <a:spcPct val="90000"/>
                </a:lnSpc>
                <a:spcBef>
                  <a:spcPts val="312"/>
                </a:spcBef>
                <a:buClr>
                  <a:schemeClr val="accent1"/>
                </a:buClr>
                <a:buFont typeface="Wingdings" charset="2"/>
                <a:buChar char="§"/>
                <a:defRPr sz="1500" b="0" i="0" kern="1200">
                  <a:solidFill>
                    <a:schemeClr val="tx1"/>
                  </a:solidFill>
                  <a:latin typeface="Akkurat Office Regular" charset="0"/>
                  <a:ea typeface="Akkurat Office Regular" charset="0"/>
                  <a:cs typeface="Akkurat Office Regular" charset="0"/>
                </a:defRPr>
              </a:lvl2pPr>
              <a:lvl3pPr marL="714317" indent="-142863" algn="l" defTabSz="571454" rtl="0" eaLnBrk="1" latinLnBrk="0" hangingPunct="1">
                <a:lnSpc>
                  <a:spcPct val="90000"/>
                </a:lnSpc>
                <a:spcBef>
                  <a:spcPts val="312"/>
                </a:spcBef>
                <a:buClr>
                  <a:schemeClr val="accent1"/>
                </a:buClr>
                <a:buFont typeface="Wingdings" charset="2"/>
                <a:buChar char="§"/>
                <a:defRPr sz="1500" b="0" i="0" kern="1200">
                  <a:solidFill>
                    <a:schemeClr val="tx1"/>
                  </a:solidFill>
                  <a:latin typeface="Akkurat Office Regular" charset="0"/>
                  <a:ea typeface="Akkurat Office Regular" charset="0"/>
                  <a:cs typeface="Akkurat Office Regular" charset="0"/>
                </a:defRPr>
              </a:lvl3pPr>
              <a:lvl4pPr marL="1000045" indent="-142863" algn="l" defTabSz="571454" rtl="0" eaLnBrk="1" latinLnBrk="0" hangingPunct="1">
                <a:lnSpc>
                  <a:spcPct val="90000"/>
                </a:lnSpc>
                <a:spcBef>
                  <a:spcPts val="312"/>
                </a:spcBef>
                <a:buClr>
                  <a:schemeClr val="accent1"/>
                </a:buClr>
                <a:buFont typeface="Wingdings" charset="2"/>
                <a:buChar char="§"/>
                <a:defRPr sz="1500" b="0" i="0" kern="1200">
                  <a:solidFill>
                    <a:schemeClr val="tx1"/>
                  </a:solidFill>
                  <a:latin typeface="Akkurat Office Regular" charset="0"/>
                  <a:ea typeface="Akkurat Office Regular" charset="0"/>
                  <a:cs typeface="Akkurat Office Regular" charset="0"/>
                </a:defRPr>
              </a:lvl4pPr>
              <a:lvl5pPr marL="1285773" indent="-142863" algn="l" defTabSz="571454" rtl="0" eaLnBrk="1" latinLnBrk="0" hangingPunct="1">
                <a:lnSpc>
                  <a:spcPct val="90000"/>
                </a:lnSpc>
                <a:spcBef>
                  <a:spcPts val="312"/>
                </a:spcBef>
                <a:buClr>
                  <a:schemeClr val="accent1"/>
                </a:buClr>
                <a:buFont typeface="Wingdings" charset="2"/>
                <a:buChar char="§"/>
                <a:defRPr sz="1500" b="0" i="0" kern="1200">
                  <a:solidFill>
                    <a:schemeClr val="tx1"/>
                  </a:solidFill>
                  <a:latin typeface="Akkurat Office Regular" charset="0"/>
                  <a:ea typeface="Akkurat Office Regular" charset="0"/>
                  <a:cs typeface="Akkurat Office Regular" charset="0"/>
                </a:defRPr>
              </a:lvl5pPr>
              <a:lvl6pPr marL="1571499" indent="-142863" algn="l" defTabSz="571454" rtl="0" eaLnBrk="1" latinLnBrk="0" hangingPunct="1">
                <a:lnSpc>
                  <a:spcPct val="90000"/>
                </a:lnSpc>
                <a:spcBef>
                  <a:spcPts val="312"/>
                </a:spcBef>
                <a:buFont typeface="Arial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57227" indent="-142863" algn="l" defTabSz="571454" rtl="0" eaLnBrk="1" latinLnBrk="0" hangingPunct="1">
                <a:lnSpc>
                  <a:spcPct val="90000"/>
                </a:lnSpc>
                <a:spcBef>
                  <a:spcPts val="312"/>
                </a:spcBef>
                <a:buFont typeface="Arial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42953" indent="-142863" algn="l" defTabSz="571454" rtl="0" eaLnBrk="1" latinLnBrk="0" hangingPunct="1">
                <a:lnSpc>
                  <a:spcPct val="90000"/>
                </a:lnSpc>
                <a:spcBef>
                  <a:spcPts val="312"/>
                </a:spcBef>
                <a:buFont typeface="Arial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28681" indent="-142863" algn="l" defTabSz="571454" rtl="0" eaLnBrk="1" latinLnBrk="0" hangingPunct="1">
                <a:lnSpc>
                  <a:spcPct val="90000"/>
                </a:lnSpc>
                <a:spcBef>
                  <a:spcPts val="312"/>
                </a:spcBef>
                <a:buFont typeface="Arial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600"/>
                </a:spcBef>
                <a:buNone/>
              </a:pPr>
              <a:r>
                <a:rPr lang="en-US" sz="1200" dirty="0">
                  <a:solidFill>
                    <a:schemeClr val="tx2"/>
                  </a:solidFill>
                  <a:latin typeface="Akkurat Office" panose="02000503030000020004" pitchFamily="50" charset="0"/>
                </a:rPr>
                <a:t>Arrival time PDFs:</a:t>
              </a:r>
              <a:endParaRPr lang="en-US" sz="1100" dirty="0">
                <a:solidFill>
                  <a:schemeClr val="tx2"/>
                </a:solidFill>
                <a:latin typeface="Akkurat Light Office" panose="02000503030000020004" pitchFamily="50" charset="0"/>
              </a:endParaRPr>
            </a:p>
            <a:p>
              <a:pPr>
                <a:lnSpc>
                  <a:spcPct val="100000"/>
                </a:lnSpc>
                <a:spcBef>
                  <a:spcPts val="600"/>
                </a:spcBef>
                <a:buClr>
                  <a:srgbClr val="5C9FC9"/>
                </a:buClr>
                <a:buFont typeface="Wingdings" panose="05000000000000000000" pitchFamily="2" charset="2"/>
                <a:buChar char="§"/>
              </a:pPr>
              <a:r>
                <a:rPr lang="en-US" sz="1100" dirty="0">
                  <a:solidFill>
                    <a:schemeClr val="tx2"/>
                  </a:solidFill>
                  <a:latin typeface="Akkurat Light Office" panose="02000503030000020004" pitchFamily="50" charset="0"/>
                </a:rPr>
                <a:t>Previously: mixture model of asymmetric Gaussians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  <a:buClr>
                  <a:srgbClr val="5C9FC9"/>
                </a:buClr>
                <a:buFont typeface="Wingdings" panose="05000000000000000000" pitchFamily="2" charset="2"/>
                <a:buChar char="§"/>
              </a:pPr>
              <a:r>
                <a:rPr lang="en-US" sz="1100" dirty="0">
                  <a:solidFill>
                    <a:schemeClr val="tx2"/>
                  </a:solidFill>
                  <a:latin typeface="Akkurat Light Office" panose="02000503030000020004" pitchFamily="50" charset="0"/>
                </a:rPr>
                <a:t>Now: mixture model of any basis PDF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  <a:buClr>
                  <a:srgbClr val="5C9FC9"/>
                </a:buClr>
                <a:buFont typeface="Wingdings" panose="05000000000000000000" pitchFamily="2" charset="2"/>
                <a:buChar char="§"/>
              </a:pPr>
              <a:r>
                <a:rPr lang="en-US" sz="1100" dirty="0">
                  <a:solidFill>
                    <a:schemeClr val="tx2"/>
                  </a:solidFill>
                  <a:latin typeface="Akkurat Light Office" panose="02000503030000020004" pitchFamily="50" charset="0"/>
                </a:rPr>
                <a:t>Option to include learnable time PDF parameterizations</a:t>
              </a:r>
            </a:p>
            <a:p>
              <a:pPr lvl="1">
                <a:lnSpc>
                  <a:spcPct val="100000"/>
                </a:lnSpc>
                <a:spcBef>
                  <a:spcPts val="600"/>
                </a:spcBef>
                <a:buClr>
                  <a:srgbClr val="5C9FC9"/>
                </a:buClr>
                <a:buFont typeface="Wingdings" panose="05000000000000000000" pitchFamily="2" charset="2"/>
                <a:buChar char="§"/>
              </a:pPr>
              <a:r>
                <a:rPr lang="en-US" sz="1100" dirty="0">
                  <a:solidFill>
                    <a:schemeClr val="tx2"/>
                  </a:solidFill>
                  <a:latin typeface="Akkurat Light Office" panose="02000503030000020004" pitchFamily="50" charset="0"/>
                </a:rPr>
                <a:t>Example: normalizing flow</a:t>
              </a:r>
            </a:p>
          </p:txBody>
        </p:sp>
      </p:grpSp>
      <p:sp>
        <p:nvSpPr>
          <p:cNvPr id="11" name="Textfeld 7">
            <a:extLst>
              <a:ext uri="{FF2B5EF4-FFF2-40B4-BE49-F238E27FC236}">
                <a16:creationId xmlns:a16="http://schemas.microsoft.com/office/drawing/2014/main" id="{FC0C3F39-8077-0980-3D49-B6C01A242A69}"/>
              </a:ext>
            </a:extLst>
          </p:cNvPr>
          <p:cNvSpPr txBox="1"/>
          <p:nvPr/>
        </p:nvSpPr>
        <p:spPr>
          <a:xfrm>
            <a:off x="866290" y="2327856"/>
            <a:ext cx="3672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2"/>
                </a:solidFill>
                <a:latin typeface="Akkurat Office" panose="02000503030000020004" pitchFamily="50" charset="0"/>
              </a:rPr>
              <a:t>More accurate modelling of arrival time PDFs</a:t>
            </a:r>
            <a:endParaRPr lang="en-US" sz="1100" dirty="0"/>
          </a:p>
        </p:txBody>
      </p:sp>
      <p:cxnSp>
        <p:nvCxnSpPr>
          <p:cNvPr id="12" name="Gerade Verbindung mit Pfeil 9">
            <a:extLst>
              <a:ext uri="{FF2B5EF4-FFF2-40B4-BE49-F238E27FC236}">
                <a16:creationId xmlns:a16="http://schemas.microsoft.com/office/drawing/2014/main" id="{CFB86010-2F86-6B5E-8FD7-17B303B382B3}"/>
              </a:ext>
            </a:extLst>
          </p:cNvPr>
          <p:cNvCxnSpPr>
            <a:cxnSpLocks/>
          </p:cNvCxnSpPr>
          <p:nvPr/>
        </p:nvCxnSpPr>
        <p:spPr>
          <a:xfrm>
            <a:off x="640451" y="2455518"/>
            <a:ext cx="259157" cy="0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45661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3D214-5430-AE8A-3D60-760127FE9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rafik 44" descr="Ein Bild, das Zeichnung, Entwurf, Text, Screenshot enthält.&#10;&#10;Automatisch generierte Beschreibung">
            <a:extLst>
              <a:ext uri="{FF2B5EF4-FFF2-40B4-BE49-F238E27FC236}">
                <a16:creationId xmlns:a16="http://schemas.microsoft.com/office/drawing/2014/main" id="{E12D2385-D98E-97F1-DBB3-19C6BB123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616" y="3751791"/>
            <a:ext cx="1435146" cy="1076360"/>
          </a:xfrm>
          <a:prstGeom prst="rect">
            <a:avLst/>
          </a:prstGeom>
        </p:spPr>
      </p:pic>
      <p:pic>
        <p:nvPicPr>
          <p:cNvPr id="47" name="Grafik 46" descr="Ein Bild, das Taschenrechner, Kunst enthält.&#10;&#10;Automatisch generierte Beschreibung">
            <a:extLst>
              <a:ext uri="{FF2B5EF4-FFF2-40B4-BE49-F238E27FC236}">
                <a16:creationId xmlns:a16="http://schemas.microsoft.com/office/drawing/2014/main" id="{68D53EEE-34A3-A493-52C8-C2D7D984C0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188" y="2565158"/>
            <a:ext cx="1198719" cy="942907"/>
          </a:xfrm>
          <a:prstGeom prst="rect">
            <a:avLst/>
          </a:prstGeom>
        </p:spPr>
      </p:pic>
      <p:sp>
        <p:nvSpPr>
          <p:cNvPr id="38" name="Foliennummernplatzhalter 3">
            <a:extLst>
              <a:ext uri="{FF2B5EF4-FFF2-40B4-BE49-F238E27FC236}">
                <a16:creationId xmlns:a16="http://schemas.microsoft.com/office/drawing/2014/main" id="{90FDD7DF-C4A1-4259-EDDB-2966F3EE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FB4BF-9C30-A94B-8CCB-3BFBA1A832FD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D4BD839-712B-E643-8612-D80DC88F8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Event-Generator: nested event hypotheses</a:t>
            </a:r>
            <a:endParaRPr lang="en-US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AE7E04B5-F954-61EC-2715-7CEFB2EF5B25}"/>
              </a:ext>
            </a:extLst>
          </p:cNvPr>
          <p:cNvSpPr/>
          <p:nvPr/>
        </p:nvSpPr>
        <p:spPr>
          <a:xfrm>
            <a:off x="564458" y="4713152"/>
            <a:ext cx="1091966" cy="8961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latin typeface="Akkurat Light Office" panose="02000503030000020004" pitchFamily="50" charset="0"/>
              </a:rPr>
              <a:t>Double-bang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kkurat Light Office" panose="02000503030000020004" pitchFamily="50" charset="0"/>
              </a:rPr>
              <a:t>Flasher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kkurat Light Office" panose="02000503030000020004" pitchFamily="50" charset="0"/>
              </a:rPr>
              <a:t>…</a:t>
            </a:r>
            <a:endParaRPr lang="en-US" sz="1200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6D5E184-1524-6D5E-2858-61B68206907B}"/>
              </a:ext>
            </a:extLst>
          </p:cNvPr>
          <p:cNvSpPr/>
          <p:nvPr/>
        </p:nvSpPr>
        <p:spPr>
          <a:xfrm>
            <a:off x="4543702" y="1289007"/>
            <a:ext cx="37153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kkurat Light Office" panose="02000503030000020004" pitchFamily="50" charset="0"/>
              </a:rPr>
              <a:t>Arbitrary collection of light sources defined by (nested) Source and/or </a:t>
            </a:r>
            <a:r>
              <a:rPr lang="en-US" sz="1200" dirty="0" err="1">
                <a:latin typeface="Akkurat Light Office" panose="02000503030000020004" pitchFamily="50" charset="0"/>
              </a:rPr>
              <a:t>MultiSource</a:t>
            </a:r>
            <a:r>
              <a:rPr lang="en-US" sz="1200" dirty="0">
                <a:latin typeface="Akkurat Light Office" panose="02000503030000020004" pitchFamily="50" charset="0"/>
              </a:rPr>
              <a:t> objects</a:t>
            </a:r>
            <a:endParaRPr lang="en-US" sz="1200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1C3E416-C260-65C0-3C10-17B3C8920DB8}"/>
              </a:ext>
            </a:extLst>
          </p:cNvPr>
          <p:cNvSpPr/>
          <p:nvPr/>
        </p:nvSpPr>
        <p:spPr>
          <a:xfrm>
            <a:off x="564458" y="2324100"/>
            <a:ext cx="7841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kkurat Light Office" panose="02000503030000020004" pitchFamily="50" charset="0"/>
              </a:rPr>
              <a:t>Cascade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5B610064-2398-2A60-65BC-63BC2BC220FE}"/>
              </a:ext>
            </a:extLst>
          </p:cNvPr>
          <p:cNvSpPr/>
          <p:nvPr/>
        </p:nvSpPr>
        <p:spPr>
          <a:xfrm>
            <a:off x="564458" y="3485301"/>
            <a:ext cx="16754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kkurat Light Office" panose="02000503030000020004" pitchFamily="50" charset="0"/>
              </a:rPr>
              <a:t>Track segment/Muon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61426E60-B53F-1E3E-F2CA-4BBFFB3FC592}"/>
              </a:ext>
            </a:extLst>
          </p:cNvPr>
          <p:cNvGrpSpPr/>
          <p:nvPr/>
        </p:nvGrpSpPr>
        <p:grpSpPr>
          <a:xfrm>
            <a:off x="2725937" y="1802344"/>
            <a:ext cx="1078944" cy="623892"/>
            <a:chOff x="2725937" y="1588634"/>
            <a:chExt cx="1078944" cy="623892"/>
          </a:xfrm>
        </p:grpSpPr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95736CE4-3D50-CA75-AB88-F599FF006045}"/>
                </a:ext>
              </a:extLst>
            </p:cNvPr>
            <p:cNvGrpSpPr/>
            <p:nvPr/>
          </p:nvGrpSpPr>
          <p:grpSpPr>
            <a:xfrm>
              <a:off x="2856733" y="1816484"/>
              <a:ext cx="948148" cy="396042"/>
              <a:chOff x="3450431" y="3454050"/>
              <a:chExt cx="1490663" cy="622651"/>
            </a:xfrm>
          </p:grpSpPr>
          <p:cxnSp>
            <p:nvCxnSpPr>
              <p:cNvPr id="17" name="Gerade Verbindung mit Pfeil 16">
                <a:extLst>
                  <a:ext uri="{FF2B5EF4-FFF2-40B4-BE49-F238E27FC236}">
                    <a16:creationId xmlns:a16="http://schemas.microsoft.com/office/drawing/2014/main" id="{78B8EE0D-49F9-9CB5-DFC0-D10172675FC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50431" y="3454050"/>
                <a:ext cx="0" cy="622651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 Verbindung mit Pfeil 17">
                <a:extLst>
                  <a:ext uri="{FF2B5EF4-FFF2-40B4-BE49-F238E27FC236}">
                    <a16:creationId xmlns:a16="http://schemas.microsoft.com/office/drawing/2014/main" id="{68AF670B-9933-2E2B-FA29-5214B665D4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50431" y="4076700"/>
                <a:ext cx="1490663" cy="0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Freihandform: Form 18">
                <a:extLst>
                  <a:ext uri="{FF2B5EF4-FFF2-40B4-BE49-F238E27FC236}">
                    <a16:creationId xmlns:a16="http://schemas.microsoft.com/office/drawing/2014/main" id="{70BAE891-B66B-5821-F726-107E1738FF53}"/>
                  </a:ext>
                </a:extLst>
              </p:cNvPr>
              <p:cNvSpPr/>
              <p:nvPr/>
            </p:nvSpPr>
            <p:spPr>
              <a:xfrm>
                <a:off x="3490912" y="3491110"/>
                <a:ext cx="954879" cy="582855"/>
              </a:xfrm>
              <a:custGeom>
                <a:avLst/>
                <a:gdLst>
                  <a:gd name="connsiteX0" fmla="*/ 0 w 1840706"/>
                  <a:gd name="connsiteY0" fmla="*/ 1112268 h 1123562"/>
                  <a:gd name="connsiteX1" fmla="*/ 350044 w 1840706"/>
                  <a:gd name="connsiteY1" fmla="*/ 1107505 h 1123562"/>
                  <a:gd name="connsiteX2" fmla="*/ 471488 w 1840706"/>
                  <a:gd name="connsiteY2" fmla="*/ 1114649 h 1123562"/>
                  <a:gd name="connsiteX3" fmla="*/ 516731 w 1840706"/>
                  <a:gd name="connsiteY3" fmla="*/ 1114649 h 1123562"/>
                  <a:gd name="connsiteX4" fmla="*/ 519113 w 1840706"/>
                  <a:gd name="connsiteY4" fmla="*/ 997968 h 1123562"/>
                  <a:gd name="connsiteX5" fmla="*/ 552450 w 1840706"/>
                  <a:gd name="connsiteY5" fmla="*/ 457424 h 1123562"/>
                  <a:gd name="connsiteX6" fmla="*/ 559594 w 1840706"/>
                  <a:gd name="connsiteY6" fmla="*/ 207393 h 1123562"/>
                  <a:gd name="connsiteX7" fmla="*/ 585788 w 1840706"/>
                  <a:gd name="connsiteY7" fmla="*/ 224 h 1123562"/>
                  <a:gd name="connsiteX8" fmla="*/ 654844 w 1840706"/>
                  <a:gd name="connsiteY8" fmla="*/ 176437 h 1123562"/>
                  <a:gd name="connsiteX9" fmla="*/ 742950 w 1840706"/>
                  <a:gd name="connsiteY9" fmla="*/ 581249 h 1123562"/>
                  <a:gd name="connsiteX10" fmla="*/ 897731 w 1840706"/>
                  <a:gd name="connsiteY10" fmla="*/ 914624 h 1123562"/>
                  <a:gd name="connsiteX11" fmla="*/ 1166813 w 1840706"/>
                  <a:gd name="connsiteY11" fmla="*/ 1076549 h 1123562"/>
                  <a:gd name="connsiteX12" fmla="*/ 1840706 w 1840706"/>
                  <a:gd name="connsiteY12" fmla="*/ 1121793 h 1123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40706" h="1123562">
                    <a:moveTo>
                      <a:pt x="0" y="1112268"/>
                    </a:moveTo>
                    <a:lnTo>
                      <a:pt x="350044" y="1107505"/>
                    </a:lnTo>
                    <a:cubicBezTo>
                      <a:pt x="428625" y="1107902"/>
                      <a:pt x="443707" y="1113458"/>
                      <a:pt x="471488" y="1114649"/>
                    </a:cubicBezTo>
                    <a:cubicBezTo>
                      <a:pt x="499269" y="1115840"/>
                      <a:pt x="508794" y="1134096"/>
                      <a:pt x="516731" y="1114649"/>
                    </a:cubicBezTo>
                    <a:cubicBezTo>
                      <a:pt x="524668" y="1095202"/>
                      <a:pt x="513160" y="1107505"/>
                      <a:pt x="519113" y="997968"/>
                    </a:cubicBezTo>
                    <a:cubicBezTo>
                      <a:pt x="525066" y="888431"/>
                      <a:pt x="545703" y="589186"/>
                      <a:pt x="552450" y="457424"/>
                    </a:cubicBezTo>
                    <a:cubicBezTo>
                      <a:pt x="559197" y="325662"/>
                      <a:pt x="554038" y="283593"/>
                      <a:pt x="559594" y="207393"/>
                    </a:cubicBezTo>
                    <a:cubicBezTo>
                      <a:pt x="565150" y="131193"/>
                      <a:pt x="569913" y="5383"/>
                      <a:pt x="585788" y="224"/>
                    </a:cubicBezTo>
                    <a:cubicBezTo>
                      <a:pt x="601663" y="-4935"/>
                      <a:pt x="628650" y="79600"/>
                      <a:pt x="654844" y="176437"/>
                    </a:cubicBezTo>
                    <a:cubicBezTo>
                      <a:pt x="681038" y="273274"/>
                      <a:pt x="702469" y="458218"/>
                      <a:pt x="742950" y="581249"/>
                    </a:cubicBezTo>
                    <a:cubicBezTo>
                      <a:pt x="783431" y="704280"/>
                      <a:pt x="827087" y="832074"/>
                      <a:pt x="897731" y="914624"/>
                    </a:cubicBezTo>
                    <a:cubicBezTo>
                      <a:pt x="968375" y="997174"/>
                      <a:pt x="1009651" y="1042021"/>
                      <a:pt x="1166813" y="1076549"/>
                    </a:cubicBezTo>
                    <a:cubicBezTo>
                      <a:pt x="1323975" y="1111077"/>
                      <a:pt x="1582340" y="1116435"/>
                      <a:pt x="1840706" y="1121793"/>
                    </a:cubicBezTo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57AFD620-000E-B04F-F04F-DCD2F64BBF28}"/>
                </a:ext>
              </a:extLst>
            </p:cNvPr>
            <p:cNvSpPr/>
            <p:nvPr/>
          </p:nvSpPr>
          <p:spPr>
            <a:xfrm>
              <a:off x="2725937" y="1588634"/>
              <a:ext cx="92044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Akkurat Light Office" panose="02000503030000020004" pitchFamily="50" charset="0"/>
                </a:rPr>
                <a:t>DOM (13, 37)</a:t>
              </a:r>
            </a:p>
          </p:txBody>
        </p:sp>
      </p:grp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5893174B-D623-EE33-30B8-D40B5B9A97E0}"/>
              </a:ext>
            </a:extLst>
          </p:cNvPr>
          <p:cNvCxnSpPr>
            <a:cxnSpLocks/>
          </p:cNvCxnSpPr>
          <p:nvPr/>
        </p:nvCxnSpPr>
        <p:spPr>
          <a:xfrm flipV="1">
            <a:off x="1656424" y="2257642"/>
            <a:ext cx="1093751" cy="6752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FEA62330-7300-C1D5-DEB8-39C5B2E23524}"/>
              </a:ext>
            </a:extLst>
          </p:cNvPr>
          <p:cNvCxnSpPr>
            <a:cxnSpLocks/>
          </p:cNvCxnSpPr>
          <p:nvPr/>
        </p:nvCxnSpPr>
        <p:spPr>
          <a:xfrm flipV="1">
            <a:off x="1702333" y="3611168"/>
            <a:ext cx="1023606" cy="4448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Geschweifte Klammer rechts 21">
            <a:extLst>
              <a:ext uri="{FF2B5EF4-FFF2-40B4-BE49-F238E27FC236}">
                <a16:creationId xmlns:a16="http://schemas.microsoft.com/office/drawing/2014/main" id="{BC550808-187B-F8DF-6931-A65D173EB1B4}"/>
              </a:ext>
            </a:extLst>
          </p:cNvPr>
          <p:cNvSpPr/>
          <p:nvPr/>
        </p:nvSpPr>
        <p:spPr>
          <a:xfrm>
            <a:off x="4100202" y="1928147"/>
            <a:ext cx="161881" cy="1858706"/>
          </a:xfrm>
          <a:prstGeom prst="rightBrace">
            <a:avLst>
              <a:gd name="adj1" fmla="val 8333"/>
              <a:gd name="adj2" fmla="val 31717"/>
            </a:avLst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26A9D557-4805-3F27-E5F6-5143987D21A0}"/>
              </a:ext>
            </a:extLst>
          </p:cNvPr>
          <p:cNvGrpSpPr/>
          <p:nvPr/>
        </p:nvGrpSpPr>
        <p:grpSpPr>
          <a:xfrm>
            <a:off x="2754237" y="3101513"/>
            <a:ext cx="1076392" cy="626416"/>
            <a:chOff x="2754237" y="2887803"/>
            <a:chExt cx="1076392" cy="626416"/>
          </a:xfrm>
        </p:grpSpPr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966AE1D6-B2E1-296E-2280-0A39B7D86C46}"/>
                </a:ext>
              </a:extLst>
            </p:cNvPr>
            <p:cNvGrpSpPr/>
            <p:nvPr/>
          </p:nvGrpSpPr>
          <p:grpSpPr>
            <a:xfrm>
              <a:off x="2882481" y="3118177"/>
              <a:ext cx="948148" cy="396042"/>
              <a:chOff x="3450431" y="2734913"/>
              <a:chExt cx="1490663" cy="622651"/>
            </a:xfrm>
          </p:grpSpPr>
          <p:cxnSp>
            <p:nvCxnSpPr>
              <p:cNvPr id="26" name="Gerade Verbindung mit Pfeil 25">
                <a:extLst>
                  <a:ext uri="{FF2B5EF4-FFF2-40B4-BE49-F238E27FC236}">
                    <a16:creationId xmlns:a16="http://schemas.microsoft.com/office/drawing/2014/main" id="{0A35190E-EEFC-E573-5AF2-E35B7C4971D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50431" y="2734913"/>
                <a:ext cx="0" cy="622651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 Verbindung mit Pfeil 26">
                <a:extLst>
                  <a:ext uri="{FF2B5EF4-FFF2-40B4-BE49-F238E27FC236}">
                    <a16:creationId xmlns:a16="http://schemas.microsoft.com/office/drawing/2014/main" id="{F96C3406-947D-E424-5270-9DE5FD4A7C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50431" y="3357563"/>
                <a:ext cx="1490663" cy="0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Freihandform: Form 27">
                <a:extLst>
                  <a:ext uri="{FF2B5EF4-FFF2-40B4-BE49-F238E27FC236}">
                    <a16:creationId xmlns:a16="http://schemas.microsoft.com/office/drawing/2014/main" id="{D8CA4EB4-3F3D-7A16-F643-39D6EF6409ED}"/>
                  </a:ext>
                </a:extLst>
              </p:cNvPr>
              <p:cNvSpPr/>
              <p:nvPr/>
            </p:nvSpPr>
            <p:spPr>
              <a:xfrm>
                <a:off x="3478213" y="2998483"/>
                <a:ext cx="1373187" cy="351022"/>
              </a:xfrm>
              <a:custGeom>
                <a:avLst/>
                <a:gdLst>
                  <a:gd name="connsiteX0" fmla="*/ 0 w 1373187"/>
                  <a:gd name="connsiteY0" fmla="*/ 347967 h 351022"/>
                  <a:gd name="connsiteX1" fmla="*/ 361950 w 1373187"/>
                  <a:gd name="connsiteY1" fmla="*/ 347967 h 351022"/>
                  <a:gd name="connsiteX2" fmla="*/ 427037 w 1373187"/>
                  <a:gd name="connsiteY2" fmla="*/ 316217 h 351022"/>
                  <a:gd name="connsiteX3" fmla="*/ 466725 w 1373187"/>
                  <a:gd name="connsiteY3" fmla="*/ 201917 h 351022"/>
                  <a:gd name="connsiteX4" fmla="*/ 525462 w 1373187"/>
                  <a:gd name="connsiteY4" fmla="*/ 236842 h 351022"/>
                  <a:gd name="connsiteX5" fmla="*/ 600075 w 1373187"/>
                  <a:gd name="connsiteY5" fmla="*/ 311455 h 351022"/>
                  <a:gd name="connsiteX6" fmla="*/ 673100 w 1373187"/>
                  <a:gd name="connsiteY6" fmla="*/ 308280 h 351022"/>
                  <a:gd name="connsiteX7" fmla="*/ 727075 w 1373187"/>
                  <a:gd name="connsiteY7" fmla="*/ 20942 h 351022"/>
                  <a:gd name="connsiteX8" fmla="*/ 800100 w 1373187"/>
                  <a:gd name="connsiteY8" fmla="*/ 46342 h 351022"/>
                  <a:gd name="connsiteX9" fmla="*/ 911225 w 1373187"/>
                  <a:gd name="connsiteY9" fmla="*/ 240017 h 351022"/>
                  <a:gd name="connsiteX10" fmla="*/ 1031875 w 1373187"/>
                  <a:gd name="connsiteY10" fmla="*/ 317805 h 351022"/>
                  <a:gd name="connsiteX11" fmla="*/ 1373187 w 1373187"/>
                  <a:gd name="connsiteY11" fmla="*/ 346380 h 351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73187" h="351022">
                    <a:moveTo>
                      <a:pt x="0" y="347967"/>
                    </a:moveTo>
                    <a:cubicBezTo>
                      <a:pt x="145388" y="350613"/>
                      <a:pt x="290777" y="353259"/>
                      <a:pt x="361950" y="347967"/>
                    </a:cubicBezTo>
                    <a:cubicBezTo>
                      <a:pt x="433123" y="342675"/>
                      <a:pt x="409574" y="340559"/>
                      <a:pt x="427037" y="316217"/>
                    </a:cubicBezTo>
                    <a:cubicBezTo>
                      <a:pt x="444500" y="291875"/>
                      <a:pt x="450321" y="215146"/>
                      <a:pt x="466725" y="201917"/>
                    </a:cubicBezTo>
                    <a:cubicBezTo>
                      <a:pt x="483129" y="188688"/>
                      <a:pt x="503237" y="218586"/>
                      <a:pt x="525462" y="236842"/>
                    </a:cubicBezTo>
                    <a:cubicBezTo>
                      <a:pt x="547687" y="255098"/>
                      <a:pt x="575469" y="299549"/>
                      <a:pt x="600075" y="311455"/>
                    </a:cubicBezTo>
                    <a:cubicBezTo>
                      <a:pt x="624681" y="323361"/>
                      <a:pt x="651933" y="356699"/>
                      <a:pt x="673100" y="308280"/>
                    </a:cubicBezTo>
                    <a:cubicBezTo>
                      <a:pt x="694267" y="259861"/>
                      <a:pt x="705908" y="64598"/>
                      <a:pt x="727075" y="20942"/>
                    </a:cubicBezTo>
                    <a:cubicBezTo>
                      <a:pt x="748242" y="-22714"/>
                      <a:pt x="769408" y="9829"/>
                      <a:pt x="800100" y="46342"/>
                    </a:cubicBezTo>
                    <a:cubicBezTo>
                      <a:pt x="830792" y="82854"/>
                      <a:pt x="872596" y="194773"/>
                      <a:pt x="911225" y="240017"/>
                    </a:cubicBezTo>
                    <a:cubicBezTo>
                      <a:pt x="949854" y="285261"/>
                      <a:pt x="954881" y="300078"/>
                      <a:pt x="1031875" y="317805"/>
                    </a:cubicBezTo>
                    <a:cubicBezTo>
                      <a:pt x="1108869" y="335532"/>
                      <a:pt x="1311804" y="341088"/>
                      <a:pt x="1373187" y="346380"/>
                    </a:cubicBezTo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D7CEDC56-7747-0D21-9331-63F20F9A9DA4}"/>
                </a:ext>
              </a:extLst>
            </p:cNvPr>
            <p:cNvSpPr/>
            <p:nvPr/>
          </p:nvSpPr>
          <p:spPr>
            <a:xfrm>
              <a:off x="2754237" y="2887803"/>
              <a:ext cx="92044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Akkurat Light Office" panose="02000503030000020004" pitchFamily="50" charset="0"/>
                </a:rPr>
                <a:t>DOM (13, 37)</a:t>
              </a:r>
            </a:p>
          </p:txBody>
        </p: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EAA91E1C-319A-BFA7-D8C8-590E03BD9495}"/>
              </a:ext>
            </a:extLst>
          </p:cNvPr>
          <p:cNvGrpSpPr/>
          <p:nvPr/>
        </p:nvGrpSpPr>
        <p:grpSpPr>
          <a:xfrm>
            <a:off x="4573726" y="2125995"/>
            <a:ext cx="1051018" cy="600482"/>
            <a:chOff x="4637144" y="2357199"/>
            <a:chExt cx="1051018" cy="600482"/>
          </a:xfrm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FE45C457-7185-A3C2-1FF9-04505AAFBAB9}"/>
                </a:ext>
              </a:extLst>
            </p:cNvPr>
            <p:cNvGrpSpPr/>
            <p:nvPr/>
          </p:nvGrpSpPr>
          <p:grpSpPr>
            <a:xfrm>
              <a:off x="4740014" y="2561639"/>
              <a:ext cx="948148" cy="396042"/>
              <a:chOff x="5291493" y="2617040"/>
              <a:chExt cx="1490663" cy="622651"/>
            </a:xfrm>
          </p:grpSpPr>
          <p:cxnSp>
            <p:nvCxnSpPr>
              <p:cNvPr id="32" name="Gerade Verbindung mit Pfeil 31">
                <a:extLst>
                  <a:ext uri="{FF2B5EF4-FFF2-40B4-BE49-F238E27FC236}">
                    <a16:creationId xmlns:a16="http://schemas.microsoft.com/office/drawing/2014/main" id="{D210D602-DFCD-E561-CABE-969B30B202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91493" y="2617040"/>
                <a:ext cx="0" cy="622651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 Verbindung mit Pfeil 32">
                <a:extLst>
                  <a:ext uri="{FF2B5EF4-FFF2-40B4-BE49-F238E27FC236}">
                    <a16:creationId xmlns:a16="http://schemas.microsoft.com/office/drawing/2014/main" id="{0B6EAAB1-382C-6CBC-FA25-B63806C283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91493" y="3239690"/>
                <a:ext cx="1490663" cy="0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Freihandform: Form 33">
                <a:extLst>
                  <a:ext uri="{FF2B5EF4-FFF2-40B4-BE49-F238E27FC236}">
                    <a16:creationId xmlns:a16="http://schemas.microsoft.com/office/drawing/2014/main" id="{DCC380D3-2789-9E99-C039-71333875F134}"/>
                  </a:ext>
                </a:extLst>
              </p:cNvPr>
              <p:cNvSpPr/>
              <p:nvPr/>
            </p:nvSpPr>
            <p:spPr>
              <a:xfrm>
                <a:off x="5318125" y="2670074"/>
                <a:ext cx="1363663" cy="565518"/>
              </a:xfrm>
              <a:custGeom>
                <a:avLst/>
                <a:gdLst>
                  <a:gd name="connsiteX0" fmla="*/ 0 w 1363663"/>
                  <a:gd name="connsiteY0" fmla="*/ 554139 h 565518"/>
                  <a:gd name="connsiteX1" fmla="*/ 107950 w 1363663"/>
                  <a:gd name="connsiteY1" fmla="*/ 554139 h 565518"/>
                  <a:gd name="connsiteX2" fmla="*/ 217488 w 1363663"/>
                  <a:gd name="connsiteY2" fmla="*/ 550964 h 565518"/>
                  <a:gd name="connsiteX3" fmla="*/ 254000 w 1363663"/>
                  <a:gd name="connsiteY3" fmla="*/ 533501 h 565518"/>
                  <a:gd name="connsiteX4" fmla="*/ 298450 w 1363663"/>
                  <a:gd name="connsiteY4" fmla="*/ 177901 h 565518"/>
                  <a:gd name="connsiteX5" fmla="*/ 317500 w 1363663"/>
                  <a:gd name="connsiteY5" fmla="*/ 101 h 565518"/>
                  <a:gd name="connsiteX6" fmla="*/ 369888 w 1363663"/>
                  <a:gd name="connsiteY6" fmla="*/ 155676 h 565518"/>
                  <a:gd name="connsiteX7" fmla="*/ 427038 w 1363663"/>
                  <a:gd name="connsiteY7" fmla="*/ 365226 h 565518"/>
                  <a:gd name="connsiteX8" fmla="*/ 490538 w 1363663"/>
                  <a:gd name="connsiteY8" fmla="*/ 389039 h 565518"/>
                  <a:gd name="connsiteX9" fmla="*/ 534988 w 1363663"/>
                  <a:gd name="connsiteY9" fmla="*/ 427139 h 565518"/>
                  <a:gd name="connsiteX10" fmla="*/ 581025 w 1363663"/>
                  <a:gd name="connsiteY10" fmla="*/ 492226 h 565518"/>
                  <a:gd name="connsiteX11" fmla="*/ 625475 w 1363663"/>
                  <a:gd name="connsiteY11" fmla="*/ 538264 h 565518"/>
                  <a:gd name="connsiteX12" fmla="*/ 669925 w 1363663"/>
                  <a:gd name="connsiteY12" fmla="*/ 517626 h 565518"/>
                  <a:gd name="connsiteX13" fmla="*/ 712788 w 1363663"/>
                  <a:gd name="connsiteY13" fmla="*/ 263626 h 565518"/>
                  <a:gd name="connsiteX14" fmla="*/ 752475 w 1363663"/>
                  <a:gd name="connsiteY14" fmla="*/ 214414 h 565518"/>
                  <a:gd name="connsiteX15" fmla="*/ 830263 w 1363663"/>
                  <a:gd name="connsiteY15" fmla="*/ 284264 h 565518"/>
                  <a:gd name="connsiteX16" fmla="*/ 893763 w 1363663"/>
                  <a:gd name="connsiteY16" fmla="*/ 425551 h 565518"/>
                  <a:gd name="connsiteX17" fmla="*/ 971550 w 1363663"/>
                  <a:gd name="connsiteY17" fmla="*/ 508101 h 565518"/>
                  <a:gd name="connsiteX18" fmla="*/ 1363663 w 1363663"/>
                  <a:gd name="connsiteY18" fmla="*/ 554139 h 565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63663" h="565518">
                    <a:moveTo>
                      <a:pt x="0" y="554139"/>
                    </a:moveTo>
                    <a:lnTo>
                      <a:pt x="107950" y="554139"/>
                    </a:lnTo>
                    <a:cubicBezTo>
                      <a:pt x="144198" y="553610"/>
                      <a:pt x="193146" y="554404"/>
                      <a:pt x="217488" y="550964"/>
                    </a:cubicBezTo>
                    <a:cubicBezTo>
                      <a:pt x="241830" y="547524"/>
                      <a:pt x="240506" y="595678"/>
                      <a:pt x="254000" y="533501"/>
                    </a:cubicBezTo>
                    <a:cubicBezTo>
                      <a:pt x="267494" y="471324"/>
                      <a:pt x="287867" y="266801"/>
                      <a:pt x="298450" y="177901"/>
                    </a:cubicBezTo>
                    <a:cubicBezTo>
                      <a:pt x="309033" y="89001"/>
                      <a:pt x="305594" y="3805"/>
                      <a:pt x="317500" y="101"/>
                    </a:cubicBezTo>
                    <a:cubicBezTo>
                      <a:pt x="329406" y="-3603"/>
                      <a:pt x="351632" y="94822"/>
                      <a:pt x="369888" y="155676"/>
                    </a:cubicBezTo>
                    <a:cubicBezTo>
                      <a:pt x="388144" y="216530"/>
                      <a:pt x="406930" y="326332"/>
                      <a:pt x="427038" y="365226"/>
                    </a:cubicBezTo>
                    <a:cubicBezTo>
                      <a:pt x="447146" y="404120"/>
                      <a:pt x="472546" y="378720"/>
                      <a:pt x="490538" y="389039"/>
                    </a:cubicBezTo>
                    <a:cubicBezTo>
                      <a:pt x="508530" y="399358"/>
                      <a:pt x="519907" y="409941"/>
                      <a:pt x="534988" y="427139"/>
                    </a:cubicBezTo>
                    <a:cubicBezTo>
                      <a:pt x="550069" y="444337"/>
                      <a:pt x="565944" y="473705"/>
                      <a:pt x="581025" y="492226"/>
                    </a:cubicBezTo>
                    <a:cubicBezTo>
                      <a:pt x="596106" y="510747"/>
                      <a:pt x="610658" y="534031"/>
                      <a:pt x="625475" y="538264"/>
                    </a:cubicBezTo>
                    <a:cubicBezTo>
                      <a:pt x="640292" y="542497"/>
                      <a:pt x="655373" y="563399"/>
                      <a:pt x="669925" y="517626"/>
                    </a:cubicBezTo>
                    <a:cubicBezTo>
                      <a:pt x="684477" y="471853"/>
                      <a:pt x="699030" y="314161"/>
                      <a:pt x="712788" y="263626"/>
                    </a:cubicBezTo>
                    <a:cubicBezTo>
                      <a:pt x="726546" y="213091"/>
                      <a:pt x="732896" y="210974"/>
                      <a:pt x="752475" y="214414"/>
                    </a:cubicBezTo>
                    <a:cubicBezTo>
                      <a:pt x="772054" y="217854"/>
                      <a:pt x="806715" y="249075"/>
                      <a:pt x="830263" y="284264"/>
                    </a:cubicBezTo>
                    <a:cubicBezTo>
                      <a:pt x="853811" y="319453"/>
                      <a:pt x="870215" y="388245"/>
                      <a:pt x="893763" y="425551"/>
                    </a:cubicBezTo>
                    <a:cubicBezTo>
                      <a:pt x="917311" y="462857"/>
                      <a:pt x="893233" y="486670"/>
                      <a:pt x="971550" y="508101"/>
                    </a:cubicBezTo>
                    <a:cubicBezTo>
                      <a:pt x="1049867" y="529532"/>
                      <a:pt x="1323711" y="543820"/>
                      <a:pt x="1363663" y="554139"/>
                    </a:cubicBezTo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38D655D4-8158-A20E-022C-A4D51EE78ECF}"/>
                </a:ext>
              </a:extLst>
            </p:cNvPr>
            <p:cNvSpPr/>
            <p:nvPr/>
          </p:nvSpPr>
          <p:spPr>
            <a:xfrm>
              <a:off x="4637144" y="2357199"/>
              <a:ext cx="92044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Akkurat Light Office" panose="02000503030000020004" pitchFamily="50" charset="0"/>
                </a:rPr>
                <a:t>DOM (13, 37)</a:t>
              </a:r>
            </a:p>
          </p:txBody>
        </p:sp>
      </p:grpSp>
      <p:sp>
        <p:nvSpPr>
          <p:cNvPr id="35" name="Rechteck 34">
            <a:extLst>
              <a:ext uri="{FF2B5EF4-FFF2-40B4-BE49-F238E27FC236}">
                <a16:creationId xmlns:a16="http://schemas.microsoft.com/office/drawing/2014/main" id="{73047124-7A36-3C38-44F1-063BD4B8A5B7}"/>
              </a:ext>
            </a:extLst>
          </p:cNvPr>
          <p:cNvSpPr/>
          <p:nvPr/>
        </p:nvSpPr>
        <p:spPr>
          <a:xfrm>
            <a:off x="535545" y="1300141"/>
            <a:ext cx="31240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kkurat Light Office" panose="02000503030000020004" pitchFamily="50" charset="0"/>
              </a:rPr>
              <a:t>Defines an arbitrary light source</a:t>
            </a:r>
            <a:endParaRPr lang="en-US" sz="1200" dirty="0"/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027F6097-B6E1-6573-715B-DFF19F3D5C0C}"/>
              </a:ext>
            </a:extLst>
          </p:cNvPr>
          <p:cNvSpPr/>
          <p:nvPr/>
        </p:nvSpPr>
        <p:spPr>
          <a:xfrm>
            <a:off x="6142058" y="2062108"/>
            <a:ext cx="28392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kkurat Light Office" panose="02000503030000020004" pitchFamily="50" charset="0"/>
              </a:rPr>
              <a:t>Examples:</a:t>
            </a:r>
          </a:p>
          <a:p>
            <a:r>
              <a:rPr lang="en-US" sz="1200" dirty="0">
                <a:latin typeface="Akkurat Light Office" panose="02000503030000020004" pitchFamily="50" charset="0"/>
              </a:rPr>
              <a:t>    Muons (cascades + track segments)</a:t>
            </a:r>
          </a:p>
          <a:p>
            <a:r>
              <a:rPr lang="en-US" sz="1200" dirty="0">
                <a:latin typeface="Akkurat Light Office" panose="02000503030000020004" pitchFamily="50" charset="0"/>
              </a:rPr>
              <a:t>    Muon bundle (muons)</a:t>
            </a:r>
          </a:p>
          <a:p>
            <a:r>
              <a:rPr lang="en-US" sz="1200" dirty="0">
                <a:latin typeface="Akkurat Light Office" panose="02000503030000020004" pitchFamily="50" charset="0"/>
              </a:rPr>
              <a:t>    Coincident events</a:t>
            </a:r>
            <a:endParaRPr lang="en-US" sz="1200" dirty="0"/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ED78F040-CC78-F7A8-D335-38CEC37CA5F7}"/>
              </a:ext>
            </a:extLst>
          </p:cNvPr>
          <p:cNvGrpSpPr/>
          <p:nvPr/>
        </p:nvGrpSpPr>
        <p:grpSpPr>
          <a:xfrm>
            <a:off x="4693535" y="3508013"/>
            <a:ext cx="3561886" cy="1858704"/>
            <a:chOff x="1115019" y="4070488"/>
            <a:chExt cx="3249689" cy="1388521"/>
          </a:xfrm>
        </p:grpSpPr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2F308BF7-0D7A-5934-2005-FC2B755AD711}"/>
                </a:ext>
              </a:extLst>
            </p:cNvPr>
            <p:cNvSpPr/>
            <p:nvPr/>
          </p:nvSpPr>
          <p:spPr>
            <a:xfrm>
              <a:off x="1115019" y="4070488"/>
              <a:ext cx="3249689" cy="1388518"/>
            </a:xfrm>
            <a:prstGeom prst="rect">
              <a:avLst/>
            </a:prstGeom>
            <a:solidFill>
              <a:srgbClr val="01172E">
                <a:alpha val="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42" name="Inhaltsplatzhalter 2">
              <a:extLst>
                <a:ext uri="{FF2B5EF4-FFF2-40B4-BE49-F238E27FC236}">
                  <a16:creationId xmlns:a16="http://schemas.microsoft.com/office/drawing/2014/main" id="{9C693C1D-BB24-9ED0-6AB1-938A6027185D}"/>
                </a:ext>
              </a:extLst>
            </p:cNvPr>
            <p:cNvSpPr txBox="1">
              <a:spLocks/>
            </p:cNvSpPr>
            <p:nvPr/>
          </p:nvSpPr>
          <p:spPr>
            <a:xfrm>
              <a:off x="1165785" y="4102497"/>
              <a:ext cx="3198923" cy="1356512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142863" indent="-142863" algn="l" defTabSz="571454" rtl="0" eaLnBrk="1" latinLnBrk="0" hangingPunct="1">
                <a:lnSpc>
                  <a:spcPct val="90000"/>
                </a:lnSpc>
                <a:spcBef>
                  <a:spcPts val="625"/>
                </a:spcBef>
                <a:buClr>
                  <a:schemeClr val="accent1"/>
                </a:buClr>
                <a:buFont typeface="Wingdings" charset="2"/>
                <a:buChar char="§"/>
                <a:defRPr sz="1500" b="0" i="0" kern="1200">
                  <a:solidFill>
                    <a:schemeClr val="tx1"/>
                  </a:solidFill>
                  <a:latin typeface="Akkurat Office Regular" charset="0"/>
                  <a:ea typeface="Akkurat Office Regular" charset="0"/>
                  <a:cs typeface="Akkurat Office Regular" charset="0"/>
                </a:defRPr>
              </a:lvl1pPr>
              <a:lvl2pPr marL="428591" indent="-142863" algn="l" defTabSz="571454" rtl="0" eaLnBrk="1" latinLnBrk="0" hangingPunct="1">
                <a:lnSpc>
                  <a:spcPct val="90000"/>
                </a:lnSpc>
                <a:spcBef>
                  <a:spcPts val="312"/>
                </a:spcBef>
                <a:buClr>
                  <a:schemeClr val="accent1"/>
                </a:buClr>
                <a:buFont typeface="Wingdings" charset="2"/>
                <a:buChar char="§"/>
                <a:defRPr sz="1500" b="0" i="0" kern="1200">
                  <a:solidFill>
                    <a:schemeClr val="tx1"/>
                  </a:solidFill>
                  <a:latin typeface="Akkurat Office Regular" charset="0"/>
                  <a:ea typeface="Akkurat Office Regular" charset="0"/>
                  <a:cs typeface="Akkurat Office Regular" charset="0"/>
                </a:defRPr>
              </a:lvl2pPr>
              <a:lvl3pPr marL="714317" indent="-142863" algn="l" defTabSz="571454" rtl="0" eaLnBrk="1" latinLnBrk="0" hangingPunct="1">
                <a:lnSpc>
                  <a:spcPct val="90000"/>
                </a:lnSpc>
                <a:spcBef>
                  <a:spcPts val="312"/>
                </a:spcBef>
                <a:buClr>
                  <a:schemeClr val="accent1"/>
                </a:buClr>
                <a:buFont typeface="Wingdings" charset="2"/>
                <a:buChar char="§"/>
                <a:defRPr sz="1500" b="0" i="0" kern="1200">
                  <a:solidFill>
                    <a:schemeClr val="tx1"/>
                  </a:solidFill>
                  <a:latin typeface="Akkurat Office Regular" charset="0"/>
                  <a:ea typeface="Akkurat Office Regular" charset="0"/>
                  <a:cs typeface="Akkurat Office Regular" charset="0"/>
                </a:defRPr>
              </a:lvl3pPr>
              <a:lvl4pPr marL="1000045" indent="-142863" algn="l" defTabSz="571454" rtl="0" eaLnBrk="1" latinLnBrk="0" hangingPunct="1">
                <a:lnSpc>
                  <a:spcPct val="90000"/>
                </a:lnSpc>
                <a:spcBef>
                  <a:spcPts val="312"/>
                </a:spcBef>
                <a:buClr>
                  <a:schemeClr val="accent1"/>
                </a:buClr>
                <a:buFont typeface="Wingdings" charset="2"/>
                <a:buChar char="§"/>
                <a:defRPr sz="1500" b="0" i="0" kern="1200">
                  <a:solidFill>
                    <a:schemeClr val="tx1"/>
                  </a:solidFill>
                  <a:latin typeface="Akkurat Office Regular" charset="0"/>
                  <a:ea typeface="Akkurat Office Regular" charset="0"/>
                  <a:cs typeface="Akkurat Office Regular" charset="0"/>
                </a:defRPr>
              </a:lvl4pPr>
              <a:lvl5pPr marL="1285773" indent="-142863" algn="l" defTabSz="571454" rtl="0" eaLnBrk="1" latinLnBrk="0" hangingPunct="1">
                <a:lnSpc>
                  <a:spcPct val="90000"/>
                </a:lnSpc>
                <a:spcBef>
                  <a:spcPts val="312"/>
                </a:spcBef>
                <a:buClr>
                  <a:schemeClr val="accent1"/>
                </a:buClr>
                <a:buFont typeface="Wingdings" charset="2"/>
                <a:buChar char="§"/>
                <a:defRPr sz="1500" b="0" i="0" kern="1200">
                  <a:solidFill>
                    <a:schemeClr val="tx1"/>
                  </a:solidFill>
                  <a:latin typeface="Akkurat Office Regular" charset="0"/>
                  <a:ea typeface="Akkurat Office Regular" charset="0"/>
                  <a:cs typeface="Akkurat Office Regular" charset="0"/>
                </a:defRPr>
              </a:lvl5pPr>
              <a:lvl6pPr marL="1571499" indent="-142863" algn="l" defTabSz="571454" rtl="0" eaLnBrk="1" latinLnBrk="0" hangingPunct="1">
                <a:lnSpc>
                  <a:spcPct val="90000"/>
                </a:lnSpc>
                <a:spcBef>
                  <a:spcPts val="312"/>
                </a:spcBef>
                <a:buFont typeface="Arial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57227" indent="-142863" algn="l" defTabSz="571454" rtl="0" eaLnBrk="1" latinLnBrk="0" hangingPunct="1">
                <a:lnSpc>
                  <a:spcPct val="90000"/>
                </a:lnSpc>
                <a:spcBef>
                  <a:spcPts val="312"/>
                </a:spcBef>
                <a:buFont typeface="Arial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42953" indent="-142863" algn="l" defTabSz="571454" rtl="0" eaLnBrk="1" latinLnBrk="0" hangingPunct="1">
                <a:lnSpc>
                  <a:spcPct val="90000"/>
                </a:lnSpc>
                <a:spcBef>
                  <a:spcPts val="312"/>
                </a:spcBef>
                <a:buFont typeface="Arial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28681" indent="-142863" algn="l" defTabSz="571454" rtl="0" eaLnBrk="1" latinLnBrk="0" hangingPunct="1">
                <a:lnSpc>
                  <a:spcPct val="90000"/>
                </a:lnSpc>
                <a:spcBef>
                  <a:spcPts val="312"/>
                </a:spcBef>
                <a:buFont typeface="Arial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en-US" sz="1200" dirty="0">
                  <a:solidFill>
                    <a:srgbClr val="5C9FC9"/>
                  </a:solidFill>
                  <a:latin typeface="Akkurat Office" panose="02000503030000020004" charset="0"/>
                </a:rPr>
                <a:t>Event-Generator:</a:t>
              </a:r>
              <a:endParaRPr lang="en-US" sz="1100" dirty="0">
                <a:solidFill>
                  <a:srgbClr val="5C9FC9"/>
                </a:solidFill>
                <a:latin typeface="Akkurat Office" panose="02000503030000020004" charset="0"/>
              </a:endParaRPr>
            </a:p>
            <a:p>
              <a:pPr>
                <a:lnSpc>
                  <a:spcPct val="100000"/>
                </a:lnSpc>
                <a:buClr>
                  <a:srgbClr val="5C9FC9"/>
                </a:buClr>
                <a:buFont typeface="Wingdings" panose="05000000000000000000" pitchFamily="2" charset="2"/>
                <a:buChar char="§"/>
              </a:pPr>
              <a:r>
                <a:rPr lang="en-US" sz="1100" dirty="0">
                  <a:solidFill>
                    <a:schemeClr val="tx2"/>
                  </a:solidFill>
                  <a:latin typeface="Akkurat Light Office" panose="02000503030000020004" pitchFamily="50" charset="0"/>
                </a:rPr>
                <a:t>Framework to compose arbitrary event hypotheses</a:t>
              </a:r>
            </a:p>
            <a:p>
              <a:pPr>
                <a:lnSpc>
                  <a:spcPct val="100000"/>
                </a:lnSpc>
                <a:buClr>
                  <a:srgbClr val="5C9FC9"/>
                </a:buClr>
                <a:buFont typeface="Wingdings" panose="05000000000000000000" pitchFamily="2" charset="2"/>
                <a:buChar char="§"/>
              </a:pPr>
              <a:r>
                <a:rPr lang="en-US" sz="1100" dirty="0">
                  <a:solidFill>
                    <a:schemeClr val="tx2"/>
                  </a:solidFill>
                  <a:latin typeface="Akkurat Light Office" panose="02000503030000020004" pitchFamily="50" charset="0"/>
                </a:rPr>
                <a:t>Framework ensures compatibility of objects, version control, and reproducibility</a:t>
              </a:r>
            </a:p>
            <a:p>
              <a:pPr>
                <a:lnSpc>
                  <a:spcPct val="100000"/>
                </a:lnSpc>
                <a:buClr>
                  <a:srgbClr val="5C9FC9"/>
                </a:buClr>
                <a:buFont typeface="Wingdings" panose="05000000000000000000" pitchFamily="2" charset="2"/>
                <a:buChar char="§"/>
              </a:pPr>
              <a:r>
                <a:rPr lang="en-US" sz="1100" dirty="0">
                  <a:solidFill>
                    <a:schemeClr val="tx2"/>
                  </a:solidFill>
                  <a:latin typeface="Akkurat Light Office" panose="02000503030000020004" pitchFamily="50" charset="0"/>
                </a:rPr>
                <a:t>Provides tools to reconstruct, perform scans, estimate uncertainties, simulate events, interpret and investigate results, create and train new light source models</a:t>
              </a:r>
            </a:p>
          </p:txBody>
        </p:sp>
      </p:grpSp>
      <p:sp>
        <p:nvSpPr>
          <p:cNvPr id="43" name="TextBox 147">
            <a:extLst>
              <a:ext uri="{FF2B5EF4-FFF2-40B4-BE49-F238E27FC236}">
                <a16:creationId xmlns:a16="http://schemas.microsoft.com/office/drawing/2014/main" id="{908E4DEE-F054-13AE-D61A-D1EC76D8AF2E}"/>
              </a:ext>
            </a:extLst>
          </p:cNvPr>
          <p:cNvSpPr txBox="1"/>
          <p:nvPr/>
        </p:nvSpPr>
        <p:spPr>
          <a:xfrm>
            <a:off x="564458" y="981230"/>
            <a:ext cx="1733314" cy="307777"/>
          </a:xfrm>
          <a:prstGeom prst="rect">
            <a:avLst/>
          </a:prstGeom>
          <a:solidFill>
            <a:schemeClr val="accent3"/>
          </a:solidFill>
          <a:ln w="25400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kkurat Office" panose="02000503030000020004" charset="0"/>
              </a:rPr>
              <a:t>Source Class</a:t>
            </a:r>
          </a:p>
        </p:txBody>
      </p:sp>
      <p:sp>
        <p:nvSpPr>
          <p:cNvPr id="44" name="TextBox 147">
            <a:extLst>
              <a:ext uri="{FF2B5EF4-FFF2-40B4-BE49-F238E27FC236}">
                <a16:creationId xmlns:a16="http://schemas.microsoft.com/office/drawing/2014/main" id="{2A31F1A6-6CA6-6B57-0EB0-4A4F70D4486D}"/>
              </a:ext>
            </a:extLst>
          </p:cNvPr>
          <p:cNvSpPr txBox="1"/>
          <p:nvPr/>
        </p:nvSpPr>
        <p:spPr>
          <a:xfrm>
            <a:off x="4573726" y="979311"/>
            <a:ext cx="1733314" cy="307777"/>
          </a:xfrm>
          <a:prstGeom prst="rect">
            <a:avLst/>
          </a:prstGeom>
          <a:solidFill>
            <a:schemeClr val="accent3"/>
          </a:solidFill>
          <a:ln w="25400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solidFill>
                  <a:schemeClr val="bg1"/>
                </a:solidFill>
                <a:latin typeface="Akkurat Office" panose="02000503030000020004" charset="0"/>
              </a:rPr>
              <a:t>MultiSource</a:t>
            </a:r>
            <a:r>
              <a:rPr lang="en-US" sz="1400" dirty="0">
                <a:solidFill>
                  <a:schemeClr val="bg1"/>
                </a:solidFill>
                <a:latin typeface="Akkurat Office" panose="02000503030000020004" charset="0"/>
              </a:rPr>
              <a:t> Class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163F74C-8516-3FF4-427E-5AF75B251B0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63750" y="1601678"/>
            <a:ext cx="1476874" cy="25317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8AAB4E3-E511-4F58-B500-EA93BB9FEAE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53977" y="1907404"/>
            <a:ext cx="1210930" cy="37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6052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84B88-33D7-ACBC-FD63-2AD9F14CE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C40D78F-412E-F1A9-9D15-12FD65C9E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7953" y="2940803"/>
            <a:ext cx="2774198" cy="277419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BF1959-F075-A5C0-570A-7625E50CA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FB4BF-9C30-A94B-8CCB-3BFBA1A832FD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39FA81B-7B83-9B7C-89E8-B4562ECD6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Event-Generator: Double Cascade Reconstruction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4BB6C9-818A-0F9D-1596-32AE35AD9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83" y="1533896"/>
            <a:ext cx="3747623" cy="374762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5F312679-BC4F-F326-9110-53BC75D7A0B2}"/>
              </a:ext>
            </a:extLst>
          </p:cNvPr>
          <p:cNvGrpSpPr/>
          <p:nvPr/>
        </p:nvGrpSpPr>
        <p:grpSpPr>
          <a:xfrm>
            <a:off x="5027474" y="1346327"/>
            <a:ext cx="2724677" cy="1050095"/>
            <a:chOff x="5030373" y="1406411"/>
            <a:chExt cx="2724677" cy="105009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1ED519E-0BD5-8DE5-302C-3A40C7D57E66}"/>
                </a:ext>
              </a:extLst>
            </p:cNvPr>
            <p:cNvGrpSpPr/>
            <p:nvPr/>
          </p:nvGrpSpPr>
          <p:grpSpPr>
            <a:xfrm>
              <a:off x="5030373" y="1809208"/>
              <a:ext cx="2724677" cy="647298"/>
              <a:chOff x="2058158" y="4206552"/>
              <a:chExt cx="2724677" cy="647298"/>
            </a:xfrm>
          </p:grpSpPr>
          <p:cxnSp>
            <p:nvCxnSpPr>
              <p:cNvPr id="6" name="Gerade Verbindung mit Pfeil 9">
                <a:extLst>
                  <a:ext uri="{FF2B5EF4-FFF2-40B4-BE49-F238E27FC236}">
                    <a16:creationId xmlns:a16="http://schemas.microsoft.com/office/drawing/2014/main" id="{59312EAB-F01A-E3CD-330F-B474F52417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88806" y="4534254"/>
                <a:ext cx="2594029" cy="0"/>
              </a:xfrm>
              <a:prstGeom prst="straightConnector1">
                <a:avLst/>
              </a:prstGeom>
              <a:ln w="38100">
                <a:solidFill>
                  <a:schemeClr val="tx2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09BDC9D8-4131-0D98-047F-3C79ED8986A7}"/>
                  </a:ext>
                </a:extLst>
              </p:cNvPr>
              <p:cNvSpPr/>
              <p:nvPr/>
            </p:nvSpPr>
            <p:spPr>
              <a:xfrm>
                <a:off x="2058158" y="4206552"/>
                <a:ext cx="647298" cy="647298"/>
              </a:xfrm>
              <a:prstGeom prst="ellipse">
                <a:avLst/>
              </a:prstGeom>
              <a:solidFill>
                <a:srgbClr val="4684B5"/>
              </a:solidFill>
              <a:ln w="25400">
                <a:solidFill>
                  <a:srgbClr val="79797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5E852FA7-5FDA-8A81-D564-A93DAD1B3B02}"/>
                  </a:ext>
                </a:extLst>
              </p:cNvPr>
              <p:cNvSpPr/>
              <p:nvPr/>
            </p:nvSpPr>
            <p:spPr>
              <a:xfrm>
                <a:off x="3668407" y="4349588"/>
                <a:ext cx="369332" cy="369332"/>
              </a:xfrm>
              <a:prstGeom prst="ellipse">
                <a:avLst/>
              </a:prstGeom>
              <a:solidFill>
                <a:srgbClr val="4684B5"/>
              </a:solidFill>
              <a:ln w="25400">
                <a:solidFill>
                  <a:srgbClr val="79797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Left Brace 20">
              <a:extLst>
                <a:ext uri="{FF2B5EF4-FFF2-40B4-BE49-F238E27FC236}">
                  <a16:creationId xmlns:a16="http://schemas.microsoft.com/office/drawing/2014/main" id="{43CF94EE-ADFC-AF3D-F6AA-89BAD9C6ECB7}"/>
                </a:ext>
              </a:extLst>
            </p:cNvPr>
            <p:cNvSpPr/>
            <p:nvPr/>
          </p:nvSpPr>
          <p:spPr>
            <a:xfrm rot="5400000">
              <a:off x="6060923" y="962027"/>
              <a:ext cx="129921" cy="1462674"/>
            </a:xfrm>
            <a:prstGeom prst="leftBrac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0416AEB-93A0-A9A3-6ED2-7E96506B7699}"/>
                </a:ext>
              </a:extLst>
            </p:cNvPr>
            <p:cNvSpPr txBox="1"/>
            <p:nvPr/>
          </p:nvSpPr>
          <p:spPr>
            <a:xfrm>
              <a:off x="5677670" y="1406411"/>
              <a:ext cx="962952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100" dirty="0">
                  <a:solidFill>
                    <a:schemeClr val="tx2"/>
                  </a:solidFill>
                </a:rPr>
                <a:t>Separation d</a:t>
              </a:r>
              <a:endParaRPr lang="en-US" sz="1100" dirty="0"/>
            </a:p>
          </p:txBody>
        </p:sp>
      </p:grpSp>
      <p:sp>
        <p:nvSpPr>
          <p:cNvPr id="24" name="TextBox 147">
            <a:extLst>
              <a:ext uri="{FF2B5EF4-FFF2-40B4-BE49-F238E27FC236}">
                <a16:creationId xmlns:a16="http://schemas.microsoft.com/office/drawing/2014/main" id="{CF1CAAB7-34F5-7EE6-D72C-99B7447A3B26}"/>
              </a:ext>
            </a:extLst>
          </p:cNvPr>
          <p:cNvSpPr txBox="1"/>
          <p:nvPr/>
        </p:nvSpPr>
        <p:spPr>
          <a:xfrm>
            <a:off x="522000" y="999903"/>
            <a:ext cx="2562830" cy="307777"/>
          </a:xfrm>
          <a:prstGeom prst="rect">
            <a:avLst/>
          </a:prstGeom>
          <a:solidFill>
            <a:schemeClr val="accent3"/>
          </a:solidFill>
          <a:ln w="25400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Akkurat Office" panose="02000503030000020004" charset="0"/>
              </a:rPr>
              <a:t>Double Cascade Separation</a:t>
            </a:r>
            <a:endParaRPr lang="en-US" sz="1400" dirty="0">
              <a:solidFill>
                <a:schemeClr val="bg1"/>
              </a:solidFill>
              <a:latin typeface="Akkurat Office" panose="02000503030000020004" charset="0"/>
            </a:endParaRPr>
          </a:p>
        </p:txBody>
      </p:sp>
      <p:sp>
        <p:nvSpPr>
          <p:cNvPr id="25" name="TextBox 147">
            <a:extLst>
              <a:ext uri="{FF2B5EF4-FFF2-40B4-BE49-F238E27FC236}">
                <a16:creationId xmlns:a16="http://schemas.microsoft.com/office/drawing/2014/main" id="{830F7EE4-54E0-5F39-41F5-73C74C454F30}"/>
              </a:ext>
            </a:extLst>
          </p:cNvPr>
          <p:cNvSpPr txBox="1"/>
          <p:nvPr/>
        </p:nvSpPr>
        <p:spPr>
          <a:xfrm>
            <a:off x="5027474" y="999903"/>
            <a:ext cx="1726769" cy="307777"/>
          </a:xfrm>
          <a:prstGeom prst="rect">
            <a:avLst/>
          </a:prstGeom>
          <a:solidFill>
            <a:schemeClr val="accent3"/>
          </a:solidFill>
          <a:ln w="25400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Akkurat Office" panose="02000503030000020004" charset="0"/>
              </a:rPr>
              <a:t>Double Cascade</a:t>
            </a:r>
            <a:endParaRPr lang="en-US" sz="1400" dirty="0">
              <a:solidFill>
                <a:schemeClr val="bg1"/>
              </a:solidFill>
              <a:latin typeface="Akkurat Office" panose="02000503030000020004" charset="0"/>
            </a:endParaRPr>
          </a:p>
        </p:txBody>
      </p:sp>
      <p:sp>
        <p:nvSpPr>
          <p:cNvPr id="26" name="TextBox 147">
            <a:extLst>
              <a:ext uri="{FF2B5EF4-FFF2-40B4-BE49-F238E27FC236}">
                <a16:creationId xmlns:a16="http://schemas.microsoft.com/office/drawing/2014/main" id="{0F34FC13-CE7A-E5FC-68B5-074BB06EAD36}"/>
              </a:ext>
            </a:extLst>
          </p:cNvPr>
          <p:cNvSpPr txBox="1"/>
          <p:nvPr/>
        </p:nvSpPr>
        <p:spPr>
          <a:xfrm>
            <a:off x="5027474" y="2663151"/>
            <a:ext cx="1908749" cy="307777"/>
          </a:xfrm>
          <a:prstGeom prst="rect">
            <a:avLst/>
          </a:prstGeom>
          <a:solidFill>
            <a:schemeClr val="accent3"/>
          </a:solidFill>
          <a:ln w="25400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Akkurat Office" panose="02000503030000020004" charset="0"/>
              </a:rPr>
              <a:t>Angular Resolution</a:t>
            </a:r>
            <a:endParaRPr lang="en-US" sz="1400" dirty="0">
              <a:solidFill>
                <a:schemeClr val="bg1"/>
              </a:solidFill>
              <a:latin typeface="Akkurat Office" panose="020005030300000200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4721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680C16-1208-9D86-C9EF-948E0ED36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FB4BF-9C30-A94B-8CCB-3BFBA1A832FD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DF9330-BB23-E13F-613E-362A4C53A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Event-Generator: Track Reconstruction</a:t>
            </a:r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120B320-1A1D-A0A8-881F-C84EB29A48CC}"/>
              </a:ext>
            </a:extLst>
          </p:cNvPr>
          <p:cNvGrpSpPr/>
          <p:nvPr/>
        </p:nvGrpSpPr>
        <p:grpSpPr>
          <a:xfrm>
            <a:off x="489763" y="868520"/>
            <a:ext cx="4581477" cy="2144283"/>
            <a:chOff x="522000" y="1075925"/>
            <a:chExt cx="4581477" cy="2144283"/>
          </a:xfrm>
        </p:grpSpPr>
        <p:grpSp>
          <p:nvGrpSpPr>
            <p:cNvPr id="5" name="Gruppieren 12">
              <a:extLst>
                <a:ext uri="{FF2B5EF4-FFF2-40B4-BE49-F238E27FC236}">
                  <a16:creationId xmlns:a16="http://schemas.microsoft.com/office/drawing/2014/main" id="{8AF957ED-862D-A5E7-A486-D4AA7BBCE178}"/>
                </a:ext>
              </a:extLst>
            </p:cNvPr>
            <p:cNvGrpSpPr/>
            <p:nvPr/>
          </p:nvGrpSpPr>
          <p:grpSpPr>
            <a:xfrm>
              <a:off x="522000" y="1075925"/>
              <a:ext cx="4581477" cy="2144283"/>
              <a:chOff x="1115019" y="4070489"/>
              <a:chExt cx="3249689" cy="1618923"/>
            </a:xfrm>
          </p:grpSpPr>
          <p:sp>
            <p:nvSpPr>
              <p:cNvPr id="6" name="Rechteck 3">
                <a:extLst>
                  <a:ext uri="{FF2B5EF4-FFF2-40B4-BE49-F238E27FC236}">
                    <a16:creationId xmlns:a16="http://schemas.microsoft.com/office/drawing/2014/main" id="{1ABAD94A-3CE2-4598-AF26-D162B7031DE3}"/>
                  </a:ext>
                </a:extLst>
              </p:cNvPr>
              <p:cNvSpPr/>
              <p:nvPr/>
            </p:nvSpPr>
            <p:spPr>
              <a:xfrm>
                <a:off x="1115019" y="4070489"/>
                <a:ext cx="3249689" cy="1618923"/>
              </a:xfrm>
              <a:prstGeom prst="rect">
                <a:avLst/>
              </a:prstGeom>
              <a:solidFill>
                <a:srgbClr val="01172E">
                  <a:alpha val="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7" name="Inhaltsplatzhalter 2">
                <a:extLst>
                  <a:ext uri="{FF2B5EF4-FFF2-40B4-BE49-F238E27FC236}">
                    <a16:creationId xmlns:a16="http://schemas.microsoft.com/office/drawing/2014/main" id="{8309077C-EDB9-3E11-A83A-79581FB3D9D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65785" y="4124758"/>
                <a:ext cx="3198923" cy="1335028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142863" indent="-142863" algn="l" defTabSz="571454" rtl="0" eaLnBrk="1" latinLnBrk="0" hangingPunct="1">
                  <a:lnSpc>
                    <a:spcPct val="90000"/>
                  </a:lnSpc>
                  <a:spcBef>
                    <a:spcPts val="625"/>
                  </a:spcBef>
                  <a:buClr>
                    <a:schemeClr val="accent1"/>
                  </a:buClr>
                  <a:buFont typeface="Wingdings" charset="2"/>
                  <a:buChar char="§"/>
                  <a:defRPr sz="1500" b="0" i="0" kern="1200">
                    <a:solidFill>
                      <a:schemeClr val="tx1"/>
                    </a:solidFill>
                    <a:latin typeface="Akkurat Office Regular" charset="0"/>
                    <a:ea typeface="Akkurat Office Regular" charset="0"/>
                    <a:cs typeface="Akkurat Office Regular" charset="0"/>
                  </a:defRPr>
                </a:lvl1pPr>
                <a:lvl2pPr marL="428591" indent="-142863" algn="l" defTabSz="571454" rtl="0" eaLnBrk="1" latinLnBrk="0" hangingPunct="1">
                  <a:lnSpc>
                    <a:spcPct val="90000"/>
                  </a:lnSpc>
                  <a:spcBef>
                    <a:spcPts val="312"/>
                  </a:spcBef>
                  <a:buClr>
                    <a:schemeClr val="accent1"/>
                  </a:buClr>
                  <a:buFont typeface="Wingdings" charset="2"/>
                  <a:buChar char="§"/>
                  <a:defRPr sz="1500" b="0" i="0" kern="1200">
                    <a:solidFill>
                      <a:schemeClr val="tx1"/>
                    </a:solidFill>
                    <a:latin typeface="Akkurat Office Regular" charset="0"/>
                    <a:ea typeface="Akkurat Office Regular" charset="0"/>
                    <a:cs typeface="Akkurat Office Regular" charset="0"/>
                  </a:defRPr>
                </a:lvl2pPr>
                <a:lvl3pPr marL="714317" indent="-142863" algn="l" defTabSz="571454" rtl="0" eaLnBrk="1" latinLnBrk="0" hangingPunct="1">
                  <a:lnSpc>
                    <a:spcPct val="90000"/>
                  </a:lnSpc>
                  <a:spcBef>
                    <a:spcPts val="312"/>
                  </a:spcBef>
                  <a:buClr>
                    <a:schemeClr val="accent1"/>
                  </a:buClr>
                  <a:buFont typeface="Wingdings" charset="2"/>
                  <a:buChar char="§"/>
                  <a:defRPr sz="1500" b="0" i="0" kern="1200">
                    <a:solidFill>
                      <a:schemeClr val="tx1"/>
                    </a:solidFill>
                    <a:latin typeface="Akkurat Office Regular" charset="0"/>
                    <a:ea typeface="Akkurat Office Regular" charset="0"/>
                    <a:cs typeface="Akkurat Office Regular" charset="0"/>
                  </a:defRPr>
                </a:lvl3pPr>
                <a:lvl4pPr marL="1000045" indent="-142863" algn="l" defTabSz="571454" rtl="0" eaLnBrk="1" latinLnBrk="0" hangingPunct="1">
                  <a:lnSpc>
                    <a:spcPct val="90000"/>
                  </a:lnSpc>
                  <a:spcBef>
                    <a:spcPts val="312"/>
                  </a:spcBef>
                  <a:buClr>
                    <a:schemeClr val="accent1"/>
                  </a:buClr>
                  <a:buFont typeface="Wingdings" charset="2"/>
                  <a:buChar char="§"/>
                  <a:defRPr sz="1500" b="0" i="0" kern="1200">
                    <a:solidFill>
                      <a:schemeClr val="tx1"/>
                    </a:solidFill>
                    <a:latin typeface="Akkurat Office Regular" charset="0"/>
                    <a:ea typeface="Akkurat Office Regular" charset="0"/>
                    <a:cs typeface="Akkurat Office Regular" charset="0"/>
                  </a:defRPr>
                </a:lvl4pPr>
                <a:lvl5pPr marL="1285773" indent="-142863" algn="l" defTabSz="571454" rtl="0" eaLnBrk="1" latinLnBrk="0" hangingPunct="1">
                  <a:lnSpc>
                    <a:spcPct val="90000"/>
                  </a:lnSpc>
                  <a:spcBef>
                    <a:spcPts val="312"/>
                  </a:spcBef>
                  <a:buClr>
                    <a:schemeClr val="accent1"/>
                  </a:buClr>
                  <a:buFont typeface="Wingdings" charset="2"/>
                  <a:buChar char="§"/>
                  <a:defRPr sz="1500" b="0" i="0" kern="1200">
                    <a:solidFill>
                      <a:schemeClr val="tx1"/>
                    </a:solidFill>
                    <a:latin typeface="Akkurat Office Regular" charset="0"/>
                    <a:ea typeface="Akkurat Office Regular" charset="0"/>
                    <a:cs typeface="Akkurat Office Regular" charset="0"/>
                  </a:defRPr>
                </a:lvl5pPr>
                <a:lvl6pPr marL="1571499" indent="-142863" algn="l" defTabSz="571454" rtl="0" eaLnBrk="1" latinLnBrk="0" hangingPunct="1">
                  <a:lnSpc>
                    <a:spcPct val="90000"/>
                  </a:lnSpc>
                  <a:spcBef>
                    <a:spcPts val="312"/>
                  </a:spcBef>
                  <a:buFont typeface="Arial"/>
                  <a:buChar char="•"/>
                  <a:defRPr sz="112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57227" indent="-142863" algn="l" defTabSz="571454" rtl="0" eaLnBrk="1" latinLnBrk="0" hangingPunct="1">
                  <a:lnSpc>
                    <a:spcPct val="90000"/>
                  </a:lnSpc>
                  <a:spcBef>
                    <a:spcPts val="312"/>
                  </a:spcBef>
                  <a:buFont typeface="Arial"/>
                  <a:buChar char="•"/>
                  <a:defRPr sz="112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42953" indent="-142863" algn="l" defTabSz="571454" rtl="0" eaLnBrk="1" latinLnBrk="0" hangingPunct="1">
                  <a:lnSpc>
                    <a:spcPct val="90000"/>
                  </a:lnSpc>
                  <a:spcBef>
                    <a:spcPts val="312"/>
                  </a:spcBef>
                  <a:buFont typeface="Arial"/>
                  <a:buChar char="•"/>
                  <a:defRPr sz="112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28681" indent="-142863" algn="l" defTabSz="571454" rtl="0" eaLnBrk="1" latinLnBrk="0" hangingPunct="1">
                  <a:lnSpc>
                    <a:spcPct val="90000"/>
                  </a:lnSpc>
                  <a:spcBef>
                    <a:spcPts val="312"/>
                  </a:spcBef>
                  <a:buFont typeface="Arial"/>
                  <a:buChar char="•"/>
                  <a:defRPr sz="112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r>
                  <a:rPr lang="en-US" sz="1200" dirty="0">
                    <a:solidFill>
                      <a:schemeClr val="tx2"/>
                    </a:solidFill>
                    <a:latin typeface="Akkurat Office" panose="02000503030000020004" pitchFamily="50" charset="0"/>
                  </a:rPr>
                  <a:t>Track reconstruction:</a:t>
                </a:r>
                <a:endParaRPr lang="en-US" sz="1100" dirty="0">
                  <a:solidFill>
                    <a:schemeClr val="tx2"/>
                  </a:solidFill>
                  <a:latin typeface="Akkurat Light Office" panose="02000503030000020004" pitchFamily="50" charset="0"/>
                </a:endParaRP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  <a:buClr>
                    <a:srgbClr val="5C9FC9"/>
                  </a:buClr>
                  <a:buFont typeface="Wingdings" panose="05000000000000000000" pitchFamily="2" charset="2"/>
                  <a:buChar char="§"/>
                </a:pPr>
                <a:r>
                  <a:rPr lang="en-US" sz="1100" dirty="0">
                    <a:solidFill>
                      <a:schemeClr val="tx2"/>
                    </a:solidFill>
                    <a:latin typeface="Akkurat Light Office" panose="02000503030000020004" pitchFamily="50" charset="0"/>
                  </a:rPr>
                  <a:t>Hypothesis consists of:</a:t>
                </a:r>
              </a:p>
              <a:p>
                <a:pPr lvl="1">
                  <a:lnSpc>
                    <a:spcPct val="100000"/>
                  </a:lnSpc>
                  <a:spcBef>
                    <a:spcPts val="600"/>
                  </a:spcBef>
                  <a:buClr>
                    <a:srgbClr val="5C9FC9"/>
                  </a:buClr>
                  <a:buFont typeface="Wingdings" panose="05000000000000000000" pitchFamily="2" charset="2"/>
                  <a:buChar char="§"/>
                </a:pPr>
                <a:r>
                  <a:rPr lang="en-US" sz="1100" dirty="0">
                    <a:solidFill>
                      <a:schemeClr val="tx2"/>
                    </a:solidFill>
                    <a:latin typeface="Akkurat Light Office" panose="02000503030000020004" pitchFamily="50" charset="0"/>
                  </a:rPr>
                  <a:t>Track vertex location and time, direction and energy/length</a:t>
                </a:r>
              </a:p>
              <a:p>
                <a:pPr lvl="1">
                  <a:lnSpc>
                    <a:spcPct val="100000"/>
                  </a:lnSpc>
                  <a:spcBef>
                    <a:spcPts val="600"/>
                  </a:spcBef>
                  <a:buClr>
                    <a:srgbClr val="5C9FC9"/>
                  </a:buClr>
                  <a:buFont typeface="Wingdings" panose="05000000000000000000" pitchFamily="2" charset="2"/>
                  <a:buChar char="§"/>
                </a:pPr>
                <a:r>
                  <a:rPr lang="en-US" sz="1100" dirty="0">
                    <a:solidFill>
                      <a:schemeClr val="tx2"/>
                    </a:solidFill>
                    <a:latin typeface="Akkurat Light Office" panose="02000503030000020004" pitchFamily="50" charset="0"/>
                  </a:rPr>
                  <a:t>Energy depositions along track (e.g.: individual cascades)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r>
                  <a:rPr lang="en-US" sz="1100" dirty="0">
                    <a:solidFill>
                      <a:schemeClr val="tx2"/>
                    </a:solidFill>
                    <a:latin typeface="Akkurat Office" panose="02000503030000020004" pitchFamily="50" charset="0"/>
                  </a:rPr>
                  <a:t>Challenges:</a:t>
                </a:r>
                <a:endParaRPr lang="en-US" sz="1050" dirty="0">
                  <a:solidFill>
                    <a:schemeClr val="tx2"/>
                  </a:solidFill>
                  <a:latin typeface="Akkurat Light Office" panose="02000503030000020004" pitchFamily="50" charset="0"/>
                </a:endParaRP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  <a:buClr>
                    <a:srgbClr val="5C9FC9"/>
                  </a:buClr>
                  <a:buFont typeface="Wingdings" panose="05000000000000000000" pitchFamily="2" charset="2"/>
                  <a:buChar char="§"/>
                </a:pPr>
                <a:r>
                  <a:rPr lang="en-US" sz="1100" dirty="0">
                    <a:solidFill>
                      <a:schemeClr val="tx2"/>
                    </a:solidFill>
                    <a:latin typeface="Akkurat Light Office" panose="02000503030000020004" pitchFamily="50" charset="0"/>
                  </a:rPr>
                  <a:t>For accurate description of event </a:t>
                </a:r>
                <a:r>
                  <a:rPr lang="en-US" sz="1100" b="1" dirty="0">
                    <a:solidFill>
                      <a:schemeClr val="tx2"/>
                    </a:solidFill>
                    <a:latin typeface="Akkurat Light Office" panose="02000503030000020004" pitchFamily="50" charset="0"/>
                  </a:rPr>
                  <a:t>O</a:t>
                </a:r>
                <a:r>
                  <a:rPr lang="en-US" sz="1100" dirty="0">
                    <a:solidFill>
                      <a:schemeClr val="tx2"/>
                    </a:solidFill>
                    <a:latin typeface="Akkurat Light Office" panose="02000503030000020004" pitchFamily="50" charset="0"/>
                  </a:rPr>
                  <a:t>(100) cascades are required!</a:t>
                </a: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  <a:buClr>
                    <a:srgbClr val="5C9FC9"/>
                  </a:buClr>
                  <a:buFont typeface="Wingdings" panose="05000000000000000000" pitchFamily="2" charset="2"/>
                  <a:buChar char="§"/>
                </a:pPr>
                <a:r>
                  <a:rPr lang="en-US" sz="1100" dirty="0">
                    <a:solidFill>
                      <a:schemeClr val="tx2"/>
                    </a:solidFill>
                    <a:latin typeface="Akkurat Light Office" panose="02000503030000020004" pitchFamily="50" charset="0"/>
                  </a:rPr>
                  <a:t>Current implementation runs into runtime and memory issues</a:t>
                </a:r>
              </a:p>
            </p:txBody>
          </p:sp>
        </p:grp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A4EDB652-DE44-4CB4-EE32-BC308BCC63C6}"/>
                </a:ext>
              </a:extLst>
            </p:cNvPr>
            <p:cNvSpPr txBox="1"/>
            <p:nvPr/>
          </p:nvSpPr>
          <p:spPr>
            <a:xfrm>
              <a:off x="890566" y="2893999"/>
              <a:ext cx="3672394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chemeClr val="tx2"/>
                  </a:solidFill>
                  <a:latin typeface="Akkurat Office" panose="02000503030000020004" pitchFamily="50" charset="0"/>
                </a:rPr>
                <a:t>High number of parameters: difficult minimization!</a:t>
              </a:r>
              <a:endParaRPr lang="en-US" sz="1100" dirty="0"/>
            </a:p>
          </p:txBody>
        </p:sp>
        <p:cxnSp>
          <p:nvCxnSpPr>
            <p:cNvPr id="9" name="Gerade Verbindung mit Pfeil 9">
              <a:extLst>
                <a:ext uri="{FF2B5EF4-FFF2-40B4-BE49-F238E27FC236}">
                  <a16:creationId xmlns:a16="http://schemas.microsoft.com/office/drawing/2014/main" id="{06FC6B6D-3C25-4604-3E88-D4F9E039437A}"/>
                </a:ext>
              </a:extLst>
            </p:cNvPr>
            <p:cNvCxnSpPr>
              <a:cxnSpLocks/>
            </p:cNvCxnSpPr>
            <p:nvPr/>
          </p:nvCxnSpPr>
          <p:spPr>
            <a:xfrm>
              <a:off x="664727" y="3035837"/>
              <a:ext cx="259157" cy="0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1843488E-4D67-948E-4A01-CB8502733C06}"/>
              </a:ext>
            </a:extLst>
          </p:cNvPr>
          <p:cNvGrpSpPr/>
          <p:nvPr/>
        </p:nvGrpSpPr>
        <p:grpSpPr>
          <a:xfrm>
            <a:off x="5738337" y="1267077"/>
            <a:ext cx="3321199" cy="2490899"/>
            <a:chOff x="965078" y="2093866"/>
            <a:chExt cx="5274746" cy="3956060"/>
          </a:xfrm>
        </p:grpSpPr>
        <p:pic>
          <p:nvPicPr>
            <p:cNvPr id="13" name="Grafik 8">
              <a:extLst>
                <a:ext uri="{FF2B5EF4-FFF2-40B4-BE49-F238E27FC236}">
                  <a16:creationId xmlns:a16="http://schemas.microsoft.com/office/drawing/2014/main" id="{576EC55F-459A-B3BF-7264-CC78E28E8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965078" y="2093866"/>
              <a:ext cx="5274746" cy="3956060"/>
            </a:xfrm>
            <a:prstGeom prst="rect">
              <a:avLst/>
            </a:prstGeom>
          </p:spPr>
        </p:pic>
        <p:sp>
          <p:nvSpPr>
            <p:cNvPr id="14" name="Textfeld 6">
              <a:extLst>
                <a:ext uri="{FF2B5EF4-FFF2-40B4-BE49-F238E27FC236}">
                  <a16:creationId xmlns:a16="http://schemas.microsoft.com/office/drawing/2014/main" id="{392080AA-6192-5645-E6C3-0F636D9A992B}"/>
                </a:ext>
              </a:extLst>
            </p:cNvPr>
            <p:cNvSpPr txBox="1"/>
            <p:nvPr/>
          </p:nvSpPr>
          <p:spPr>
            <a:xfrm>
              <a:off x="1906819" y="2951535"/>
              <a:ext cx="515879" cy="391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b="1" dirty="0" err="1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ns</a:t>
              </a:r>
              <a:endParaRPr lang="en-US" sz="1000" b="1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538">
                <a:extLst>
                  <a:ext uri="{FF2B5EF4-FFF2-40B4-BE49-F238E27FC236}">
                    <a16:creationId xmlns:a16="http://schemas.microsoft.com/office/drawing/2014/main" id="{CA40D97D-B364-EFFD-4DAF-055064D6CD2E}"/>
                  </a:ext>
                </a:extLst>
              </p:cNvPr>
              <p:cNvSpPr txBox="1"/>
              <p:nvPr/>
            </p:nvSpPr>
            <p:spPr>
              <a:xfrm>
                <a:off x="6564600" y="845394"/>
                <a:ext cx="16094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2"/>
                    </a:solidFill>
                    <a:latin typeface="Akkurat Office" panose="02000503030000020004" pitchFamily="50" charset="0"/>
                  </a:rPr>
                  <a:t>Entering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endParaRPr lang="en-US" dirty="0">
                  <a:solidFill>
                    <a:schemeClr val="tx2"/>
                  </a:solidFill>
                  <a:latin typeface="Akkurat Office" panose="02000503030000020004" pitchFamily="50" charset="0"/>
                </a:endParaRPr>
              </a:p>
            </p:txBody>
          </p:sp>
        </mc:Choice>
        <mc:Fallback xmlns="">
          <p:sp>
            <p:nvSpPr>
              <p:cNvPr id="15" name="Textfeld 538">
                <a:extLst>
                  <a:ext uri="{FF2B5EF4-FFF2-40B4-BE49-F238E27FC236}">
                    <a16:creationId xmlns:a16="http://schemas.microsoft.com/office/drawing/2014/main" id="{CA40D97D-B364-EFFD-4DAF-055064D6C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4600" y="845394"/>
                <a:ext cx="1609488" cy="369332"/>
              </a:xfrm>
              <a:prstGeom prst="rect">
                <a:avLst/>
              </a:prstGeom>
              <a:blipFill>
                <a:blip r:embed="rId3"/>
                <a:stretch>
                  <a:fillRect l="-3409" t="-8333" b="-2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33208EE1-6E3C-EC05-97B4-315C84F82186}"/>
              </a:ext>
            </a:extLst>
          </p:cNvPr>
          <p:cNvGrpSpPr/>
          <p:nvPr/>
        </p:nvGrpSpPr>
        <p:grpSpPr>
          <a:xfrm>
            <a:off x="3930642" y="4409930"/>
            <a:ext cx="4349805" cy="820704"/>
            <a:chOff x="542272" y="4164759"/>
            <a:chExt cx="4349805" cy="820704"/>
          </a:xfrm>
        </p:grpSpPr>
        <p:cxnSp>
          <p:nvCxnSpPr>
            <p:cNvPr id="16" name="Gerade Verbindung mit Pfeil 9">
              <a:extLst>
                <a:ext uri="{FF2B5EF4-FFF2-40B4-BE49-F238E27FC236}">
                  <a16:creationId xmlns:a16="http://schemas.microsoft.com/office/drawing/2014/main" id="{47FBA36C-04A4-DB4F-A021-A3E9F2A905E4}"/>
                </a:ext>
              </a:extLst>
            </p:cNvPr>
            <p:cNvCxnSpPr>
              <a:cxnSpLocks/>
            </p:cNvCxnSpPr>
            <p:nvPr/>
          </p:nvCxnSpPr>
          <p:spPr>
            <a:xfrm>
              <a:off x="542272" y="4534254"/>
              <a:ext cx="4240563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2AE7D98-44F7-4282-5427-EDC76A45538F}"/>
                    </a:ext>
                  </a:extLst>
                </p:cNvPr>
                <p:cNvSpPr txBox="1"/>
                <p:nvPr/>
              </p:nvSpPr>
              <p:spPr>
                <a:xfrm>
                  <a:off x="4382279" y="4616131"/>
                  <a:ext cx="50979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1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2AE7D98-44F7-4282-5427-EDC76A4553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82279" y="4616131"/>
                  <a:ext cx="509798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B4F75B5-F6C0-9643-1225-E217CE9DC72A}"/>
                </a:ext>
              </a:extLst>
            </p:cNvPr>
            <p:cNvSpPr/>
            <p:nvPr/>
          </p:nvSpPr>
          <p:spPr>
            <a:xfrm>
              <a:off x="890566" y="4362950"/>
              <a:ext cx="333171" cy="333171"/>
            </a:xfrm>
            <a:prstGeom prst="ellipse">
              <a:avLst/>
            </a:prstGeom>
            <a:solidFill>
              <a:srgbClr val="4684B5"/>
            </a:solidFill>
            <a:ln w="25400">
              <a:solidFill>
                <a:srgbClr val="79797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B8A940C-10D0-B55B-68C3-FB08AC0B54A5}"/>
                </a:ext>
              </a:extLst>
            </p:cNvPr>
            <p:cNvSpPr/>
            <p:nvPr/>
          </p:nvSpPr>
          <p:spPr>
            <a:xfrm>
              <a:off x="1350463" y="4234873"/>
              <a:ext cx="598762" cy="598762"/>
            </a:xfrm>
            <a:prstGeom prst="ellipse">
              <a:avLst/>
            </a:prstGeom>
            <a:solidFill>
              <a:srgbClr val="4684B5"/>
            </a:solidFill>
            <a:ln w="25400">
              <a:solidFill>
                <a:srgbClr val="79797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14F1171-12EF-627B-5B8F-9A139675E54F}"/>
                </a:ext>
              </a:extLst>
            </p:cNvPr>
            <p:cNvSpPr/>
            <p:nvPr/>
          </p:nvSpPr>
          <p:spPr>
            <a:xfrm>
              <a:off x="2075952" y="4433963"/>
              <a:ext cx="182168" cy="182168"/>
            </a:xfrm>
            <a:prstGeom prst="ellipse">
              <a:avLst/>
            </a:prstGeom>
            <a:solidFill>
              <a:srgbClr val="4684B5"/>
            </a:solidFill>
            <a:ln w="25400">
              <a:solidFill>
                <a:srgbClr val="79797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055E11C-712C-2B61-8F84-D10F732D3A66}"/>
                </a:ext>
              </a:extLst>
            </p:cNvPr>
            <p:cNvSpPr/>
            <p:nvPr/>
          </p:nvSpPr>
          <p:spPr>
            <a:xfrm>
              <a:off x="2447331" y="4367668"/>
              <a:ext cx="333171" cy="333171"/>
            </a:xfrm>
            <a:prstGeom prst="ellipse">
              <a:avLst/>
            </a:prstGeom>
            <a:solidFill>
              <a:srgbClr val="4684B5"/>
            </a:solidFill>
            <a:ln w="25400">
              <a:solidFill>
                <a:srgbClr val="79797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C3DB302-721E-569F-DCEB-F456F7A193E5}"/>
                </a:ext>
              </a:extLst>
            </p:cNvPr>
            <p:cNvSpPr/>
            <p:nvPr/>
          </p:nvSpPr>
          <p:spPr>
            <a:xfrm>
              <a:off x="2967172" y="4164759"/>
              <a:ext cx="738988" cy="738988"/>
            </a:xfrm>
            <a:prstGeom prst="ellipse">
              <a:avLst/>
            </a:prstGeom>
            <a:solidFill>
              <a:srgbClr val="4684B5"/>
            </a:solidFill>
            <a:ln w="25400">
              <a:solidFill>
                <a:srgbClr val="79797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FD9FEC2-0A90-B49A-5F49-98F6F230B502}"/>
                </a:ext>
              </a:extLst>
            </p:cNvPr>
            <p:cNvSpPr/>
            <p:nvPr/>
          </p:nvSpPr>
          <p:spPr>
            <a:xfrm>
              <a:off x="4049108" y="4367668"/>
              <a:ext cx="333171" cy="333171"/>
            </a:xfrm>
            <a:prstGeom prst="ellipse">
              <a:avLst/>
            </a:prstGeom>
            <a:solidFill>
              <a:srgbClr val="4684B5"/>
            </a:solidFill>
            <a:ln w="25400">
              <a:solidFill>
                <a:srgbClr val="79797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47">
            <a:extLst>
              <a:ext uri="{FF2B5EF4-FFF2-40B4-BE49-F238E27FC236}">
                <a16:creationId xmlns:a16="http://schemas.microsoft.com/office/drawing/2014/main" id="{0C0C8B18-5531-941C-FBB2-C0F9019BD1EB}"/>
              </a:ext>
            </a:extLst>
          </p:cNvPr>
          <p:cNvSpPr txBox="1"/>
          <p:nvPr/>
        </p:nvSpPr>
        <p:spPr>
          <a:xfrm>
            <a:off x="3911933" y="4014521"/>
            <a:ext cx="2231082" cy="307777"/>
          </a:xfrm>
          <a:prstGeom prst="rect">
            <a:avLst/>
          </a:prstGeom>
          <a:solidFill>
            <a:schemeClr val="accent3"/>
          </a:solidFill>
          <a:ln w="25400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Akkurat Office" panose="02000503030000020004" charset="0"/>
              </a:rPr>
              <a:t>Track Parameterization</a:t>
            </a:r>
            <a:endParaRPr lang="en-US" sz="1400" dirty="0">
              <a:solidFill>
                <a:schemeClr val="bg1"/>
              </a:solidFill>
              <a:latin typeface="Akkurat Office" panose="0200050303000002000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DF1A6B6-BB40-5F18-227E-37DF45955531}"/>
              </a:ext>
            </a:extLst>
          </p:cNvPr>
          <p:cNvGrpSpPr/>
          <p:nvPr/>
        </p:nvGrpSpPr>
        <p:grpSpPr>
          <a:xfrm>
            <a:off x="718061" y="3067975"/>
            <a:ext cx="2647236" cy="2618805"/>
            <a:chOff x="718061" y="3067975"/>
            <a:chExt cx="2647236" cy="261880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F4E9135-13B2-CB85-08EC-1FF2EE14F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8061" y="3067975"/>
              <a:ext cx="2647236" cy="261880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D6C9794-54D9-2937-2780-3951953FF990}"/>
                </a:ext>
              </a:extLst>
            </p:cNvPr>
            <p:cNvSpPr txBox="1"/>
            <p:nvPr/>
          </p:nvSpPr>
          <p:spPr>
            <a:xfrm>
              <a:off x="1637414" y="3876021"/>
              <a:ext cx="167536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200" dirty="0">
                  <a:solidFill>
                    <a:schemeClr val="tx2"/>
                  </a:solidFill>
                  <a:latin typeface="Akkurat Office" panose="02000503030000020004" pitchFamily="50" charset="0"/>
                </a:rPr>
                <a:t>10 injected cascades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888219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F1D13-84F1-18C5-012D-05B894392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2" descr="Ein Bild, das Regenschirm enthält.&#10;&#10;Automatisch generierte Beschreibung">
            <a:extLst>
              <a:ext uri="{FF2B5EF4-FFF2-40B4-BE49-F238E27FC236}">
                <a16:creationId xmlns:a16="http://schemas.microsoft.com/office/drawing/2014/main" id="{B9E0889E-BD5D-CA5A-3351-AB4E0C4B20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1299941"/>
            <a:ext cx="9144000" cy="299743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307897A3-F862-F9A1-5DF1-6BEAEC5D31ED}"/>
              </a:ext>
            </a:extLst>
          </p:cNvPr>
          <p:cNvSpPr txBox="1"/>
          <p:nvPr/>
        </p:nvSpPr>
        <p:spPr>
          <a:xfrm>
            <a:off x="486461" y="981812"/>
            <a:ext cx="4566802" cy="3963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kkurat Office" panose="02000503030000020004" pitchFamily="50" charset="0"/>
              </a:rPr>
              <a:t>Importance of Domain Knowledge and Symmetries</a:t>
            </a:r>
          </a:p>
          <a:p>
            <a:pPr>
              <a:lnSpc>
                <a:spcPct val="150000"/>
              </a:lnSpc>
            </a:pPr>
            <a:endParaRPr lang="en-US" sz="600" dirty="0">
              <a:solidFill>
                <a:schemeClr val="bg1"/>
              </a:solidFill>
              <a:latin typeface="Akkurat Light Office" panose="02000503030000020004" pitchFamily="50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kkurat Office" panose="02000503030000020004" pitchFamily="50" charset="0"/>
              </a:rPr>
              <a:t>Event Reconstruction in </a:t>
            </a:r>
            <a:r>
              <a:rPr lang="en-US" sz="1400" dirty="0" err="1">
                <a:solidFill>
                  <a:schemeClr val="bg1"/>
                </a:solidFill>
                <a:latin typeface="Akkurat Office" panose="02000503030000020004" pitchFamily="50" charset="0"/>
              </a:rPr>
              <a:t>IceCube</a:t>
            </a:r>
            <a:endParaRPr lang="en-US" sz="1400" dirty="0">
              <a:solidFill>
                <a:schemeClr val="bg1"/>
              </a:solidFill>
              <a:latin typeface="Akkurat Office" panose="02000503030000020004" pitchFamily="50" charset="0"/>
            </a:endParaRPr>
          </a:p>
          <a:p>
            <a:pPr marL="742943" marR="0" lvl="1" indent="-285747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dirty="0">
                <a:solidFill>
                  <a:srgbClr val="FFFFFF"/>
                </a:solidFill>
                <a:latin typeface="Akkurat Light Office" panose="02000503030000020004" pitchFamily="50" charset="0"/>
              </a:rPr>
              <a:t>The </a:t>
            </a:r>
            <a:r>
              <a:rPr lang="en-US" sz="1100" dirty="0" err="1">
                <a:solidFill>
                  <a:srgbClr val="FFFFFF"/>
                </a:solidFill>
                <a:latin typeface="Akkurat Light Office" panose="02000503030000020004" pitchFamily="50" charset="0"/>
              </a:rPr>
              <a:t>IceCube</a:t>
            </a:r>
            <a:r>
              <a:rPr lang="en-US" sz="1100" dirty="0">
                <a:solidFill>
                  <a:srgbClr val="FFFFFF"/>
                </a:solidFill>
                <a:latin typeface="Akkurat Light Office" panose="02000503030000020004" pitchFamily="50" charset="0"/>
              </a:rPr>
              <a:t> Neutrino Observatory</a:t>
            </a:r>
          </a:p>
          <a:p>
            <a:pPr marL="742943" lvl="1" indent="-2857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FFFFFF"/>
                </a:solidFill>
                <a:latin typeface="Akkurat Light Office" panose="02000503030000020004" pitchFamily="50" charset="0"/>
              </a:rPr>
              <a:t>Data format and challenges</a:t>
            </a:r>
            <a:endParaRPr lang="en-US" sz="1100" dirty="0">
              <a:solidFill>
                <a:schemeClr val="bg1"/>
              </a:solidFill>
              <a:latin typeface="Akkurat Light Office" panose="02000503030000020004" pitchFamily="50" charset="0"/>
            </a:endParaRPr>
          </a:p>
          <a:p>
            <a:pPr>
              <a:lnSpc>
                <a:spcPct val="150000"/>
              </a:lnSpc>
            </a:pPr>
            <a:endParaRPr lang="en-US" sz="600" dirty="0">
              <a:solidFill>
                <a:schemeClr val="bg1"/>
              </a:solidFill>
              <a:latin typeface="Akkurat Light Office" panose="02000503030000020004" pitchFamily="50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kkurat Office" panose="02000503030000020004" pitchFamily="50" charset="0"/>
              </a:rPr>
              <a:t>Convolutional Neural Networks</a:t>
            </a:r>
          </a:p>
          <a:p>
            <a:pPr marL="742943" lvl="1" indent="-2857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Akkurat Light Office" panose="02000503030000020004" pitchFamily="50" charset="0"/>
              </a:rPr>
              <a:t>Exploit approximate translational invariance</a:t>
            </a:r>
          </a:p>
          <a:p>
            <a:pPr>
              <a:lnSpc>
                <a:spcPct val="150000"/>
              </a:lnSpc>
            </a:pPr>
            <a:endParaRPr lang="en-US" sz="600" dirty="0">
              <a:solidFill>
                <a:schemeClr val="bg1"/>
              </a:solidFill>
              <a:latin typeface="Akkurat Light Office" panose="02000503030000020004" pitchFamily="50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kkurat Office" panose="02000503030000020004" pitchFamily="50" charset="0"/>
              </a:rPr>
              <a:t>Combining Maximum-Likelihood with Deep Learning</a:t>
            </a:r>
          </a:p>
          <a:p>
            <a:pPr marL="742943" lvl="1" indent="-2857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Akkurat Light Office" panose="02000503030000020004" pitchFamily="50" charset="0"/>
              </a:rPr>
              <a:t>Maximum-Likelihood Estimation</a:t>
            </a:r>
          </a:p>
          <a:p>
            <a:pPr marL="742943" lvl="1" indent="-2857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Akkurat Light Office" panose="02000503030000020004" pitchFamily="50" charset="0"/>
              </a:rPr>
              <a:t>Exploiting available symmetries and domain knowledge</a:t>
            </a:r>
          </a:p>
          <a:p>
            <a:pPr>
              <a:lnSpc>
                <a:spcPct val="150000"/>
              </a:lnSpc>
            </a:pPr>
            <a:endParaRPr lang="en-US" sz="600" dirty="0">
              <a:solidFill>
                <a:schemeClr val="bg1"/>
              </a:solidFill>
              <a:latin typeface="Akkurat Light Office" panose="02000503030000020004" pitchFamily="50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kkurat Office" panose="02000503030000020004" pitchFamily="50" charset="0"/>
              </a:rPr>
              <a:t>Ongoing and future work</a:t>
            </a:r>
          </a:p>
          <a:p>
            <a:pPr>
              <a:lnSpc>
                <a:spcPct val="150000"/>
              </a:lnSpc>
            </a:pPr>
            <a:endParaRPr lang="en-US" sz="600" dirty="0">
              <a:solidFill>
                <a:schemeClr val="bg1"/>
              </a:solidFill>
              <a:latin typeface="Akkurat Office" panose="02000503030000020004" pitchFamily="50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kkurat Office" panose="02000503030000020004" pitchFamily="50" charset="0"/>
              </a:rPr>
              <a:t>Conclusions</a:t>
            </a:r>
          </a:p>
        </p:txBody>
      </p:sp>
      <p:sp>
        <p:nvSpPr>
          <p:cNvPr id="88" name="Rechteck 87">
            <a:extLst>
              <a:ext uri="{FF2B5EF4-FFF2-40B4-BE49-F238E27FC236}">
                <a16:creationId xmlns:a16="http://schemas.microsoft.com/office/drawing/2014/main" id="{8C3BE9EA-AEBE-680A-3CDE-617D44280136}"/>
              </a:ext>
            </a:extLst>
          </p:cNvPr>
          <p:cNvSpPr/>
          <p:nvPr/>
        </p:nvSpPr>
        <p:spPr>
          <a:xfrm>
            <a:off x="428831" y="416020"/>
            <a:ext cx="59100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kkurat Office" charset="0"/>
              </a:rPr>
              <a:t>Talk Outline</a:t>
            </a:r>
          </a:p>
        </p:txBody>
      </p:sp>
      <p:sp>
        <p:nvSpPr>
          <p:cNvPr id="38" name="Foliennummernplatzhalter 3">
            <a:extLst>
              <a:ext uri="{FF2B5EF4-FFF2-40B4-BE49-F238E27FC236}">
                <a16:creationId xmlns:a16="http://schemas.microsoft.com/office/drawing/2014/main" id="{EA9162B3-22B5-4BB2-8930-5D6C6F0E84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3FB4BF-9C30-A94B-8CCB-3BFBA1A832FD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63" name="Fußzeilenplatzhalter 9">
            <a:extLst>
              <a:ext uri="{FF2B5EF4-FFF2-40B4-BE49-F238E27FC236}">
                <a16:creationId xmlns:a16="http://schemas.microsoft.com/office/drawing/2014/main" id="{C08D13D0-0321-5EFD-3F34-9CBB0922C6C1}"/>
              </a:ext>
            </a:extLst>
          </p:cNvPr>
          <p:cNvSpPr txBox="1">
            <a:spLocks/>
          </p:cNvSpPr>
          <p:nvPr/>
        </p:nvSpPr>
        <p:spPr>
          <a:xfrm>
            <a:off x="522000" y="5305818"/>
            <a:ext cx="3086100" cy="3042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Akkurat Office Regular"/>
              </a:rPr>
              <a:t>Mirco Huennefeld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3DFF501E-E59E-192C-E2CD-0764F0EB1767}"/>
              </a:ext>
            </a:extLst>
          </p:cNvPr>
          <p:cNvSpPr/>
          <p:nvPr/>
        </p:nvSpPr>
        <p:spPr>
          <a:xfrm>
            <a:off x="486461" y="4576317"/>
            <a:ext cx="4566802" cy="360924"/>
          </a:xfrm>
          <a:prstGeom prst="rect">
            <a:avLst/>
          </a:prstGeom>
          <a:solidFill>
            <a:schemeClr val="bg2">
              <a:alpha val="11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7299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CA1C3-CFF4-D9A2-C3E5-235577661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3">
            <a:extLst>
              <a:ext uri="{FF2B5EF4-FFF2-40B4-BE49-F238E27FC236}">
                <a16:creationId xmlns:a16="http://schemas.microsoft.com/office/drawing/2014/main" id="{D30ABC64-C3D5-5317-A5AF-BCCCF1434237}"/>
              </a:ext>
            </a:extLst>
          </p:cNvPr>
          <p:cNvGrpSpPr/>
          <p:nvPr/>
        </p:nvGrpSpPr>
        <p:grpSpPr>
          <a:xfrm>
            <a:off x="5220814" y="3426077"/>
            <a:ext cx="3923186" cy="2139920"/>
            <a:chOff x="437305" y="1064680"/>
            <a:chExt cx="7747721" cy="4226031"/>
          </a:xfrm>
        </p:grpSpPr>
        <p:grpSp>
          <p:nvGrpSpPr>
            <p:cNvPr id="8" name="Gruppieren 4">
              <a:extLst>
                <a:ext uri="{FF2B5EF4-FFF2-40B4-BE49-F238E27FC236}">
                  <a16:creationId xmlns:a16="http://schemas.microsoft.com/office/drawing/2014/main" id="{36087CAB-8CE1-22FF-CD6A-DD0988D52FB8}"/>
                </a:ext>
              </a:extLst>
            </p:cNvPr>
            <p:cNvGrpSpPr/>
            <p:nvPr/>
          </p:nvGrpSpPr>
          <p:grpSpPr>
            <a:xfrm>
              <a:off x="437305" y="1064680"/>
              <a:ext cx="7747721" cy="4226031"/>
              <a:chOff x="821034" y="1380014"/>
              <a:chExt cx="7509778" cy="4096244"/>
            </a:xfrm>
          </p:grpSpPr>
          <p:pic>
            <p:nvPicPr>
              <p:cNvPr id="10" name="Grafik 7">
                <a:extLst>
                  <a:ext uri="{FF2B5EF4-FFF2-40B4-BE49-F238E27FC236}">
                    <a16:creationId xmlns:a16="http://schemas.microsoft.com/office/drawing/2014/main" id="{39C6CC0D-69DE-E7F8-CC4C-0DD00B0133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/>
            </p:blipFill>
            <p:spPr>
              <a:xfrm>
                <a:off x="821034" y="1380014"/>
                <a:ext cx="7509778" cy="4096244"/>
              </a:xfrm>
              <a:prstGeom prst="rect">
                <a:avLst/>
              </a:prstGeom>
            </p:spPr>
          </p:pic>
          <p:cxnSp>
            <p:nvCxnSpPr>
              <p:cNvPr id="11" name="Gerade Verbindung mit Pfeil 8">
                <a:extLst>
                  <a:ext uri="{FF2B5EF4-FFF2-40B4-BE49-F238E27FC236}">
                    <a16:creationId xmlns:a16="http://schemas.microsoft.com/office/drawing/2014/main" id="{63E948E9-62A2-E6EF-C7D8-DF37F16EF9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65534" y="3700317"/>
                <a:ext cx="0" cy="289379"/>
              </a:xfrm>
              <a:prstGeom prst="straightConnector1">
                <a:avLst/>
              </a:prstGeom>
              <a:ln w="12700">
                <a:solidFill>
                  <a:srgbClr val="999999"/>
                </a:solidFill>
                <a:prstDash val="dash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echteck 9">
                <a:extLst>
                  <a:ext uri="{FF2B5EF4-FFF2-40B4-BE49-F238E27FC236}">
                    <a16:creationId xmlns:a16="http://schemas.microsoft.com/office/drawing/2014/main" id="{E1979038-7C67-DC4B-11D1-F950D0031546}"/>
                  </a:ext>
                </a:extLst>
              </p:cNvPr>
              <p:cNvSpPr/>
              <p:nvPr/>
            </p:nvSpPr>
            <p:spPr>
              <a:xfrm>
                <a:off x="2645774" y="3602851"/>
                <a:ext cx="1707527" cy="5791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600" dirty="0">
                    <a:solidFill>
                      <a:srgbClr val="999999"/>
                    </a:solidFill>
                    <a:latin typeface="Akkurat Office" panose="02000503030000020004" pitchFamily="50" charset="0"/>
                  </a:rPr>
                  <a:t>Avoid Likelihood Simplifications</a:t>
                </a:r>
                <a:endParaRPr lang="de-DE" sz="600" i="1" dirty="0">
                  <a:solidFill>
                    <a:srgbClr val="999999"/>
                  </a:solidFill>
                  <a:latin typeface="Akkurat Office" panose="02000503030000020004" pitchFamily="50" charset="0"/>
                </a:endParaRPr>
              </a:p>
            </p:txBody>
          </p:sp>
          <p:cxnSp>
            <p:nvCxnSpPr>
              <p:cNvPr id="22" name="Gerade Verbindung mit Pfeil 11">
                <a:extLst>
                  <a:ext uri="{FF2B5EF4-FFF2-40B4-BE49-F238E27FC236}">
                    <a16:creationId xmlns:a16="http://schemas.microsoft.com/office/drawing/2014/main" id="{A1E26AB5-6098-79A8-7A1A-8EB694C519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11399" y="4053005"/>
                <a:ext cx="0" cy="222609"/>
              </a:xfrm>
              <a:prstGeom prst="straightConnector1">
                <a:avLst/>
              </a:prstGeom>
              <a:ln w="12700">
                <a:solidFill>
                  <a:srgbClr val="60A0C6"/>
                </a:solidFill>
                <a:prstDash val="dash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hteck 14">
                <a:extLst>
                  <a:ext uri="{FF2B5EF4-FFF2-40B4-BE49-F238E27FC236}">
                    <a16:creationId xmlns:a16="http://schemas.microsoft.com/office/drawing/2014/main" id="{3088A333-4A75-D352-298D-28A5ABCD88E7}"/>
                  </a:ext>
                </a:extLst>
              </p:cNvPr>
              <p:cNvSpPr/>
              <p:nvPr/>
            </p:nvSpPr>
            <p:spPr>
              <a:xfrm>
                <a:off x="5930341" y="3765587"/>
                <a:ext cx="2311198" cy="643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700" dirty="0">
                    <a:solidFill>
                      <a:srgbClr val="579CC7"/>
                    </a:solidFill>
                    <a:latin typeface="Akkurat Office" panose="02000503030000020004" pitchFamily="50" charset="0"/>
                  </a:rPr>
                  <a:t>Symmetries &amp; Domain Knowledge</a:t>
                </a:r>
                <a:endParaRPr lang="de-DE" sz="700" i="1" dirty="0">
                  <a:solidFill>
                    <a:srgbClr val="579CC7"/>
                  </a:solidFill>
                  <a:latin typeface="Akkurat Office" panose="02000503030000020004" pitchFamily="50" charset="0"/>
                </a:endParaRPr>
              </a:p>
            </p:txBody>
          </p:sp>
        </p:grpSp>
        <p:sp>
          <p:nvSpPr>
            <p:cNvPr id="9" name="Textfeld 1">
              <a:extLst>
                <a:ext uri="{FF2B5EF4-FFF2-40B4-BE49-F238E27FC236}">
                  <a16:creationId xmlns:a16="http://schemas.microsoft.com/office/drawing/2014/main" id="{9D363C0E-5EAE-4831-7191-126770E60D26}"/>
                </a:ext>
              </a:extLst>
            </p:cNvPr>
            <p:cNvSpPr txBox="1"/>
            <p:nvPr/>
          </p:nvSpPr>
          <p:spPr>
            <a:xfrm>
              <a:off x="5325876" y="4127149"/>
              <a:ext cx="2674946" cy="4314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pt-BR" sz="700" dirty="0">
                  <a:solidFill>
                    <a:schemeClr val="tx2"/>
                  </a:solidFill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DOI: 10.22323/1.395.1065 </a:t>
              </a:r>
              <a:endParaRPr lang="en-US" sz="700" dirty="0">
                <a:solidFill>
                  <a:schemeClr val="tx2"/>
                </a:solidFill>
              </a:endParaRPr>
            </a:p>
          </p:txBody>
        </p:sp>
      </p:grp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927D434-0F82-ED71-B042-3A44D52D8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FB4BF-9C30-A94B-8CCB-3BFBA1A832FD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DFBF364-62C8-9008-A2AD-7C7474C36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Conclusions</a:t>
            </a:r>
            <a:endParaRPr lang="en-US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3F52CF5-8C2C-9A2B-0BD0-4AE3211CE056}"/>
              </a:ext>
            </a:extLst>
          </p:cNvPr>
          <p:cNvGrpSpPr/>
          <p:nvPr/>
        </p:nvGrpSpPr>
        <p:grpSpPr>
          <a:xfrm>
            <a:off x="495442" y="1082769"/>
            <a:ext cx="4774690" cy="4421677"/>
            <a:chOff x="1096180" y="4012398"/>
            <a:chExt cx="3268528" cy="1470503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F6BE4062-98ED-4F4A-6CA5-654D273A8D47}"/>
                </a:ext>
              </a:extLst>
            </p:cNvPr>
            <p:cNvSpPr/>
            <p:nvPr/>
          </p:nvSpPr>
          <p:spPr>
            <a:xfrm>
              <a:off x="1096180" y="4012398"/>
              <a:ext cx="3249689" cy="1470503"/>
            </a:xfrm>
            <a:prstGeom prst="rect">
              <a:avLst/>
            </a:prstGeom>
            <a:solidFill>
              <a:srgbClr val="01172E">
                <a:alpha val="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" name="Inhaltsplatzhalter 2">
              <a:extLst>
                <a:ext uri="{FF2B5EF4-FFF2-40B4-BE49-F238E27FC236}">
                  <a16:creationId xmlns:a16="http://schemas.microsoft.com/office/drawing/2014/main" id="{8935F550-0B5B-33E9-E1CB-5B5FCC96D08F}"/>
                </a:ext>
              </a:extLst>
            </p:cNvPr>
            <p:cNvSpPr txBox="1">
              <a:spLocks/>
            </p:cNvSpPr>
            <p:nvPr/>
          </p:nvSpPr>
          <p:spPr>
            <a:xfrm>
              <a:off x="1165785" y="4012398"/>
              <a:ext cx="3198923" cy="1446611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142863" indent="-142863" algn="l" defTabSz="571454" rtl="0" eaLnBrk="1" latinLnBrk="0" hangingPunct="1">
                <a:lnSpc>
                  <a:spcPct val="90000"/>
                </a:lnSpc>
                <a:spcBef>
                  <a:spcPts val="625"/>
                </a:spcBef>
                <a:buClr>
                  <a:schemeClr val="accent1"/>
                </a:buClr>
                <a:buFont typeface="Wingdings" charset="2"/>
                <a:buChar char="§"/>
                <a:defRPr sz="1500" b="0" i="0" kern="1200">
                  <a:solidFill>
                    <a:schemeClr val="tx1"/>
                  </a:solidFill>
                  <a:latin typeface="Akkurat Office Regular" charset="0"/>
                  <a:ea typeface="Akkurat Office Regular" charset="0"/>
                  <a:cs typeface="Akkurat Office Regular" charset="0"/>
                </a:defRPr>
              </a:lvl1pPr>
              <a:lvl2pPr marL="428591" indent="-142863" algn="l" defTabSz="571454" rtl="0" eaLnBrk="1" latinLnBrk="0" hangingPunct="1">
                <a:lnSpc>
                  <a:spcPct val="90000"/>
                </a:lnSpc>
                <a:spcBef>
                  <a:spcPts val="312"/>
                </a:spcBef>
                <a:buClr>
                  <a:schemeClr val="accent1"/>
                </a:buClr>
                <a:buFont typeface="Wingdings" charset="2"/>
                <a:buChar char="§"/>
                <a:defRPr sz="1500" b="0" i="0" kern="1200">
                  <a:solidFill>
                    <a:schemeClr val="tx1"/>
                  </a:solidFill>
                  <a:latin typeface="Akkurat Office Regular" charset="0"/>
                  <a:ea typeface="Akkurat Office Regular" charset="0"/>
                  <a:cs typeface="Akkurat Office Regular" charset="0"/>
                </a:defRPr>
              </a:lvl2pPr>
              <a:lvl3pPr marL="714317" indent="-142863" algn="l" defTabSz="571454" rtl="0" eaLnBrk="1" latinLnBrk="0" hangingPunct="1">
                <a:lnSpc>
                  <a:spcPct val="90000"/>
                </a:lnSpc>
                <a:spcBef>
                  <a:spcPts val="312"/>
                </a:spcBef>
                <a:buClr>
                  <a:schemeClr val="accent1"/>
                </a:buClr>
                <a:buFont typeface="Wingdings" charset="2"/>
                <a:buChar char="§"/>
                <a:defRPr sz="1500" b="0" i="0" kern="1200">
                  <a:solidFill>
                    <a:schemeClr val="tx1"/>
                  </a:solidFill>
                  <a:latin typeface="Akkurat Office Regular" charset="0"/>
                  <a:ea typeface="Akkurat Office Regular" charset="0"/>
                  <a:cs typeface="Akkurat Office Regular" charset="0"/>
                </a:defRPr>
              </a:lvl3pPr>
              <a:lvl4pPr marL="1000045" indent="-142863" algn="l" defTabSz="571454" rtl="0" eaLnBrk="1" latinLnBrk="0" hangingPunct="1">
                <a:lnSpc>
                  <a:spcPct val="90000"/>
                </a:lnSpc>
                <a:spcBef>
                  <a:spcPts val="312"/>
                </a:spcBef>
                <a:buClr>
                  <a:schemeClr val="accent1"/>
                </a:buClr>
                <a:buFont typeface="Wingdings" charset="2"/>
                <a:buChar char="§"/>
                <a:defRPr sz="1500" b="0" i="0" kern="1200">
                  <a:solidFill>
                    <a:schemeClr val="tx1"/>
                  </a:solidFill>
                  <a:latin typeface="Akkurat Office Regular" charset="0"/>
                  <a:ea typeface="Akkurat Office Regular" charset="0"/>
                  <a:cs typeface="Akkurat Office Regular" charset="0"/>
                </a:defRPr>
              </a:lvl4pPr>
              <a:lvl5pPr marL="1285773" indent="-142863" algn="l" defTabSz="571454" rtl="0" eaLnBrk="1" latinLnBrk="0" hangingPunct="1">
                <a:lnSpc>
                  <a:spcPct val="90000"/>
                </a:lnSpc>
                <a:spcBef>
                  <a:spcPts val="312"/>
                </a:spcBef>
                <a:buClr>
                  <a:schemeClr val="accent1"/>
                </a:buClr>
                <a:buFont typeface="Wingdings" charset="2"/>
                <a:buChar char="§"/>
                <a:defRPr sz="1500" b="0" i="0" kern="1200">
                  <a:solidFill>
                    <a:schemeClr val="tx1"/>
                  </a:solidFill>
                  <a:latin typeface="Akkurat Office Regular" charset="0"/>
                  <a:ea typeface="Akkurat Office Regular" charset="0"/>
                  <a:cs typeface="Akkurat Office Regular" charset="0"/>
                </a:defRPr>
              </a:lvl5pPr>
              <a:lvl6pPr marL="1571499" indent="-142863" algn="l" defTabSz="571454" rtl="0" eaLnBrk="1" latinLnBrk="0" hangingPunct="1">
                <a:lnSpc>
                  <a:spcPct val="90000"/>
                </a:lnSpc>
                <a:spcBef>
                  <a:spcPts val="312"/>
                </a:spcBef>
                <a:buFont typeface="Arial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57227" indent="-142863" algn="l" defTabSz="571454" rtl="0" eaLnBrk="1" latinLnBrk="0" hangingPunct="1">
                <a:lnSpc>
                  <a:spcPct val="90000"/>
                </a:lnSpc>
                <a:spcBef>
                  <a:spcPts val="312"/>
                </a:spcBef>
                <a:buFont typeface="Arial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42953" indent="-142863" algn="l" defTabSz="571454" rtl="0" eaLnBrk="1" latinLnBrk="0" hangingPunct="1">
                <a:lnSpc>
                  <a:spcPct val="90000"/>
                </a:lnSpc>
                <a:spcBef>
                  <a:spcPts val="312"/>
                </a:spcBef>
                <a:buFont typeface="Arial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28681" indent="-142863" algn="l" defTabSz="571454" rtl="0" eaLnBrk="1" latinLnBrk="0" hangingPunct="1">
                <a:lnSpc>
                  <a:spcPct val="90000"/>
                </a:lnSpc>
                <a:spcBef>
                  <a:spcPts val="312"/>
                </a:spcBef>
                <a:buFont typeface="Arial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en-US" sz="1200" dirty="0">
                  <a:solidFill>
                    <a:schemeClr val="tx2"/>
                  </a:solidFill>
                  <a:latin typeface="Akkurat Office" panose="02000503030000020004" pitchFamily="50" charset="0"/>
                </a:rPr>
                <a:t>Utilization of Domain Knowledge and Symmetries:</a:t>
              </a:r>
              <a:endParaRPr lang="en-US" sz="1100" dirty="0">
                <a:solidFill>
                  <a:schemeClr val="tx2"/>
                </a:solidFill>
                <a:latin typeface="Akkurat Light Office" panose="02000503030000020004" pitchFamily="50" charset="0"/>
              </a:endParaRPr>
            </a:p>
            <a:p>
              <a:pPr>
                <a:lnSpc>
                  <a:spcPct val="100000"/>
                </a:lnSpc>
                <a:buClr>
                  <a:srgbClr val="5C9FC9"/>
                </a:buClr>
                <a:buFont typeface="Wingdings" panose="05000000000000000000" pitchFamily="2" charset="2"/>
                <a:buChar char="§"/>
              </a:pPr>
              <a:r>
                <a:rPr lang="en-US" sz="1100" dirty="0">
                  <a:solidFill>
                    <a:schemeClr val="tx2"/>
                  </a:solidFill>
                  <a:latin typeface="Akkurat Light Office" panose="02000503030000020004" charset="0"/>
                </a:rPr>
                <a:t>Reduces problem complexity</a:t>
              </a:r>
            </a:p>
            <a:p>
              <a:pPr>
                <a:lnSpc>
                  <a:spcPct val="100000"/>
                </a:lnSpc>
                <a:buClr>
                  <a:srgbClr val="5C9FC9"/>
                </a:buClr>
                <a:buFont typeface="Wingdings" panose="05000000000000000000" pitchFamily="2" charset="2"/>
                <a:buChar char="§"/>
              </a:pPr>
              <a:r>
                <a:rPr lang="en-US" sz="1100" dirty="0">
                  <a:solidFill>
                    <a:schemeClr val="tx2"/>
                  </a:solidFill>
                  <a:latin typeface="Akkurat Light Office" panose="02000503030000020004" charset="0"/>
                </a:rPr>
                <a:t>Promotes robustness and generalizability</a:t>
              </a:r>
            </a:p>
            <a:p>
              <a:pPr>
                <a:lnSpc>
                  <a:spcPct val="100000"/>
                </a:lnSpc>
                <a:buClr>
                  <a:srgbClr val="5C9FC9"/>
                </a:buClr>
                <a:buFont typeface="Wingdings" panose="05000000000000000000" pitchFamily="2" charset="2"/>
                <a:buChar char="§"/>
              </a:pPr>
              <a:r>
                <a:rPr lang="en-US" sz="1100" dirty="0">
                  <a:solidFill>
                    <a:schemeClr val="tx2"/>
                  </a:solidFill>
                  <a:latin typeface="Akkurat Light Office" panose="02000503030000020004" charset="0"/>
                </a:rPr>
                <a:t>Enhances interpretability</a:t>
              </a:r>
            </a:p>
            <a:p>
              <a:pPr>
                <a:lnSpc>
                  <a:spcPct val="100000"/>
                </a:lnSpc>
                <a:buClr>
                  <a:srgbClr val="5C9FC9"/>
                </a:buClr>
                <a:buFont typeface="Wingdings" panose="05000000000000000000" pitchFamily="2" charset="2"/>
                <a:buChar char="§"/>
              </a:pPr>
              <a:endParaRPr lang="en-US" sz="1100" dirty="0">
                <a:solidFill>
                  <a:schemeClr val="tx2"/>
                </a:solidFill>
                <a:latin typeface="Akkurat Light Office" panose="02000503030000020004" charset="0"/>
              </a:endParaRPr>
            </a:p>
            <a:p>
              <a:pPr marL="0" indent="0">
                <a:lnSpc>
                  <a:spcPct val="100000"/>
                </a:lnSpc>
                <a:buClr>
                  <a:srgbClr val="5C9FC9"/>
                </a:buClr>
                <a:buNone/>
              </a:pPr>
              <a:r>
                <a:rPr lang="en-US" sz="1200" dirty="0">
                  <a:solidFill>
                    <a:schemeClr val="tx2"/>
                  </a:solidFill>
                  <a:latin typeface="Akkurat Office" panose="02000503030000020004" charset="0"/>
                </a:rPr>
                <a:t>Event-Generator Framework:</a:t>
              </a:r>
            </a:p>
            <a:p>
              <a:pPr>
                <a:lnSpc>
                  <a:spcPct val="100000"/>
                </a:lnSpc>
                <a:buClr>
                  <a:srgbClr val="5C9FC9"/>
                </a:buClr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2"/>
                  </a:solidFill>
                  <a:latin typeface="Akkurat Light Office" panose="02000503030000020004" charset="0"/>
                </a:rPr>
                <a:t>Interpretable and robust DL via utilization of domain knowledge</a:t>
              </a:r>
            </a:p>
            <a:p>
              <a:pPr>
                <a:lnSpc>
                  <a:spcPct val="100000"/>
                </a:lnSpc>
                <a:buClr>
                  <a:srgbClr val="5C9FC9"/>
                </a:buClr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2"/>
                  </a:solidFill>
                  <a:latin typeface="Akkurat Light Office" panose="02000503030000020004" charset="0"/>
                </a:rPr>
                <a:t>Support for arbitrary event hypotheses:</a:t>
              </a:r>
            </a:p>
            <a:p>
              <a:pPr lvl="1">
                <a:lnSpc>
                  <a:spcPct val="100000"/>
                </a:lnSpc>
                <a:buClr>
                  <a:srgbClr val="5C9FC9"/>
                </a:buClr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2"/>
                  </a:solidFill>
                  <a:latin typeface="Akkurat Light Office" panose="02000503030000020004" charset="0"/>
                </a:rPr>
                <a:t>Mostly focused on cascades so far</a:t>
              </a:r>
            </a:p>
            <a:p>
              <a:pPr lvl="1">
                <a:lnSpc>
                  <a:spcPct val="100000"/>
                </a:lnSpc>
                <a:buClr>
                  <a:srgbClr val="5C9FC9"/>
                </a:buClr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2"/>
                  </a:solidFill>
                  <a:latin typeface="Akkurat Light Office" panose="02000503030000020004" charset="0"/>
                </a:rPr>
                <a:t>Started to look deeper into tracks</a:t>
              </a:r>
            </a:p>
            <a:p>
              <a:pPr>
                <a:lnSpc>
                  <a:spcPct val="100000"/>
                </a:lnSpc>
                <a:buClr>
                  <a:srgbClr val="5C9FC9"/>
                </a:buClr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tx2"/>
                  </a:solidFill>
                  <a:latin typeface="Akkurat Light Office" panose="02000503030000020004" charset="0"/>
                </a:rPr>
                <a:t>Versatile tool: reconstruction, stimulation, uncertainty estimation, sky scans, investigating/interpreting results </a:t>
              </a:r>
            </a:p>
            <a:p>
              <a:pPr marL="0" indent="0">
                <a:lnSpc>
                  <a:spcPct val="100000"/>
                </a:lnSpc>
                <a:buClr>
                  <a:srgbClr val="5C9FC9"/>
                </a:buClr>
                <a:buNone/>
              </a:pPr>
              <a:endParaRPr lang="en-US" sz="1200" dirty="0">
                <a:solidFill>
                  <a:schemeClr val="tx2"/>
                </a:solidFill>
                <a:latin typeface="Akkurat Office" panose="02000503030000020004" pitchFamily="50" charset="0"/>
              </a:endParaRPr>
            </a:p>
            <a:p>
              <a:pPr marL="0" indent="0">
                <a:lnSpc>
                  <a:spcPct val="100000"/>
                </a:lnSpc>
                <a:buClr>
                  <a:srgbClr val="5C9FC9"/>
                </a:buClr>
                <a:buNone/>
              </a:pPr>
              <a:r>
                <a:rPr lang="en-US" sz="1200" dirty="0">
                  <a:solidFill>
                    <a:schemeClr val="tx2"/>
                  </a:solidFill>
                  <a:latin typeface="Akkurat Office" panose="02000503030000020004" pitchFamily="50" charset="0"/>
                </a:rPr>
                <a:t>Ongoing and future work:</a:t>
              </a:r>
              <a:endParaRPr lang="en-US" sz="1100" dirty="0">
                <a:solidFill>
                  <a:schemeClr val="tx2"/>
                </a:solidFill>
                <a:latin typeface="Akkurat Light Office" panose="02000503030000020004" pitchFamily="50" charset="0"/>
              </a:endParaRPr>
            </a:p>
            <a:p>
              <a:pPr>
                <a:lnSpc>
                  <a:spcPct val="100000"/>
                </a:lnSpc>
                <a:buClr>
                  <a:srgbClr val="5C9FC9"/>
                </a:buClr>
                <a:buFont typeface="Wingdings" panose="05000000000000000000" pitchFamily="2" charset="2"/>
                <a:buChar char="§"/>
              </a:pPr>
              <a:r>
                <a:rPr lang="en-US" sz="1100" dirty="0">
                  <a:solidFill>
                    <a:schemeClr val="tx2"/>
                  </a:solidFill>
                  <a:latin typeface="Akkurat Light Office" panose="02000503030000020004" charset="0"/>
                </a:rPr>
                <a:t>Updates and improvements to Event-Generator framework</a:t>
              </a:r>
            </a:p>
            <a:p>
              <a:pPr>
                <a:lnSpc>
                  <a:spcPct val="100000"/>
                </a:lnSpc>
                <a:buClr>
                  <a:srgbClr val="5C9FC9"/>
                </a:buClr>
                <a:buFont typeface="Wingdings" panose="05000000000000000000" pitchFamily="2" charset="2"/>
                <a:buChar char="§"/>
              </a:pPr>
              <a:r>
                <a:rPr lang="en-US" sz="1100" dirty="0">
                  <a:solidFill>
                    <a:schemeClr val="tx2"/>
                  </a:solidFill>
                  <a:latin typeface="Akkurat Light Office" panose="02000503030000020004" charset="0"/>
                </a:rPr>
                <a:t>Event selection for track-like event topologies</a:t>
              </a:r>
            </a:p>
            <a:p>
              <a:pPr>
                <a:lnSpc>
                  <a:spcPct val="100000"/>
                </a:lnSpc>
                <a:buClr>
                  <a:srgbClr val="5C9FC9"/>
                </a:buClr>
                <a:buFont typeface="Wingdings" panose="05000000000000000000" pitchFamily="2" charset="2"/>
                <a:buChar char="§"/>
              </a:pPr>
              <a:endParaRPr lang="en-US" sz="1100" dirty="0">
                <a:solidFill>
                  <a:schemeClr val="tx2"/>
                </a:solidFill>
                <a:latin typeface="Akkurat Light Office" panose="02000503030000020004" charset="0"/>
              </a:endParaRPr>
            </a:p>
          </p:txBody>
        </p:sp>
      </p:grpSp>
      <p:pic>
        <p:nvPicPr>
          <p:cNvPr id="12" name="Grafik 11" descr="Ein Bild, das Text, Screenshot, Farbigkeit enthält.&#10;&#10;Automatisch generierte Beschreibung">
            <a:extLst>
              <a:ext uri="{FF2B5EF4-FFF2-40B4-BE49-F238E27FC236}">
                <a16:creationId xmlns:a16="http://schemas.microsoft.com/office/drawing/2014/main" id="{0FABE47B-C4FE-B00E-7964-F0ED846E2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1999" y="1026491"/>
            <a:ext cx="2995215" cy="2227876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A2DAF4FC-2D04-8D50-D749-90674CAEB4AD}"/>
              </a:ext>
            </a:extLst>
          </p:cNvPr>
          <p:cNvSpPr txBox="1"/>
          <p:nvPr/>
        </p:nvSpPr>
        <p:spPr>
          <a:xfrm>
            <a:off x="6239554" y="753277"/>
            <a:ext cx="2420302" cy="322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100" dirty="0">
                <a:solidFill>
                  <a:schemeClr val="tx2"/>
                </a:solidFill>
                <a:latin typeface="Akkurat Office" panose="02000503030000020004" pitchFamily="50" charset="0"/>
              </a:rPr>
              <a:t>Extrapolating beyond training data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28C6D6A-ECB0-F7E1-2EF7-3FDFCBB618AC}"/>
              </a:ext>
            </a:extLst>
          </p:cNvPr>
          <p:cNvSpPr txBox="1"/>
          <p:nvPr/>
        </p:nvSpPr>
        <p:spPr>
          <a:xfrm>
            <a:off x="6037397" y="3255905"/>
            <a:ext cx="2420302" cy="322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100" dirty="0">
                <a:solidFill>
                  <a:schemeClr val="tx2"/>
                </a:solidFill>
                <a:latin typeface="Akkurat Office" panose="02000503030000020004" pitchFamily="50" charset="0"/>
              </a:rPr>
              <a:t>Improved performance</a:t>
            </a:r>
          </a:p>
        </p:txBody>
      </p:sp>
      <p:sp>
        <p:nvSpPr>
          <p:cNvPr id="15" name="Textfeld 7">
            <a:extLst>
              <a:ext uri="{FF2B5EF4-FFF2-40B4-BE49-F238E27FC236}">
                <a16:creationId xmlns:a16="http://schemas.microsoft.com/office/drawing/2014/main" id="{BC944238-2AD6-911F-5A28-7497E1DB6423}"/>
              </a:ext>
            </a:extLst>
          </p:cNvPr>
          <p:cNvSpPr txBox="1"/>
          <p:nvPr/>
        </p:nvSpPr>
        <p:spPr>
          <a:xfrm>
            <a:off x="899605" y="5170995"/>
            <a:ext cx="422793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2"/>
                </a:solidFill>
                <a:latin typeface="Akkurat Office" panose="02000503030000020004" pitchFamily="50" charset="0"/>
              </a:rPr>
              <a:t>Analyses benefit from a combination of different DL methods</a:t>
            </a:r>
            <a:endParaRPr lang="en-US" sz="1100" dirty="0"/>
          </a:p>
        </p:txBody>
      </p:sp>
      <p:cxnSp>
        <p:nvCxnSpPr>
          <p:cNvPr id="16" name="Gerade Verbindung mit Pfeil 9">
            <a:extLst>
              <a:ext uri="{FF2B5EF4-FFF2-40B4-BE49-F238E27FC236}">
                <a16:creationId xmlns:a16="http://schemas.microsoft.com/office/drawing/2014/main" id="{B23AACE7-AD08-7A88-2042-B24E5BCBA3AC}"/>
              </a:ext>
            </a:extLst>
          </p:cNvPr>
          <p:cNvCxnSpPr>
            <a:cxnSpLocks/>
          </p:cNvCxnSpPr>
          <p:nvPr/>
        </p:nvCxnSpPr>
        <p:spPr>
          <a:xfrm>
            <a:off x="673767" y="5298657"/>
            <a:ext cx="259157" cy="0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2565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0D076-0C78-BF24-DC77-0C83C00B0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4DF4A02C-2F5B-D181-A14D-2373E83E61CD}"/>
              </a:ext>
            </a:extLst>
          </p:cNvPr>
          <p:cNvGrpSpPr/>
          <p:nvPr/>
        </p:nvGrpSpPr>
        <p:grpSpPr>
          <a:xfrm>
            <a:off x="150044" y="4104495"/>
            <a:ext cx="8720039" cy="1579750"/>
            <a:chOff x="150044" y="4104495"/>
            <a:chExt cx="8720039" cy="15797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feld 5">
                  <a:extLst>
                    <a:ext uri="{FF2B5EF4-FFF2-40B4-BE49-F238E27FC236}">
                      <a16:creationId xmlns:a16="http://schemas.microsoft.com/office/drawing/2014/main" id="{6E7D65DD-68FB-D030-59A2-884B5C2AE277}"/>
                    </a:ext>
                  </a:extLst>
                </p:cNvPr>
                <p:cNvSpPr txBox="1"/>
                <p:nvPr/>
              </p:nvSpPr>
              <p:spPr>
                <a:xfrm>
                  <a:off x="1111384" y="5296492"/>
                  <a:ext cx="1144851" cy="387753"/>
                </a:xfrm>
                <a:prstGeom prst="rect">
                  <a:avLst/>
                </a:prstGeom>
                <a:noFill/>
              </p:spPr>
              <p:txBody>
                <a:bodyPr wrap="square">
                  <a:no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~2700 / </m:t>
                        </m:r>
                        <m:sSup>
                          <m:sSupPr>
                            <m:ctrlPr>
                              <a:rPr lang="de-DE" sz="1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 sz="140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p>
                            <m:r>
                              <a:rPr lang="de-DE" sz="140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p>
                      </m:oMath>
                    </m:oMathPara>
                  </a14:m>
                  <a:endParaRPr lang="en-US" sz="1400" dirty="0">
                    <a:solidFill>
                      <a:schemeClr val="bg2"/>
                    </a:solidFill>
                    <a:latin typeface="Akkurat" panose="02000503040000020004" pitchFamily="2" charset="0"/>
                  </a:endParaRPr>
                </a:p>
              </p:txBody>
            </p:sp>
          </mc:Choice>
          <mc:Fallback xmlns="">
            <p:sp>
              <p:nvSpPr>
                <p:cNvPr id="44" name="Textfeld 5">
                  <a:extLst>
                    <a:ext uri="{FF2B5EF4-FFF2-40B4-BE49-F238E27FC236}">
                      <a16:creationId xmlns:a16="http://schemas.microsoft.com/office/drawing/2014/main" id="{EDAE6658-334D-09B8-65A5-A7FAFE6405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1384" y="5296492"/>
                  <a:ext cx="1144851" cy="38775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5" name="Gerade Verbindung mit Pfeil 6">
              <a:extLst>
                <a:ext uri="{FF2B5EF4-FFF2-40B4-BE49-F238E27FC236}">
                  <a16:creationId xmlns:a16="http://schemas.microsoft.com/office/drawing/2014/main" id="{DDF065A2-361E-11FC-D3F0-1977F854456A}"/>
                </a:ext>
              </a:extLst>
            </p:cNvPr>
            <p:cNvCxnSpPr>
              <a:cxnSpLocks/>
            </p:cNvCxnSpPr>
            <p:nvPr/>
          </p:nvCxnSpPr>
          <p:spPr>
            <a:xfrm>
              <a:off x="1042181" y="4572087"/>
              <a:ext cx="265832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uppieren 7">
              <a:extLst>
                <a:ext uri="{FF2B5EF4-FFF2-40B4-BE49-F238E27FC236}">
                  <a16:creationId xmlns:a16="http://schemas.microsoft.com/office/drawing/2014/main" id="{C7ADA54A-9809-D958-CAE1-5192B198B716}"/>
                </a:ext>
              </a:extLst>
            </p:cNvPr>
            <p:cNvGrpSpPr/>
            <p:nvPr/>
          </p:nvGrpSpPr>
          <p:grpSpPr>
            <a:xfrm>
              <a:off x="6740995" y="4172595"/>
              <a:ext cx="631545" cy="956908"/>
              <a:chOff x="12488054" y="1695009"/>
              <a:chExt cx="939525" cy="1423555"/>
            </a:xfrm>
          </p:grpSpPr>
          <p:sp>
            <p:nvSpPr>
              <p:cNvPr id="437" name="Rechteck: abgerundete Ecken 846">
                <a:extLst>
                  <a:ext uri="{FF2B5EF4-FFF2-40B4-BE49-F238E27FC236}">
                    <a16:creationId xmlns:a16="http://schemas.microsoft.com/office/drawing/2014/main" id="{277A3C37-EF6D-B5E1-8E57-F0C46C82D158}"/>
                  </a:ext>
                </a:extLst>
              </p:cNvPr>
              <p:cNvSpPr/>
              <p:nvPr/>
            </p:nvSpPr>
            <p:spPr>
              <a:xfrm>
                <a:off x="12488054" y="1695009"/>
                <a:ext cx="939525" cy="1329189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350"/>
              </a:p>
            </p:txBody>
          </p:sp>
          <p:grpSp>
            <p:nvGrpSpPr>
              <p:cNvPr id="438" name="Gruppieren 847">
                <a:extLst>
                  <a:ext uri="{FF2B5EF4-FFF2-40B4-BE49-F238E27FC236}">
                    <a16:creationId xmlns:a16="http://schemas.microsoft.com/office/drawing/2014/main" id="{9C7FC411-7A66-4827-A48F-7EFE80839207}"/>
                  </a:ext>
                </a:extLst>
              </p:cNvPr>
              <p:cNvGrpSpPr/>
              <p:nvPr/>
            </p:nvGrpSpPr>
            <p:grpSpPr>
              <a:xfrm>
                <a:off x="12612360" y="1760785"/>
                <a:ext cx="752305" cy="729796"/>
                <a:chOff x="7697283" y="2225945"/>
                <a:chExt cx="1763743" cy="1710970"/>
              </a:xfrm>
            </p:grpSpPr>
            <p:grpSp>
              <p:nvGrpSpPr>
                <p:cNvPr id="445" name="Gruppieren 854">
                  <a:extLst>
                    <a:ext uri="{FF2B5EF4-FFF2-40B4-BE49-F238E27FC236}">
                      <a16:creationId xmlns:a16="http://schemas.microsoft.com/office/drawing/2014/main" id="{B6CBC5E7-A054-2BC8-B4C4-6D4B98DA701A}"/>
                    </a:ext>
                  </a:extLst>
                </p:cNvPr>
                <p:cNvGrpSpPr/>
                <p:nvPr/>
              </p:nvGrpSpPr>
              <p:grpSpPr>
                <a:xfrm>
                  <a:off x="7697283" y="2225945"/>
                  <a:ext cx="1181100" cy="1187450"/>
                  <a:chOff x="8983663" y="1685925"/>
                  <a:chExt cx="1181100" cy="1187450"/>
                </a:xfrm>
              </p:grpSpPr>
              <p:sp>
                <p:nvSpPr>
                  <p:cNvPr id="641" name="Freihandform: Form 858">
                    <a:extLst>
                      <a:ext uri="{FF2B5EF4-FFF2-40B4-BE49-F238E27FC236}">
                        <a16:creationId xmlns:a16="http://schemas.microsoft.com/office/drawing/2014/main" id="{ACB290F7-0DFC-A117-7AE2-9755B8FAEF3C}"/>
                      </a:ext>
                    </a:extLst>
                  </p:cNvPr>
                  <p:cNvSpPr/>
                  <p:nvPr/>
                </p:nvSpPr>
                <p:spPr>
                  <a:xfrm>
                    <a:off x="8983663" y="1685925"/>
                    <a:ext cx="1181100" cy="1187450"/>
                  </a:xfrm>
                  <a:custGeom>
                    <a:avLst/>
                    <a:gdLst>
                      <a:gd name="connsiteX0" fmla="*/ 246062 w 1181100"/>
                      <a:gd name="connsiteY0" fmla="*/ 114300 h 1187450"/>
                      <a:gd name="connsiteX1" fmla="*/ 358775 w 1181100"/>
                      <a:gd name="connsiteY1" fmla="*/ 47625 h 1187450"/>
                      <a:gd name="connsiteX2" fmla="*/ 447675 w 1181100"/>
                      <a:gd name="connsiteY2" fmla="*/ 128588 h 1187450"/>
                      <a:gd name="connsiteX3" fmla="*/ 492125 w 1181100"/>
                      <a:gd name="connsiteY3" fmla="*/ 115888 h 1187450"/>
                      <a:gd name="connsiteX4" fmla="*/ 538162 w 1181100"/>
                      <a:gd name="connsiteY4" fmla="*/ 0 h 1187450"/>
                      <a:gd name="connsiteX5" fmla="*/ 660400 w 1181100"/>
                      <a:gd name="connsiteY5" fmla="*/ 9525 h 1187450"/>
                      <a:gd name="connsiteX6" fmla="*/ 700087 w 1181100"/>
                      <a:gd name="connsiteY6" fmla="*/ 112713 h 1187450"/>
                      <a:gd name="connsiteX7" fmla="*/ 741362 w 1181100"/>
                      <a:gd name="connsiteY7" fmla="*/ 123825 h 1187450"/>
                      <a:gd name="connsiteX8" fmla="*/ 835025 w 1181100"/>
                      <a:gd name="connsiteY8" fmla="*/ 41275 h 1187450"/>
                      <a:gd name="connsiteX9" fmla="*/ 944562 w 1181100"/>
                      <a:gd name="connsiteY9" fmla="*/ 119063 h 1187450"/>
                      <a:gd name="connsiteX10" fmla="*/ 933450 w 1181100"/>
                      <a:gd name="connsiteY10" fmla="*/ 242888 h 1187450"/>
                      <a:gd name="connsiteX11" fmla="*/ 962025 w 1181100"/>
                      <a:gd name="connsiteY11" fmla="*/ 263525 h 1187450"/>
                      <a:gd name="connsiteX12" fmla="*/ 1085850 w 1181100"/>
                      <a:gd name="connsiteY12" fmla="*/ 234950 h 1187450"/>
                      <a:gd name="connsiteX13" fmla="*/ 1136650 w 1181100"/>
                      <a:gd name="connsiteY13" fmla="*/ 352425 h 1187450"/>
                      <a:gd name="connsiteX14" fmla="*/ 1060450 w 1181100"/>
                      <a:gd name="connsiteY14" fmla="*/ 450850 h 1187450"/>
                      <a:gd name="connsiteX15" fmla="*/ 1073150 w 1181100"/>
                      <a:gd name="connsiteY15" fmla="*/ 492125 h 1187450"/>
                      <a:gd name="connsiteX16" fmla="*/ 1181100 w 1181100"/>
                      <a:gd name="connsiteY16" fmla="*/ 527050 h 1187450"/>
                      <a:gd name="connsiteX17" fmla="*/ 1181100 w 1181100"/>
                      <a:gd name="connsiteY17" fmla="*/ 663575 h 1187450"/>
                      <a:gd name="connsiteX18" fmla="*/ 1071562 w 1181100"/>
                      <a:gd name="connsiteY18" fmla="*/ 706438 h 1187450"/>
                      <a:gd name="connsiteX19" fmla="*/ 1066800 w 1181100"/>
                      <a:gd name="connsiteY19" fmla="*/ 747713 h 1187450"/>
                      <a:gd name="connsiteX20" fmla="*/ 1143000 w 1181100"/>
                      <a:gd name="connsiteY20" fmla="*/ 827088 h 1187450"/>
                      <a:gd name="connsiteX21" fmla="*/ 1079500 w 1181100"/>
                      <a:gd name="connsiteY21" fmla="*/ 936625 h 1187450"/>
                      <a:gd name="connsiteX22" fmla="*/ 966787 w 1181100"/>
                      <a:gd name="connsiteY22" fmla="*/ 912813 h 1187450"/>
                      <a:gd name="connsiteX23" fmla="*/ 930275 w 1181100"/>
                      <a:gd name="connsiteY23" fmla="*/ 957263 h 1187450"/>
                      <a:gd name="connsiteX24" fmla="*/ 949325 w 1181100"/>
                      <a:gd name="connsiteY24" fmla="*/ 1082675 h 1187450"/>
                      <a:gd name="connsiteX25" fmla="*/ 823912 w 1181100"/>
                      <a:gd name="connsiteY25" fmla="*/ 1143000 h 1187450"/>
                      <a:gd name="connsiteX26" fmla="*/ 749300 w 1181100"/>
                      <a:gd name="connsiteY26" fmla="*/ 1066800 h 1187450"/>
                      <a:gd name="connsiteX27" fmla="*/ 690562 w 1181100"/>
                      <a:gd name="connsiteY27" fmla="*/ 1076325 h 1187450"/>
                      <a:gd name="connsiteX28" fmla="*/ 661987 w 1181100"/>
                      <a:gd name="connsiteY28" fmla="*/ 1187450 h 1187450"/>
                      <a:gd name="connsiteX29" fmla="*/ 515937 w 1181100"/>
                      <a:gd name="connsiteY29" fmla="*/ 1174750 h 1187450"/>
                      <a:gd name="connsiteX30" fmla="*/ 485775 w 1181100"/>
                      <a:gd name="connsiteY30" fmla="*/ 1069975 h 1187450"/>
                      <a:gd name="connsiteX31" fmla="*/ 434975 w 1181100"/>
                      <a:gd name="connsiteY31" fmla="*/ 1054100 h 1187450"/>
                      <a:gd name="connsiteX32" fmla="*/ 349250 w 1181100"/>
                      <a:gd name="connsiteY32" fmla="*/ 1141413 h 1187450"/>
                      <a:gd name="connsiteX33" fmla="*/ 238125 w 1181100"/>
                      <a:gd name="connsiteY33" fmla="*/ 1065213 h 1187450"/>
                      <a:gd name="connsiteX34" fmla="*/ 271462 w 1181100"/>
                      <a:gd name="connsiteY34" fmla="*/ 955675 h 1187450"/>
                      <a:gd name="connsiteX35" fmla="*/ 231775 w 1181100"/>
                      <a:gd name="connsiteY35" fmla="*/ 911225 h 1187450"/>
                      <a:gd name="connsiteX36" fmla="*/ 111125 w 1181100"/>
                      <a:gd name="connsiteY36" fmla="*/ 952500 h 1187450"/>
                      <a:gd name="connsiteX37" fmla="*/ 50800 w 1181100"/>
                      <a:gd name="connsiteY37" fmla="*/ 831850 h 1187450"/>
                      <a:gd name="connsiteX38" fmla="*/ 130175 w 1181100"/>
                      <a:gd name="connsiteY38" fmla="*/ 739775 h 1187450"/>
                      <a:gd name="connsiteX39" fmla="*/ 115887 w 1181100"/>
                      <a:gd name="connsiteY39" fmla="*/ 690563 h 1187450"/>
                      <a:gd name="connsiteX40" fmla="*/ 3175 w 1181100"/>
                      <a:gd name="connsiteY40" fmla="*/ 660400 h 1187450"/>
                      <a:gd name="connsiteX41" fmla="*/ 0 w 1181100"/>
                      <a:gd name="connsiteY41" fmla="*/ 530225 h 1187450"/>
                      <a:gd name="connsiteX42" fmla="*/ 117475 w 1181100"/>
                      <a:gd name="connsiteY42" fmla="*/ 503238 h 1187450"/>
                      <a:gd name="connsiteX43" fmla="*/ 127000 w 1181100"/>
                      <a:gd name="connsiteY43" fmla="*/ 446088 h 1187450"/>
                      <a:gd name="connsiteX44" fmla="*/ 52387 w 1181100"/>
                      <a:gd name="connsiteY44" fmla="*/ 355600 h 1187450"/>
                      <a:gd name="connsiteX45" fmla="*/ 122237 w 1181100"/>
                      <a:gd name="connsiteY45" fmla="*/ 242888 h 1187450"/>
                      <a:gd name="connsiteX46" fmla="*/ 247650 w 1181100"/>
                      <a:gd name="connsiteY46" fmla="*/ 279400 h 1187450"/>
                      <a:gd name="connsiteX47" fmla="*/ 276225 w 1181100"/>
                      <a:gd name="connsiteY47" fmla="*/ 222250 h 1187450"/>
                      <a:gd name="connsiteX48" fmla="*/ 246062 w 1181100"/>
                      <a:gd name="connsiteY48" fmla="*/ 114300 h 11874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181100" h="1187450">
                        <a:moveTo>
                          <a:pt x="246062" y="114300"/>
                        </a:moveTo>
                        <a:lnTo>
                          <a:pt x="358775" y="47625"/>
                        </a:lnTo>
                        <a:lnTo>
                          <a:pt x="447675" y="128588"/>
                        </a:lnTo>
                        <a:lnTo>
                          <a:pt x="492125" y="115888"/>
                        </a:lnTo>
                        <a:lnTo>
                          <a:pt x="538162" y="0"/>
                        </a:lnTo>
                        <a:lnTo>
                          <a:pt x="660400" y="9525"/>
                        </a:lnTo>
                        <a:lnTo>
                          <a:pt x="700087" y="112713"/>
                        </a:lnTo>
                        <a:lnTo>
                          <a:pt x="741362" y="123825"/>
                        </a:lnTo>
                        <a:lnTo>
                          <a:pt x="835025" y="41275"/>
                        </a:lnTo>
                        <a:lnTo>
                          <a:pt x="944562" y="119063"/>
                        </a:lnTo>
                        <a:lnTo>
                          <a:pt x="933450" y="242888"/>
                        </a:lnTo>
                        <a:lnTo>
                          <a:pt x="962025" y="263525"/>
                        </a:lnTo>
                        <a:lnTo>
                          <a:pt x="1085850" y="234950"/>
                        </a:lnTo>
                        <a:lnTo>
                          <a:pt x="1136650" y="352425"/>
                        </a:lnTo>
                        <a:lnTo>
                          <a:pt x="1060450" y="450850"/>
                        </a:lnTo>
                        <a:lnTo>
                          <a:pt x="1073150" y="492125"/>
                        </a:lnTo>
                        <a:lnTo>
                          <a:pt x="1181100" y="527050"/>
                        </a:lnTo>
                        <a:lnTo>
                          <a:pt x="1181100" y="663575"/>
                        </a:lnTo>
                        <a:lnTo>
                          <a:pt x="1071562" y="706438"/>
                        </a:lnTo>
                        <a:lnTo>
                          <a:pt x="1066800" y="747713"/>
                        </a:lnTo>
                        <a:lnTo>
                          <a:pt x="1143000" y="827088"/>
                        </a:lnTo>
                        <a:lnTo>
                          <a:pt x="1079500" y="936625"/>
                        </a:lnTo>
                        <a:lnTo>
                          <a:pt x="966787" y="912813"/>
                        </a:lnTo>
                        <a:lnTo>
                          <a:pt x="930275" y="957263"/>
                        </a:lnTo>
                        <a:lnTo>
                          <a:pt x="949325" y="1082675"/>
                        </a:lnTo>
                        <a:lnTo>
                          <a:pt x="823912" y="1143000"/>
                        </a:lnTo>
                        <a:lnTo>
                          <a:pt x="749300" y="1066800"/>
                        </a:lnTo>
                        <a:lnTo>
                          <a:pt x="690562" y="1076325"/>
                        </a:lnTo>
                        <a:lnTo>
                          <a:pt x="661987" y="1187450"/>
                        </a:lnTo>
                        <a:lnTo>
                          <a:pt x="515937" y="1174750"/>
                        </a:lnTo>
                        <a:lnTo>
                          <a:pt x="485775" y="1069975"/>
                        </a:lnTo>
                        <a:lnTo>
                          <a:pt x="434975" y="1054100"/>
                        </a:lnTo>
                        <a:lnTo>
                          <a:pt x="349250" y="1141413"/>
                        </a:lnTo>
                        <a:lnTo>
                          <a:pt x="238125" y="1065213"/>
                        </a:lnTo>
                        <a:lnTo>
                          <a:pt x="271462" y="955675"/>
                        </a:lnTo>
                        <a:lnTo>
                          <a:pt x="231775" y="911225"/>
                        </a:lnTo>
                        <a:lnTo>
                          <a:pt x="111125" y="952500"/>
                        </a:lnTo>
                        <a:lnTo>
                          <a:pt x="50800" y="831850"/>
                        </a:lnTo>
                        <a:lnTo>
                          <a:pt x="130175" y="739775"/>
                        </a:lnTo>
                        <a:lnTo>
                          <a:pt x="115887" y="690563"/>
                        </a:lnTo>
                        <a:lnTo>
                          <a:pt x="3175" y="660400"/>
                        </a:lnTo>
                        <a:cubicBezTo>
                          <a:pt x="2117" y="617008"/>
                          <a:pt x="1058" y="573617"/>
                          <a:pt x="0" y="530225"/>
                        </a:cubicBezTo>
                        <a:lnTo>
                          <a:pt x="117475" y="503238"/>
                        </a:lnTo>
                        <a:lnTo>
                          <a:pt x="127000" y="446088"/>
                        </a:lnTo>
                        <a:lnTo>
                          <a:pt x="52387" y="355600"/>
                        </a:lnTo>
                        <a:lnTo>
                          <a:pt x="122237" y="242888"/>
                        </a:lnTo>
                        <a:lnTo>
                          <a:pt x="247650" y="279400"/>
                        </a:lnTo>
                        <a:lnTo>
                          <a:pt x="276225" y="222250"/>
                        </a:lnTo>
                        <a:lnTo>
                          <a:pt x="246062" y="114300"/>
                        </a:lnTo>
                        <a:close/>
                      </a:path>
                    </a:pathLst>
                  </a:custGeom>
                  <a:no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rmAutofit/>
                  </a:bodyPr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642" name="Ellipse 859">
                    <a:extLst>
                      <a:ext uri="{FF2B5EF4-FFF2-40B4-BE49-F238E27FC236}">
                        <a16:creationId xmlns:a16="http://schemas.microsoft.com/office/drawing/2014/main" id="{66C92160-ECBD-925A-BAE2-B4809A692902}"/>
                      </a:ext>
                    </a:extLst>
                  </p:cNvPr>
                  <p:cNvSpPr/>
                  <p:nvPr/>
                </p:nvSpPr>
                <p:spPr>
                  <a:xfrm>
                    <a:off x="9441382" y="2161508"/>
                    <a:ext cx="264654" cy="264653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rmAutofit fontScale="25000" lnSpcReduction="20000"/>
                  </a:bodyPr>
                  <a:lstStyle/>
                  <a:p>
                    <a:pPr algn="ctr"/>
                    <a:endParaRPr lang="en-US" sz="1350"/>
                  </a:p>
                </p:txBody>
              </p:sp>
            </p:grpSp>
            <p:grpSp>
              <p:nvGrpSpPr>
                <p:cNvPr id="446" name="Gruppieren 855">
                  <a:extLst>
                    <a:ext uri="{FF2B5EF4-FFF2-40B4-BE49-F238E27FC236}">
                      <a16:creationId xmlns:a16="http://schemas.microsoft.com/office/drawing/2014/main" id="{BAACC8A9-C9D9-769A-4158-791D5A9D589B}"/>
                    </a:ext>
                  </a:extLst>
                </p:cNvPr>
                <p:cNvGrpSpPr/>
                <p:nvPr/>
              </p:nvGrpSpPr>
              <p:grpSpPr>
                <a:xfrm rot="689616">
                  <a:off x="8584343" y="3055519"/>
                  <a:ext cx="876683" cy="881396"/>
                  <a:chOff x="8983663" y="1685925"/>
                  <a:chExt cx="1181100" cy="1187450"/>
                </a:xfrm>
              </p:grpSpPr>
              <p:sp>
                <p:nvSpPr>
                  <p:cNvPr id="447" name="Freihandform: Form 856">
                    <a:extLst>
                      <a:ext uri="{FF2B5EF4-FFF2-40B4-BE49-F238E27FC236}">
                        <a16:creationId xmlns:a16="http://schemas.microsoft.com/office/drawing/2014/main" id="{1176AAFF-D7EC-B5EC-3AF5-BE8DCCF27C0B}"/>
                      </a:ext>
                    </a:extLst>
                  </p:cNvPr>
                  <p:cNvSpPr/>
                  <p:nvPr/>
                </p:nvSpPr>
                <p:spPr>
                  <a:xfrm>
                    <a:off x="8983663" y="1685925"/>
                    <a:ext cx="1181100" cy="1187450"/>
                  </a:xfrm>
                  <a:custGeom>
                    <a:avLst/>
                    <a:gdLst>
                      <a:gd name="connsiteX0" fmla="*/ 246062 w 1181100"/>
                      <a:gd name="connsiteY0" fmla="*/ 114300 h 1187450"/>
                      <a:gd name="connsiteX1" fmla="*/ 358775 w 1181100"/>
                      <a:gd name="connsiteY1" fmla="*/ 47625 h 1187450"/>
                      <a:gd name="connsiteX2" fmla="*/ 447675 w 1181100"/>
                      <a:gd name="connsiteY2" fmla="*/ 128588 h 1187450"/>
                      <a:gd name="connsiteX3" fmla="*/ 492125 w 1181100"/>
                      <a:gd name="connsiteY3" fmla="*/ 115888 h 1187450"/>
                      <a:gd name="connsiteX4" fmla="*/ 538162 w 1181100"/>
                      <a:gd name="connsiteY4" fmla="*/ 0 h 1187450"/>
                      <a:gd name="connsiteX5" fmla="*/ 660400 w 1181100"/>
                      <a:gd name="connsiteY5" fmla="*/ 9525 h 1187450"/>
                      <a:gd name="connsiteX6" fmla="*/ 700087 w 1181100"/>
                      <a:gd name="connsiteY6" fmla="*/ 112713 h 1187450"/>
                      <a:gd name="connsiteX7" fmla="*/ 741362 w 1181100"/>
                      <a:gd name="connsiteY7" fmla="*/ 123825 h 1187450"/>
                      <a:gd name="connsiteX8" fmla="*/ 835025 w 1181100"/>
                      <a:gd name="connsiteY8" fmla="*/ 41275 h 1187450"/>
                      <a:gd name="connsiteX9" fmla="*/ 944562 w 1181100"/>
                      <a:gd name="connsiteY9" fmla="*/ 119063 h 1187450"/>
                      <a:gd name="connsiteX10" fmla="*/ 933450 w 1181100"/>
                      <a:gd name="connsiteY10" fmla="*/ 242888 h 1187450"/>
                      <a:gd name="connsiteX11" fmla="*/ 962025 w 1181100"/>
                      <a:gd name="connsiteY11" fmla="*/ 263525 h 1187450"/>
                      <a:gd name="connsiteX12" fmla="*/ 1085850 w 1181100"/>
                      <a:gd name="connsiteY12" fmla="*/ 234950 h 1187450"/>
                      <a:gd name="connsiteX13" fmla="*/ 1136650 w 1181100"/>
                      <a:gd name="connsiteY13" fmla="*/ 352425 h 1187450"/>
                      <a:gd name="connsiteX14" fmla="*/ 1060450 w 1181100"/>
                      <a:gd name="connsiteY14" fmla="*/ 450850 h 1187450"/>
                      <a:gd name="connsiteX15" fmla="*/ 1073150 w 1181100"/>
                      <a:gd name="connsiteY15" fmla="*/ 492125 h 1187450"/>
                      <a:gd name="connsiteX16" fmla="*/ 1181100 w 1181100"/>
                      <a:gd name="connsiteY16" fmla="*/ 527050 h 1187450"/>
                      <a:gd name="connsiteX17" fmla="*/ 1181100 w 1181100"/>
                      <a:gd name="connsiteY17" fmla="*/ 663575 h 1187450"/>
                      <a:gd name="connsiteX18" fmla="*/ 1071562 w 1181100"/>
                      <a:gd name="connsiteY18" fmla="*/ 706438 h 1187450"/>
                      <a:gd name="connsiteX19" fmla="*/ 1066800 w 1181100"/>
                      <a:gd name="connsiteY19" fmla="*/ 747713 h 1187450"/>
                      <a:gd name="connsiteX20" fmla="*/ 1143000 w 1181100"/>
                      <a:gd name="connsiteY20" fmla="*/ 827088 h 1187450"/>
                      <a:gd name="connsiteX21" fmla="*/ 1079500 w 1181100"/>
                      <a:gd name="connsiteY21" fmla="*/ 936625 h 1187450"/>
                      <a:gd name="connsiteX22" fmla="*/ 966787 w 1181100"/>
                      <a:gd name="connsiteY22" fmla="*/ 912813 h 1187450"/>
                      <a:gd name="connsiteX23" fmla="*/ 930275 w 1181100"/>
                      <a:gd name="connsiteY23" fmla="*/ 957263 h 1187450"/>
                      <a:gd name="connsiteX24" fmla="*/ 949325 w 1181100"/>
                      <a:gd name="connsiteY24" fmla="*/ 1082675 h 1187450"/>
                      <a:gd name="connsiteX25" fmla="*/ 823912 w 1181100"/>
                      <a:gd name="connsiteY25" fmla="*/ 1143000 h 1187450"/>
                      <a:gd name="connsiteX26" fmla="*/ 749300 w 1181100"/>
                      <a:gd name="connsiteY26" fmla="*/ 1066800 h 1187450"/>
                      <a:gd name="connsiteX27" fmla="*/ 690562 w 1181100"/>
                      <a:gd name="connsiteY27" fmla="*/ 1076325 h 1187450"/>
                      <a:gd name="connsiteX28" fmla="*/ 661987 w 1181100"/>
                      <a:gd name="connsiteY28" fmla="*/ 1187450 h 1187450"/>
                      <a:gd name="connsiteX29" fmla="*/ 515937 w 1181100"/>
                      <a:gd name="connsiteY29" fmla="*/ 1174750 h 1187450"/>
                      <a:gd name="connsiteX30" fmla="*/ 485775 w 1181100"/>
                      <a:gd name="connsiteY30" fmla="*/ 1069975 h 1187450"/>
                      <a:gd name="connsiteX31" fmla="*/ 434975 w 1181100"/>
                      <a:gd name="connsiteY31" fmla="*/ 1054100 h 1187450"/>
                      <a:gd name="connsiteX32" fmla="*/ 349250 w 1181100"/>
                      <a:gd name="connsiteY32" fmla="*/ 1141413 h 1187450"/>
                      <a:gd name="connsiteX33" fmla="*/ 238125 w 1181100"/>
                      <a:gd name="connsiteY33" fmla="*/ 1065213 h 1187450"/>
                      <a:gd name="connsiteX34" fmla="*/ 271462 w 1181100"/>
                      <a:gd name="connsiteY34" fmla="*/ 955675 h 1187450"/>
                      <a:gd name="connsiteX35" fmla="*/ 231775 w 1181100"/>
                      <a:gd name="connsiteY35" fmla="*/ 911225 h 1187450"/>
                      <a:gd name="connsiteX36" fmla="*/ 111125 w 1181100"/>
                      <a:gd name="connsiteY36" fmla="*/ 952500 h 1187450"/>
                      <a:gd name="connsiteX37" fmla="*/ 50800 w 1181100"/>
                      <a:gd name="connsiteY37" fmla="*/ 831850 h 1187450"/>
                      <a:gd name="connsiteX38" fmla="*/ 130175 w 1181100"/>
                      <a:gd name="connsiteY38" fmla="*/ 739775 h 1187450"/>
                      <a:gd name="connsiteX39" fmla="*/ 115887 w 1181100"/>
                      <a:gd name="connsiteY39" fmla="*/ 690563 h 1187450"/>
                      <a:gd name="connsiteX40" fmla="*/ 3175 w 1181100"/>
                      <a:gd name="connsiteY40" fmla="*/ 660400 h 1187450"/>
                      <a:gd name="connsiteX41" fmla="*/ 0 w 1181100"/>
                      <a:gd name="connsiteY41" fmla="*/ 530225 h 1187450"/>
                      <a:gd name="connsiteX42" fmla="*/ 117475 w 1181100"/>
                      <a:gd name="connsiteY42" fmla="*/ 503238 h 1187450"/>
                      <a:gd name="connsiteX43" fmla="*/ 127000 w 1181100"/>
                      <a:gd name="connsiteY43" fmla="*/ 446088 h 1187450"/>
                      <a:gd name="connsiteX44" fmla="*/ 52387 w 1181100"/>
                      <a:gd name="connsiteY44" fmla="*/ 355600 h 1187450"/>
                      <a:gd name="connsiteX45" fmla="*/ 122237 w 1181100"/>
                      <a:gd name="connsiteY45" fmla="*/ 242888 h 1187450"/>
                      <a:gd name="connsiteX46" fmla="*/ 247650 w 1181100"/>
                      <a:gd name="connsiteY46" fmla="*/ 279400 h 1187450"/>
                      <a:gd name="connsiteX47" fmla="*/ 276225 w 1181100"/>
                      <a:gd name="connsiteY47" fmla="*/ 222250 h 1187450"/>
                      <a:gd name="connsiteX48" fmla="*/ 246062 w 1181100"/>
                      <a:gd name="connsiteY48" fmla="*/ 114300 h 11874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181100" h="1187450">
                        <a:moveTo>
                          <a:pt x="246062" y="114300"/>
                        </a:moveTo>
                        <a:lnTo>
                          <a:pt x="358775" y="47625"/>
                        </a:lnTo>
                        <a:lnTo>
                          <a:pt x="447675" y="128588"/>
                        </a:lnTo>
                        <a:lnTo>
                          <a:pt x="492125" y="115888"/>
                        </a:lnTo>
                        <a:lnTo>
                          <a:pt x="538162" y="0"/>
                        </a:lnTo>
                        <a:lnTo>
                          <a:pt x="660400" y="9525"/>
                        </a:lnTo>
                        <a:lnTo>
                          <a:pt x="700087" y="112713"/>
                        </a:lnTo>
                        <a:lnTo>
                          <a:pt x="741362" y="123825"/>
                        </a:lnTo>
                        <a:lnTo>
                          <a:pt x="835025" y="41275"/>
                        </a:lnTo>
                        <a:lnTo>
                          <a:pt x="944562" y="119063"/>
                        </a:lnTo>
                        <a:lnTo>
                          <a:pt x="933450" y="242888"/>
                        </a:lnTo>
                        <a:lnTo>
                          <a:pt x="962025" y="263525"/>
                        </a:lnTo>
                        <a:lnTo>
                          <a:pt x="1085850" y="234950"/>
                        </a:lnTo>
                        <a:lnTo>
                          <a:pt x="1136650" y="352425"/>
                        </a:lnTo>
                        <a:lnTo>
                          <a:pt x="1060450" y="450850"/>
                        </a:lnTo>
                        <a:lnTo>
                          <a:pt x="1073150" y="492125"/>
                        </a:lnTo>
                        <a:lnTo>
                          <a:pt x="1181100" y="527050"/>
                        </a:lnTo>
                        <a:lnTo>
                          <a:pt x="1181100" y="663575"/>
                        </a:lnTo>
                        <a:lnTo>
                          <a:pt x="1071562" y="706438"/>
                        </a:lnTo>
                        <a:lnTo>
                          <a:pt x="1066800" y="747713"/>
                        </a:lnTo>
                        <a:lnTo>
                          <a:pt x="1143000" y="827088"/>
                        </a:lnTo>
                        <a:lnTo>
                          <a:pt x="1079500" y="936625"/>
                        </a:lnTo>
                        <a:lnTo>
                          <a:pt x="966787" y="912813"/>
                        </a:lnTo>
                        <a:lnTo>
                          <a:pt x="930275" y="957263"/>
                        </a:lnTo>
                        <a:lnTo>
                          <a:pt x="949325" y="1082675"/>
                        </a:lnTo>
                        <a:lnTo>
                          <a:pt x="823912" y="1143000"/>
                        </a:lnTo>
                        <a:lnTo>
                          <a:pt x="749300" y="1066800"/>
                        </a:lnTo>
                        <a:lnTo>
                          <a:pt x="690562" y="1076325"/>
                        </a:lnTo>
                        <a:lnTo>
                          <a:pt x="661987" y="1187450"/>
                        </a:lnTo>
                        <a:lnTo>
                          <a:pt x="515937" y="1174750"/>
                        </a:lnTo>
                        <a:lnTo>
                          <a:pt x="485775" y="1069975"/>
                        </a:lnTo>
                        <a:lnTo>
                          <a:pt x="434975" y="1054100"/>
                        </a:lnTo>
                        <a:lnTo>
                          <a:pt x="349250" y="1141413"/>
                        </a:lnTo>
                        <a:lnTo>
                          <a:pt x="238125" y="1065213"/>
                        </a:lnTo>
                        <a:lnTo>
                          <a:pt x="271462" y="955675"/>
                        </a:lnTo>
                        <a:lnTo>
                          <a:pt x="231775" y="911225"/>
                        </a:lnTo>
                        <a:lnTo>
                          <a:pt x="111125" y="952500"/>
                        </a:lnTo>
                        <a:lnTo>
                          <a:pt x="50800" y="831850"/>
                        </a:lnTo>
                        <a:lnTo>
                          <a:pt x="130175" y="739775"/>
                        </a:lnTo>
                        <a:lnTo>
                          <a:pt x="115887" y="690563"/>
                        </a:lnTo>
                        <a:lnTo>
                          <a:pt x="3175" y="660400"/>
                        </a:lnTo>
                        <a:cubicBezTo>
                          <a:pt x="2117" y="617008"/>
                          <a:pt x="1058" y="573617"/>
                          <a:pt x="0" y="530225"/>
                        </a:cubicBezTo>
                        <a:lnTo>
                          <a:pt x="117475" y="503238"/>
                        </a:lnTo>
                        <a:lnTo>
                          <a:pt x="127000" y="446088"/>
                        </a:lnTo>
                        <a:lnTo>
                          <a:pt x="52387" y="355600"/>
                        </a:lnTo>
                        <a:lnTo>
                          <a:pt x="122237" y="242888"/>
                        </a:lnTo>
                        <a:lnTo>
                          <a:pt x="247650" y="279400"/>
                        </a:lnTo>
                        <a:lnTo>
                          <a:pt x="276225" y="222250"/>
                        </a:lnTo>
                        <a:lnTo>
                          <a:pt x="246062" y="114300"/>
                        </a:lnTo>
                        <a:close/>
                      </a:path>
                    </a:pathLst>
                  </a:custGeom>
                  <a:no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rmAutofit fontScale="92500" lnSpcReduction="20000"/>
                  </a:bodyPr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640" name="Ellipse 857">
                    <a:extLst>
                      <a:ext uri="{FF2B5EF4-FFF2-40B4-BE49-F238E27FC236}">
                        <a16:creationId xmlns:a16="http://schemas.microsoft.com/office/drawing/2014/main" id="{A208DF8A-E721-2EC3-86A4-73FD9009D1AD}"/>
                      </a:ext>
                    </a:extLst>
                  </p:cNvPr>
                  <p:cNvSpPr/>
                  <p:nvPr/>
                </p:nvSpPr>
                <p:spPr>
                  <a:xfrm>
                    <a:off x="9471190" y="2181766"/>
                    <a:ext cx="251416" cy="25141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rmAutofit fontScale="25000" lnSpcReduction="20000"/>
                  </a:bodyPr>
                  <a:lstStyle/>
                  <a:p>
                    <a:pPr algn="ctr"/>
                    <a:endParaRPr lang="en-US" sz="1350"/>
                  </a:p>
                </p:txBody>
              </p:sp>
            </p:grpSp>
          </p:grpSp>
          <p:grpSp>
            <p:nvGrpSpPr>
              <p:cNvPr id="439" name="Gruppieren 848">
                <a:extLst>
                  <a:ext uri="{FF2B5EF4-FFF2-40B4-BE49-F238E27FC236}">
                    <a16:creationId xmlns:a16="http://schemas.microsoft.com/office/drawing/2014/main" id="{AFF75253-0BA8-5498-26B4-99CB4A1EFD5F}"/>
                  </a:ext>
                </a:extLst>
              </p:cNvPr>
              <p:cNvGrpSpPr/>
              <p:nvPr/>
            </p:nvGrpSpPr>
            <p:grpSpPr>
              <a:xfrm rot="18708194">
                <a:off x="12381952" y="2499924"/>
                <a:ext cx="990147" cy="247133"/>
                <a:chOff x="8389851" y="231010"/>
                <a:chExt cx="3737382" cy="932821"/>
              </a:xfrm>
            </p:grpSpPr>
            <p:sp>
              <p:nvSpPr>
                <p:cNvPr id="440" name="Freihandform: Form 849">
                  <a:extLst>
                    <a:ext uri="{FF2B5EF4-FFF2-40B4-BE49-F238E27FC236}">
                      <a16:creationId xmlns:a16="http://schemas.microsoft.com/office/drawing/2014/main" id="{5139F8FE-EB38-4202-48C1-6F8EC7E5C54E}"/>
                    </a:ext>
                  </a:extLst>
                </p:cNvPr>
                <p:cNvSpPr/>
                <p:nvPr/>
              </p:nvSpPr>
              <p:spPr>
                <a:xfrm>
                  <a:off x="8389851" y="231010"/>
                  <a:ext cx="3737382" cy="930587"/>
                </a:xfrm>
                <a:custGeom>
                  <a:avLst/>
                  <a:gdLst>
                    <a:gd name="connsiteX0" fmla="*/ 5974080 w 5985510"/>
                    <a:gd name="connsiteY0" fmla="*/ 708660 h 1490361"/>
                    <a:gd name="connsiteX1" fmla="*/ 5985510 w 5985510"/>
                    <a:gd name="connsiteY1" fmla="*/ 712470 h 1490361"/>
                    <a:gd name="connsiteX2" fmla="*/ 5977890 w 5985510"/>
                    <a:gd name="connsiteY2" fmla="*/ 666750 h 1490361"/>
                    <a:gd name="connsiteX3" fmla="*/ 5970270 w 5985510"/>
                    <a:gd name="connsiteY3" fmla="*/ 590550 h 1490361"/>
                    <a:gd name="connsiteX4" fmla="*/ 5962650 w 5985510"/>
                    <a:gd name="connsiteY4" fmla="*/ 579120 h 1490361"/>
                    <a:gd name="connsiteX5" fmla="*/ 5947410 w 5985510"/>
                    <a:gd name="connsiteY5" fmla="*/ 548640 h 1490361"/>
                    <a:gd name="connsiteX6" fmla="*/ 5935980 w 5985510"/>
                    <a:gd name="connsiteY6" fmla="*/ 521970 h 1490361"/>
                    <a:gd name="connsiteX7" fmla="*/ 5920740 w 5985510"/>
                    <a:gd name="connsiteY7" fmla="*/ 464820 h 1490361"/>
                    <a:gd name="connsiteX8" fmla="*/ 5909310 w 5985510"/>
                    <a:gd name="connsiteY8" fmla="*/ 461010 h 1490361"/>
                    <a:gd name="connsiteX9" fmla="*/ 5901690 w 5985510"/>
                    <a:gd name="connsiteY9" fmla="*/ 445770 h 1490361"/>
                    <a:gd name="connsiteX10" fmla="*/ 5886450 w 5985510"/>
                    <a:gd name="connsiteY10" fmla="*/ 426720 h 1490361"/>
                    <a:gd name="connsiteX11" fmla="*/ 5878830 w 5985510"/>
                    <a:gd name="connsiteY11" fmla="*/ 403860 h 1490361"/>
                    <a:gd name="connsiteX12" fmla="*/ 5871210 w 5985510"/>
                    <a:gd name="connsiteY12" fmla="*/ 384810 h 1490361"/>
                    <a:gd name="connsiteX13" fmla="*/ 5867400 w 5985510"/>
                    <a:gd name="connsiteY13" fmla="*/ 361950 h 1490361"/>
                    <a:gd name="connsiteX14" fmla="*/ 5859780 w 5985510"/>
                    <a:gd name="connsiteY14" fmla="*/ 350520 h 1490361"/>
                    <a:gd name="connsiteX15" fmla="*/ 5833110 w 5985510"/>
                    <a:gd name="connsiteY15" fmla="*/ 327660 h 1490361"/>
                    <a:gd name="connsiteX16" fmla="*/ 5825490 w 5985510"/>
                    <a:gd name="connsiteY16" fmla="*/ 312420 h 1490361"/>
                    <a:gd name="connsiteX17" fmla="*/ 5791200 w 5985510"/>
                    <a:gd name="connsiteY17" fmla="*/ 293370 h 1490361"/>
                    <a:gd name="connsiteX18" fmla="*/ 5760720 w 5985510"/>
                    <a:gd name="connsiteY18" fmla="*/ 270510 h 1490361"/>
                    <a:gd name="connsiteX19" fmla="*/ 5749290 w 5985510"/>
                    <a:gd name="connsiteY19" fmla="*/ 251460 h 1490361"/>
                    <a:gd name="connsiteX20" fmla="*/ 5734050 w 5985510"/>
                    <a:gd name="connsiteY20" fmla="*/ 243840 h 1490361"/>
                    <a:gd name="connsiteX21" fmla="*/ 5718810 w 5985510"/>
                    <a:gd name="connsiteY21" fmla="*/ 232410 h 1490361"/>
                    <a:gd name="connsiteX22" fmla="*/ 5707380 w 5985510"/>
                    <a:gd name="connsiteY22" fmla="*/ 217170 h 1490361"/>
                    <a:gd name="connsiteX23" fmla="*/ 5699760 w 5985510"/>
                    <a:gd name="connsiteY23" fmla="*/ 201930 h 1490361"/>
                    <a:gd name="connsiteX24" fmla="*/ 5673090 w 5985510"/>
                    <a:gd name="connsiteY24" fmla="*/ 190500 h 1490361"/>
                    <a:gd name="connsiteX25" fmla="*/ 5657850 w 5985510"/>
                    <a:gd name="connsiteY25" fmla="*/ 175260 h 1490361"/>
                    <a:gd name="connsiteX26" fmla="*/ 5638800 w 5985510"/>
                    <a:gd name="connsiteY26" fmla="*/ 160020 h 1490361"/>
                    <a:gd name="connsiteX27" fmla="*/ 5631180 w 5985510"/>
                    <a:gd name="connsiteY27" fmla="*/ 148590 h 1490361"/>
                    <a:gd name="connsiteX28" fmla="*/ 5615940 w 5985510"/>
                    <a:gd name="connsiteY28" fmla="*/ 140970 h 1490361"/>
                    <a:gd name="connsiteX29" fmla="*/ 5596890 w 5985510"/>
                    <a:gd name="connsiteY29" fmla="*/ 125730 h 1490361"/>
                    <a:gd name="connsiteX30" fmla="*/ 5562600 w 5985510"/>
                    <a:gd name="connsiteY30" fmla="*/ 114300 h 1490361"/>
                    <a:gd name="connsiteX31" fmla="*/ 5547360 w 5985510"/>
                    <a:gd name="connsiteY31" fmla="*/ 106680 h 1490361"/>
                    <a:gd name="connsiteX32" fmla="*/ 5539740 w 5985510"/>
                    <a:gd name="connsiteY32" fmla="*/ 91440 h 1490361"/>
                    <a:gd name="connsiteX33" fmla="*/ 5524500 w 5985510"/>
                    <a:gd name="connsiteY33" fmla="*/ 83820 h 1490361"/>
                    <a:gd name="connsiteX34" fmla="*/ 5486400 w 5985510"/>
                    <a:gd name="connsiteY34" fmla="*/ 64770 h 1490361"/>
                    <a:gd name="connsiteX35" fmla="*/ 5455920 w 5985510"/>
                    <a:gd name="connsiteY35" fmla="*/ 41910 h 1490361"/>
                    <a:gd name="connsiteX36" fmla="*/ 5444490 w 5985510"/>
                    <a:gd name="connsiteY36" fmla="*/ 38100 h 1490361"/>
                    <a:gd name="connsiteX37" fmla="*/ 5414010 w 5985510"/>
                    <a:gd name="connsiteY37" fmla="*/ 22860 h 1490361"/>
                    <a:gd name="connsiteX38" fmla="*/ 5387340 w 5985510"/>
                    <a:gd name="connsiteY38" fmla="*/ 15240 h 1490361"/>
                    <a:gd name="connsiteX39" fmla="*/ 5372100 w 5985510"/>
                    <a:gd name="connsiteY39" fmla="*/ 7620 h 1490361"/>
                    <a:gd name="connsiteX40" fmla="*/ 5330190 w 5985510"/>
                    <a:gd name="connsiteY40" fmla="*/ 0 h 1490361"/>
                    <a:gd name="connsiteX41" fmla="*/ 5166360 w 5985510"/>
                    <a:gd name="connsiteY41" fmla="*/ 3810 h 1490361"/>
                    <a:gd name="connsiteX42" fmla="*/ 5124450 w 5985510"/>
                    <a:gd name="connsiteY42" fmla="*/ 26670 h 1490361"/>
                    <a:gd name="connsiteX43" fmla="*/ 5082540 w 5985510"/>
                    <a:gd name="connsiteY43" fmla="*/ 38100 h 1490361"/>
                    <a:gd name="connsiteX44" fmla="*/ 5059680 w 5985510"/>
                    <a:gd name="connsiteY44" fmla="*/ 45720 h 1490361"/>
                    <a:gd name="connsiteX45" fmla="*/ 5048250 w 5985510"/>
                    <a:gd name="connsiteY45" fmla="*/ 60960 h 1490361"/>
                    <a:gd name="connsiteX46" fmla="*/ 5033010 w 5985510"/>
                    <a:gd name="connsiteY46" fmla="*/ 68580 h 1490361"/>
                    <a:gd name="connsiteX47" fmla="*/ 4991100 w 5985510"/>
                    <a:gd name="connsiteY47" fmla="*/ 80010 h 1490361"/>
                    <a:gd name="connsiteX48" fmla="*/ 4979670 w 5985510"/>
                    <a:gd name="connsiteY48" fmla="*/ 87630 h 1490361"/>
                    <a:gd name="connsiteX49" fmla="*/ 4964430 w 5985510"/>
                    <a:gd name="connsiteY49" fmla="*/ 95250 h 1490361"/>
                    <a:gd name="connsiteX50" fmla="*/ 4930140 w 5985510"/>
                    <a:gd name="connsiteY50" fmla="*/ 114300 h 1490361"/>
                    <a:gd name="connsiteX51" fmla="*/ 4888230 w 5985510"/>
                    <a:gd name="connsiteY51" fmla="*/ 137160 h 1490361"/>
                    <a:gd name="connsiteX52" fmla="*/ 4872990 w 5985510"/>
                    <a:gd name="connsiteY52" fmla="*/ 144780 h 1490361"/>
                    <a:gd name="connsiteX53" fmla="*/ 4861560 w 5985510"/>
                    <a:gd name="connsiteY53" fmla="*/ 152400 h 1490361"/>
                    <a:gd name="connsiteX54" fmla="*/ 4846320 w 5985510"/>
                    <a:gd name="connsiteY54" fmla="*/ 163830 h 1490361"/>
                    <a:gd name="connsiteX55" fmla="*/ 4812030 w 5985510"/>
                    <a:gd name="connsiteY55" fmla="*/ 171450 h 1490361"/>
                    <a:gd name="connsiteX56" fmla="*/ 4789170 w 5985510"/>
                    <a:gd name="connsiteY56" fmla="*/ 186690 h 1490361"/>
                    <a:gd name="connsiteX57" fmla="*/ 4777740 w 5985510"/>
                    <a:gd name="connsiteY57" fmla="*/ 190500 h 1490361"/>
                    <a:gd name="connsiteX58" fmla="*/ 4762500 w 5985510"/>
                    <a:gd name="connsiteY58" fmla="*/ 198120 h 1490361"/>
                    <a:gd name="connsiteX59" fmla="*/ 4735830 w 5985510"/>
                    <a:gd name="connsiteY59" fmla="*/ 213360 h 1490361"/>
                    <a:gd name="connsiteX60" fmla="*/ 4709160 w 5985510"/>
                    <a:gd name="connsiteY60" fmla="*/ 232410 h 1490361"/>
                    <a:gd name="connsiteX61" fmla="*/ 4686300 w 5985510"/>
                    <a:gd name="connsiteY61" fmla="*/ 247650 h 1490361"/>
                    <a:gd name="connsiteX62" fmla="*/ 4667250 w 5985510"/>
                    <a:gd name="connsiteY62" fmla="*/ 255270 h 1490361"/>
                    <a:gd name="connsiteX63" fmla="*/ 4652010 w 5985510"/>
                    <a:gd name="connsiteY63" fmla="*/ 266700 h 1490361"/>
                    <a:gd name="connsiteX64" fmla="*/ 4636770 w 5985510"/>
                    <a:gd name="connsiteY64" fmla="*/ 274320 h 1490361"/>
                    <a:gd name="connsiteX65" fmla="*/ 4610100 w 5985510"/>
                    <a:gd name="connsiteY65" fmla="*/ 289560 h 1490361"/>
                    <a:gd name="connsiteX66" fmla="*/ 4594860 w 5985510"/>
                    <a:gd name="connsiteY66" fmla="*/ 297180 h 1490361"/>
                    <a:gd name="connsiteX67" fmla="*/ 4583430 w 5985510"/>
                    <a:gd name="connsiteY67" fmla="*/ 308610 h 1490361"/>
                    <a:gd name="connsiteX68" fmla="*/ 4514850 w 5985510"/>
                    <a:gd name="connsiteY68" fmla="*/ 350520 h 1490361"/>
                    <a:gd name="connsiteX69" fmla="*/ 4491990 w 5985510"/>
                    <a:gd name="connsiteY69" fmla="*/ 358140 h 1490361"/>
                    <a:gd name="connsiteX70" fmla="*/ 4480560 w 5985510"/>
                    <a:gd name="connsiteY70" fmla="*/ 373380 h 1490361"/>
                    <a:gd name="connsiteX71" fmla="*/ 4442460 w 5985510"/>
                    <a:gd name="connsiteY71" fmla="*/ 384810 h 1490361"/>
                    <a:gd name="connsiteX72" fmla="*/ 4404360 w 5985510"/>
                    <a:gd name="connsiteY72" fmla="*/ 400050 h 1490361"/>
                    <a:gd name="connsiteX73" fmla="*/ 4389120 w 5985510"/>
                    <a:gd name="connsiteY73" fmla="*/ 415290 h 1490361"/>
                    <a:gd name="connsiteX74" fmla="*/ 4331970 w 5985510"/>
                    <a:gd name="connsiteY74" fmla="*/ 426720 h 1490361"/>
                    <a:gd name="connsiteX75" fmla="*/ 4305300 w 5985510"/>
                    <a:gd name="connsiteY75" fmla="*/ 434340 h 1490361"/>
                    <a:gd name="connsiteX76" fmla="*/ 4286250 w 5985510"/>
                    <a:gd name="connsiteY76" fmla="*/ 449580 h 1490361"/>
                    <a:gd name="connsiteX77" fmla="*/ 4179570 w 5985510"/>
                    <a:gd name="connsiteY77" fmla="*/ 468630 h 1490361"/>
                    <a:gd name="connsiteX78" fmla="*/ 4091940 w 5985510"/>
                    <a:gd name="connsiteY78" fmla="*/ 483870 h 1490361"/>
                    <a:gd name="connsiteX79" fmla="*/ 4069080 w 5985510"/>
                    <a:gd name="connsiteY79" fmla="*/ 491490 h 1490361"/>
                    <a:gd name="connsiteX80" fmla="*/ 4000500 w 5985510"/>
                    <a:gd name="connsiteY80" fmla="*/ 502920 h 1490361"/>
                    <a:gd name="connsiteX81" fmla="*/ 3931920 w 5985510"/>
                    <a:gd name="connsiteY81" fmla="*/ 518160 h 1490361"/>
                    <a:gd name="connsiteX82" fmla="*/ 3855720 w 5985510"/>
                    <a:gd name="connsiteY82" fmla="*/ 525780 h 1490361"/>
                    <a:gd name="connsiteX83" fmla="*/ 266700 w 5985510"/>
                    <a:gd name="connsiteY83" fmla="*/ 468630 h 1490361"/>
                    <a:gd name="connsiteX84" fmla="*/ 266700 w 5985510"/>
                    <a:gd name="connsiteY84" fmla="*/ 468630 h 1490361"/>
                    <a:gd name="connsiteX85" fmla="*/ 217170 w 5985510"/>
                    <a:gd name="connsiteY85" fmla="*/ 476250 h 1490361"/>
                    <a:gd name="connsiteX86" fmla="*/ 190500 w 5985510"/>
                    <a:gd name="connsiteY86" fmla="*/ 499110 h 1490361"/>
                    <a:gd name="connsiteX87" fmla="*/ 167640 w 5985510"/>
                    <a:gd name="connsiteY87" fmla="*/ 502920 h 1490361"/>
                    <a:gd name="connsiteX88" fmla="*/ 160020 w 5985510"/>
                    <a:gd name="connsiteY88" fmla="*/ 518160 h 1490361"/>
                    <a:gd name="connsiteX89" fmla="*/ 140970 w 5985510"/>
                    <a:gd name="connsiteY89" fmla="*/ 525780 h 1490361"/>
                    <a:gd name="connsiteX90" fmla="*/ 125730 w 5985510"/>
                    <a:gd name="connsiteY90" fmla="*/ 541020 h 1490361"/>
                    <a:gd name="connsiteX91" fmla="*/ 106680 w 5985510"/>
                    <a:gd name="connsiteY91" fmla="*/ 567690 h 1490361"/>
                    <a:gd name="connsiteX92" fmla="*/ 99060 w 5985510"/>
                    <a:gd name="connsiteY92" fmla="*/ 582930 h 1490361"/>
                    <a:gd name="connsiteX93" fmla="*/ 91440 w 5985510"/>
                    <a:gd name="connsiteY93" fmla="*/ 594360 h 1490361"/>
                    <a:gd name="connsiteX94" fmla="*/ 83820 w 5985510"/>
                    <a:gd name="connsiteY94" fmla="*/ 609600 h 1490361"/>
                    <a:gd name="connsiteX95" fmla="*/ 64770 w 5985510"/>
                    <a:gd name="connsiteY95" fmla="*/ 628650 h 1490361"/>
                    <a:gd name="connsiteX96" fmla="*/ 57150 w 5985510"/>
                    <a:gd name="connsiteY96" fmla="*/ 651510 h 1490361"/>
                    <a:gd name="connsiteX97" fmla="*/ 49530 w 5985510"/>
                    <a:gd name="connsiteY97" fmla="*/ 662940 h 1490361"/>
                    <a:gd name="connsiteX98" fmla="*/ 38100 w 5985510"/>
                    <a:gd name="connsiteY98" fmla="*/ 685800 h 1490361"/>
                    <a:gd name="connsiteX99" fmla="*/ 30480 w 5985510"/>
                    <a:gd name="connsiteY99" fmla="*/ 727710 h 1490361"/>
                    <a:gd name="connsiteX100" fmla="*/ 22860 w 5985510"/>
                    <a:gd name="connsiteY100" fmla="*/ 739140 h 1490361"/>
                    <a:gd name="connsiteX101" fmla="*/ 15240 w 5985510"/>
                    <a:gd name="connsiteY101" fmla="*/ 762000 h 1490361"/>
                    <a:gd name="connsiteX102" fmla="*/ 7620 w 5985510"/>
                    <a:gd name="connsiteY102" fmla="*/ 773430 h 1490361"/>
                    <a:gd name="connsiteX103" fmla="*/ 0 w 5985510"/>
                    <a:gd name="connsiteY103" fmla="*/ 788670 h 1490361"/>
                    <a:gd name="connsiteX104" fmla="*/ 3810 w 5985510"/>
                    <a:gd name="connsiteY104" fmla="*/ 899160 h 1490361"/>
                    <a:gd name="connsiteX105" fmla="*/ 19050 w 5985510"/>
                    <a:gd name="connsiteY105" fmla="*/ 929640 h 1490361"/>
                    <a:gd name="connsiteX106" fmla="*/ 38100 w 5985510"/>
                    <a:gd name="connsiteY106" fmla="*/ 941070 h 1490361"/>
                    <a:gd name="connsiteX107" fmla="*/ 45720 w 5985510"/>
                    <a:gd name="connsiteY107" fmla="*/ 956310 h 1490361"/>
                    <a:gd name="connsiteX108" fmla="*/ 60960 w 5985510"/>
                    <a:gd name="connsiteY108" fmla="*/ 967740 h 1490361"/>
                    <a:gd name="connsiteX109" fmla="*/ 72390 w 5985510"/>
                    <a:gd name="connsiteY109" fmla="*/ 982980 h 1490361"/>
                    <a:gd name="connsiteX110" fmla="*/ 95250 w 5985510"/>
                    <a:gd name="connsiteY110" fmla="*/ 1017270 h 1490361"/>
                    <a:gd name="connsiteX111" fmla="*/ 110490 w 5985510"/>
                    <a:gd name="connsiteY111" fmla="*/ 1043940 h 1490361"/>
                    <a:gd name="connsiteX112" fmla="*/ 129540 w 5985510"/>
                    <a:gd name="connsiteY112" fmla="*/ 1051560 h 1490361"/>
                    <a:gd name="connsiteX113" fmla="*/ 152400 w 5985510"/>
                    <a:gd name="connsiteY113" fmla="*/ 1074420 h 1490361"/>
                    <a:gd name="connsiteX114" fmla="*/ 179070 w 5985510"/>
                    <a:gd name="connsiteY114" fmla="*/ 1101090 h 1490361"/>
                    <a:gd name="connsiteX115" fmla="*/ 190500 w 5985510"/>
                    <a:gd name="connsiteY115" fmla="*/ 1108710 h 1490361"/>
                    <a:gd name="connsiteX116" fmla="*/ 205740 w 5985510"/>
                    <a:gd name="connsiteY116" fmla="*/ 1120140 h 1490361"/>
                    <a:gd name="connsiteX117" fmla="*/ 220980 w 5985510"/>
                    <a:gd name="connsiteY117" fmla="*/ 1127760 h 1490361"/>
                    <a:gd name="connsiteX118" fmla="*/ 255270 w 5985510"/>
                    <a:gd name="connsiteY118" fmla="*/ 1150620 h 1490361"/>
                    <a:gd name="connsiteX119" fmla="*/ 297180 w 5985510"/>
                    <a:gd name="connsiteY119" fmla="*/ 1162050 h 1490361"/>
                    <a:gd name="connsiteX120" fmla="*/ 3897630 w 5985510"/>
                    <a:gd name="connsiteY120" fmla="*/ 1059180 h 1490361"/>
                    <a:gd name="connsiteX121" fmla="*/ 3897630 w 5985510"/>
                    <a:gd name="connsiteY121" fmla="*/ 1059180 h 1490361"/>
                    <a:gd name="connsiteX122" fmla="*/ 4004310 w 5985510"/>
                    <a:gd name="connsiteY122" fmla="*/ 1066800 h 1490361"/>
                    <a:gd name="connsiteX123" fmla="*/ 4053840 w 5985510"/>
                    <a:gd name="connsiteY123" fmla="*/ 1082040 h 1490361"/>
                    <a:gd name="connsiteX124" fmla="*/ 4088130 w 5985510"/>
                    <a:gd name="connsiteY124" fmla="*/ 1089660 h 1490361"/>
                    <a:gd name="connsiteX125" fmla="*/ 4107180 w 5985510"/>
                    <a:gd name="connsiteY125" fmla="*/ 1101090 h 1490361"/>
                    <a:gd name="connsiteX126" fmla="*/ 4122420 w 5985510"/>
                    <a:gd name="connsiteY126" fmla="*/ 1108710 h 1490361"/>
                    <a:gd name="connsiteX127" fmla="*/ 4133850 w 5985510"/>
                    <a:gd name="connsiteY127" fmla="*/ 1116330 h 1490361"/>
                    <a:gd name="connsiteX128" fmla="*/ 4210050 w 5985510"/>
                    <a:gd name="connsiteY128" fmla="*/ 1135380 h 1490361"/>
                    <a:gd name="connsiteX129" fmla="*/ 4259580 w 5985510"/>
                    <a:gd name="connsiteY129" fmla="*/ 1158240 h 1490361"/>
                    <a:gd name="connsiteX130" fmla="*/ 4286250 w 5985510"/>
                    <a:gd name="connsiteY130" fmla="*/ 1165860 h 1490361"/>
                    <a:gd name="connsiteX131" fmla="*/ 4301490 w 5985510"/>
                    <a:gd name="connsiteY131" fmla="*/ 1169670 h 1490361"/>
                    <a:gd name="connsiteX132" fmla="*/ 4335780 w 5985510"/>
                    <a:gd name="connsiteY132" fmla="*/ 1177290 h 1490361"/>
                    <a:gd name="connsiteX133" fmla="*/ 4358640 w 5985510"/>
                    <a:gd name="connsiteY133" fmla="*/ 1184910 h 1490361"/>
                    <a:gd name="connsiteX134" fmla="*/ 4400550 w 5985510"/>
                    <a:gd name="connsiteY134" fmla="*/ 1207770 h 1490361"/>
                    <a:gd name="connsiteX135" fmla="*/ 4419600 w 5985510"/>
                    <a:gd name="connsiteY135" fmla="*/ 1211580 h 1490361"/>
                    <a:gd name="connsiteX136" fmla="*/ 4434840 w 5985510"/>
                    <a:gd name="connsiteY136" fmla="*/ 1219200 h 1490361"/>
                    <a:gd name="connsiteX137" fmla="*/ 4469130 w 5985510"/>
                    <a:gd name="connsiteY137" fmla="*/ 1234440 h 1490361"/>
                    <a:gd name="connsiteX138" fmla="*/ 4495800 w 5985510"/>
                    <a:gd name="connsiteY138" fmla="*/ 1245870 h 1490361"/>
                    <a:gd name="connsiteX139" fmla="*/ 4514850 w 5985510"/>
                    <a:gd name="connsiteY139" fmla="*/ 1261110 h 1490361"/>
                    <a:gd name="connsiteX140" fmla="*/ 4537710 w 5985510"/>
                    <a:gd name="connsiteY140" fmla="*/ 1268730 h 1490361"/>
                    <a:gd name="connsiteX141" fmla="*/ 4556760 w 5985510"/>
                    <a:gd name="connsiteY141" fmla="*/ 1276350 h 1490361"/>
                    <a:gd name="connsiteX142" fmla="*/ 4572000 w 5985510"/>
                    <a:gd name="connsiteY142" fmla="*/ 1287780 h 1490361"/>
                    <a:gd name="connsiteX143" fmla="*/ 4629150 w 5985510"/>
                    <a:gd name="connsiteY143" fmla="*/ 1310640 h 1490361"/>
                    <a:gd name="connsiteX144" fmla="*/ 4640580 w 5985510"/>
                    <a:gd name="connsiteY144" fmla="*/ 1318260 h 1490361"/>
                    <a:gd name="connsiteX145" fmla="*/ 4674870 w 5985510"/>
                    <a:gd name="connsiteY145" fmla="*/ 1344930 h 1490361"/>
                    <a:gd name="connsiteX146" fmla="*/ 4705350 w 5985510"/>
                    <a:gd name="connsiteY146" fmla="*/ 1371600 h 1490361"/>
                    <a:gd name="connsiteX147" fmla="*/ 4732020 w 5985510"/>
                    <a:gd name="connsiteY147" fmla="*/ 1402080 h 1490361"/>
                    <a:gd name="connsiteX148" fmla="*/ 4758690 w 5985510"/>
                    <a:gd name="connsiteY148" fmla="*/ 1413510 h 1490361"/>
                    <a:gd name="connsiteX149" fmla="*/ 4781550 w 5985510"/>
                    <a:gd name="connsiteY149" fmla="*/ 1436370 h 1490361"/>
                    <a:gd name="connsiteX150" fmla="*/ 4792980 w 5985510"/>
                    <a:gd name="connsiteY150" fmla="*/ 1440180 h 1490361"/>
                    <a:gd name="connsiteX151" fmla="*/ 4857750 w 5985510"/>
                    <a:gd name="connsiteY151" fmla="*/ 1489710 h 1490361"/>
                    <a:gd name="connsiteX152" fmla="*/ 4869180 w 5985510"/>
                    <a:gd name="connsiteY152" fmla="*/ 1489710 h 1490361"/>
                    <a:gd name="connsiteX153" fmla="*/ 5280660 w 5985510"/>
                    <a:gd name="connsiteY153" fmla="*/ 544830 h 1490361"/>
                    <a:gd name="connsiteX154" fmla="*/ 5280660 w 5985510"/>
                    <a:gd name="connsiteY154" fmla="*/ 544830 h 1490361"/>
                    <a:gd name="connsiteX155" fmla="*/ 5295900 w 5985510"/>
                    <a:gd name="connsiteY155" fmla="*/ 499110 h 1490361"/>
                    <a:gd name="connsiteX156" fmla="*/ 5330190 w 5985510"/>
                    <a:gd name="connsiteY156" fmla="*/ 483870 h 1490361"/>
                    <a:gd name="connsiteX157" fmla="*/ 5360670 w 5985510"/>
                    <a:gd name="connsiteY157" fmla="*/ 468630 h 1490361"/>
                    <a:gd name="connsiteX158" fmla="*/ 5448300 w 5985510"/>
                    <a:gd name="connsiteY158" fmla="*/ 464820 h 1490361"/>
                    <a:gd name="connsiteX159" fmla="*/ 5974080 w 5985510"/>
                    <a:gd name="connsiteY159" fmla="*/ 708660 h 1490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5985510" h="1490361">
                      <a:moveTo>
                        <a:pt x="5974080" y="708660"/>
                      </a:moveTo>
                      <a:lnTo>
                        <a:pt x="5985510" y="712470"/>
                      </a:lnTo>
                      <a:cubicBezTo>
                        <a:pt x="5982970" y="697230"/>
                        <a:pt x="5979806" y="682081"/>
                        <a:pt x="5977890" y="666750"/>
                      </a:cubicBezTo>
                      <a:cubicBezTo>
                        <a:pt x="5974724" y="641420"/>
                        <a:pt x="5974644" y="615699"/>
                        <a:pt x="5970270" y="590550"/>
                      </a:cubicBezTo>
                      <a:cubicBezTo>
                        <a:pt x="5969485" y="586039"/>
                        <a:pt x="5964843" y="583140"/>
                        <a:pt x="5962650" y="579120"/>
                      </a:cubicBezTo>
                      <a:cubicBezTo>
                        <a:pt x="5957211" y="569148"/>
                        <a:pt x="5951002" y="559416"/>
                        <a:pt x="5947410" y="548640"/>
                      </a:cubicBezTo>
                      <a:cubicBezTo>
                        <a:pt x="5941804" y="531822"/>
                        <a:pt x="5945396" y="540802"/>
                        <a:pt x="5935980" y="521970"/>
                      </a:cubicBezTo>
                      <a:cubicBezTo>
                        <a:pt x="5935137" y="518174"/>
                        <a:pt x="5926219" y="472490"/>
                        <a:pt x="5920740" y="464820"/>
                      </a:cubicBezTo>
                      <a:cubicBezTo>
                        <a:pt x="5918406" y="461552"/>
                        <a:pt x="5913120" y="462280"/>
                        <a:pt x="5909310" y="461010"/>
                      </a:cubicBezTo>
                      <a:cubicBezTo>
                        <a:pt x="5906770" y="455930"/>
                        <a:pt x="5904840" y="450496"/>
                        <a:pt x="5901690" y="445770"/>
                      </a:cubicBezTo>
                      <a:cubicBezTo>
                        <a:pt x="5897179" y="439004"/>
                        <a:pt x="5890344" y="433859"/>
                        <a:pt x="5886450" y="426720"/>
                      </a:cubicBezTo>
                      <a:cubicBezTo>
                        <a:pt x="5882604" y="419669"/>
                        <a:pt x="5881575" y="411409"/>
                        <a:pt x="5878830" y="403860"/>
                      </a:cubicBezTo>
                      <a:cubicBezTo>
                        <a:pt x="5876493" y="397433"/>
                        <a:pt x="5873750" y="391160"/>
                        <a:pt x="5871210" y="384810"/>
                      </a:cubicBezTo>
                      <a:cubicBezTo>
                        <a:pt x="5869940" y="377190"/>
                        <a:pt x="5869843" y="369279"/>
                        <a:pt x="5867400" y="361950"/>
                      </a:cubicBezTo>
                      <a:cubicBezTo>
                        <a:pt x="5865952" y="357606"/>
                        <a:pt x="5862760" y="353997"/>
                        <a:pt x="5859780" y="350520"/>
                      </a:cubicBezTo>
                      <a:cubicBezTo>
                        <a:pt x="5847461" y="336148"/>
                        <a:pt x="5846592" y="336648"/>
                        <a:pt x="5833110" y="327660"/>
                      </a:cubicBezTo>
                      <a:cubicBezTo>
                        <a:pt x="5830570" y="322580"/>
                        <a:pt x="5829186" y="316732"/>
                        <a:pt x="5825490" y="312420"/>
                      </a:cubicBezTo>
                      <a:cubicBezTo>
                        <a:pt x="5816035" y="301389"/>
                        <a:pt x="5804023" y="298499"/>
                        <a:pt x="5791200" y="293370"/>
                      </a:cubicBezTo>
                      <a:cubicBezTo>
                        <a:pt x="5772724" y="256419"/>
                        <a:pt x="5799240" y="300470"/>
                        <a:pt x="5760720" y="270510"/>
                      </a:cubicBezTo>
                      <a:cubicBezTo>
                        <a:pt x="5754875" y="265964"/>
                        <a:pt x="5754526" y="256696"/>
                        <a:pt x="5749290" y="251460"/>
                      </a:cubicBezTo>
                      <a:cubicBezTo>
                        <a:pt x="5745274" y="247444"/>
                        <a:pt x="5738866" y="246850"/>
                        <a:pt x="5734050" y="243840"/>
                      </a:cubicBezTo>
                      <a:cubicBezTo>
                        <a:pt x="5728665" y="240475"/>
                        <a:pt x="5723300" y="236900"/>
                        <a:pt x="5718810" y="232410"/>
                      </a:cubicBezTo>
                      <a:cubicBezTo>
                        <a:pt x="5714320" y="227920"/>
                        <a:pt x="5710745" y="222555"/>
                        <a:pt x="5707380" y="217170"/>
                      </a:cubicBezTo>
                      <a:cubicBezTo>
                        <a:pt x="5704370" y="212354"/>
                        <a:pt x="5703776" y="205946"/>
                        <a:pt x="5699760" y="201930"/>
                      </a:cubicBezTo>
                      <a:cubicBezTo>
                        <a:pt x="5695052" y="197222"/>
                        <a:pt x="5679921" y="192777"/>
                        <a:pt x="5673090" y="190500"/>
                      </a:cubicBezTo>
                      <a:cubicBezTo>
                        <a:pt x="5668010" y="185420"/>
                        <a:pt x="5663220" y="180033"/>
                        <a:pt x="5657850" y="175260"/>
                      </a:cubicBezTo>
                      <a:cubicBezTo>
                        <a:pt x="5651772" y="169857"/>
                        <a:pt x="5644550" y="165770"/>
                        <a:pt x="5638800" y="160020"/>
                      </a:cubicBezTo>
                      <a:cubicBezTo>
                        <a:pt x="5635562" y="156782"/>
                        <a:pt x="5634698" y="151521"/>
                        <a:pt x="5631180" y="148590"/>
                      </a:cubicBezTo>
                      <a:cubicBezTo>
                        <a:pt x="5626817" y="144954"/>
                        <a:pt x="5620666" y="144120"/>
                        <a:pt x="5615940" y="140970"/>
                      </a:cubicBezTo>
                      <a:cubicBezTo>
                        <a:pt x="5609174" y="136459"/>
                        <a:pt x="5604163" y="129367"/>
                        <a:pt x="5596890" y="125730"/>
                      </a:cubicBezTo>
                      <a:cubicBezTo>
                        <a:pt x="5586114" y="120342"/>
                        <a:pt x="5573376" y="119688"/>
                        <a:pt x="5562600" y="114300"/>
                      </a:cubicBezTo>
                      <a:lnTo>
                        <a:pt x="5547360" y="106680"/>
                      </a:lnTo>
                      <a:cubicBezTo>
                        <a:pt x="5544820" y="101600"/>
                        <a:pt x="5543756" y="95456"/>
                        <a:pt x="5539740" y="91440"/>
                      </a:cubicBezTo>
                      <a:cubicBezTo>
                        <a:pt x="5535724" y="87424"/>
                        <a:pt x="5529465" y="86578"/>
                        <a:pt x="5524500" y="83820"/>
                      </a:cubicBezTo>
                      <a:cubicBezTo>
                        <a:pt x="5478391" y="58204"/>
                        <a:pt x="5531900" y="84992"/>
                        <a:pt x="5486400" y="64770"/>
                      </a:cubicBezTo>
                      <a:cubicBezTo>
                        <a:pt x="5453076" y="49959"/>
                        <a:pt x="5489923" y="66198"/>
                        <a:pt x="5455920" y="41910"/>
                      </a:cubicBezTo>
                      <a:cubicBezTo>
                        <a:pt x="5452652" y="39576"/>
                        <a:pt x="5448146" y="39762"/>
                        <a:pt x="5444490" y="38100"/>
                      </a:cubicBezTo>
                      <a:cubicBezTo>
                        <a:pt x="5434149" y="33400"/>
                        <a:pt x="5424932" y="25981"/>
                        <a:pt x="5414010" y="22860"/>
                      </a:cubicBezTo>
                      <a:cubicBezTo>
                        <a:pt x="5405120" y="20320"/>
                        <a:pt x="5396029" y="18400"/>
                        <a:pt x="5387340" y="15240"/>
                      </a:cubicBezTo>
                      <a:cubicBezTo>
                        <a:pt x="5382002" y="13299"/>
                        <a:pt x="5377588" y="9083"/>
                        <a:pt x="5372100" y="7620"/>
                      </a:cubicBezTo>
                      <a:cubicBezTo>
                        <a:pt x="5358380" y="3961"/>
                        <a:pt x="5344160" y="2540"/>
                        <a:pt x="5330190" y="0"/>
                      </a:cubicBezTo>
                      <a:lnTo>
                        <a:pt x="5166360" y="3810"/>
                      </a:lnTo>
                      <a:cubicBezTo>
                        <a:pt x="5138675" y="6524"/>
                        <a:pt x="5142554" y="18624"/>
                        <a:pt x="5124450" y="26670"/>
                      </a:cubicBezTo>
                      <a:cubicBezTo>
                        <a:pt x="5100069" y="37506"/>
                        <a:pt x="5105740" y="31773"/>
                        <a:pt x="5082540" y="38100"/>
                      </a:cubicBezTo>
                      <a:cubicBezTo>
                        <a:pt x="5074791" y="40213"/>
                        <a:pt x="5067300" y="43180"/>
                        <a:pt x="5059680" y="45720"/>
                      </a:cubicBezTo>
                      <a:cubicBezTo>
                        <a:pt x="5055870" y="50800"/>
                        <a:pt x="5053071" y="56827"/>
                        <a:pt x="5048250" y="60960"/>
                      </a:cubicBezTo>
                      <a:cubicBezTo>
                        <a:pt x="5043938" y="64656"/>
                        <a:pt x="5038348" y="66639"/>
                        <a:pt x="5033010" y="68580"/>
                      </a:cubicBezTo>
                      <a:cubicBezTo>
                        <a:pt x="5023046" y="72203"/>
                        <a:pt x="5002997" y="77036"/>
                        <a:pt x="4991100" y="80010"/>
                      </a:cubicBezTo>
                      <a:cubicBezTo>
                        <a:pt x="4987290" y="82550"/>
                        <a:pt x="4983646" y="85358"/>
                        <a:pt x="4979670" y="87630"/>
                      </a:cubicBezTo>
                      <a:cubicBezTo>
                        <a:pt x="4974739" y="90448"/>
                        <a:pt x="4968974" y="91842"/>
                        <a:pt x="4964430" y="95250"/>
                      </a:cubicBezTo>
                      <a:cubicBezTo>
                        <a:pt x="4935602" y="116871"/>
                        <a:pt x="4964355" y="107457"/>
                        <a:pt x="4930140" y="114300"/>
                      </a:cubicBezTo>
                      <a:cubicBezTo>
                        <a:pt x="4895725" y="131507"/>
                        <a:pt x="4937889" y="110073"/>
                        <a:pt x="4888230" y="137160"/>
                      </a:cubicBezTo>
                      <a:cubicBezTo>
                        <a:pt x="4883244" y="139880"/>
                        <a:pt x="4877921" y="141962"/>
                        <a:pt x="4872990" y="144780"/>
                      </a:cubicBezTo>
                      <a:cubicBezTo>
                        <a:pt x="4869014" y="147052"/>
                        <a:pt x="4865286" y="149738"/>
                        <a:pt x="4861560" y="152400"/>
                      </a:cubicBezTo>
                      <a:cubicBezTo>
                        <a:pt x="4856393" y="156091"/>
                        <a:pt x="4852247" y="161550"/>
                        <a:pt x="4846320" y="163830"/>
                      </a:cubicBezTo>
                      <a:cubicBezTo>
                        <a:pt x="4835392" y="168033"/>
                        <a:pt x="4823460" y="168910"/>
                        <a:pt x="4812030" y="171450"/>
                      </a:cubicBezTo>
                      <a:cubicBezTo>
                        <a:pt x="4804410" y="176530"/>
                        <a:pt x="4797176" y="182242"/>
                        <a:pt x="4789170" y="186690"/>
                      </a:cubicBezTo>
                      <a:cubicBezTo>
                        <a:pt x="4785659" y="188640"/>
                        <a:pt x="4781431" y="188918"/>
                        <a:pt x="4777740" y="190500"/>
                      </a:cubicBezTo>
                      <a:cubicBezTo>
                        <a:pt x="4772520" y="192737"/>
                        <a:pt x="4767431" y="195302"/>
                        <a:pt x="4762500" y="198120"/>
                      </a:cubicBezTo>
                      <a:cubicBezTo>
                        <a:pt x="4724803" y="219661"/>
                        <a:pt x="4781884" y="190333"/>
                        <a:pt x="4735830" y="213360"/>
                      </a:cubicBezTo>
                      <a:cubicBezTo>
                        <a:pt x="4721758" y="241505"/>
                        <a:pt x="4737834" y="219376"/>
                        <a:pt x="4709160" y="232410"/>
                      </a:cubicBezTo>
                      <a:cubicBezTo>
                        <a:pt x="4700823" y="236200"/>
                        <a:pt x="4694340" y="243265"/>
                        <a:pt x="4686300" y="247650"/>
                      </a:cubicBezTo>
                      <a:cubicBezTo>
                        <a:pt x="4680296" y="250925"/>
                        <a:pt x="4673229" y="251949"/>
                        <a:pt x="4667250" y="255270"/>
                      </a:cubicBezTo>
                      <a:cubicBezTo>
                        <a:pt x="4661699" y="258354"/>
                        <a:pt x="4657395" y="263335"/>
                        <a:pt x="4652010" y="266700"/>
                      </a:cubicBezTo>
                      <a:cubicBezTo>
                        <a:pt x="4647194" y="269710"/>
                        <a:pt x="4641756" y="271600"/>
                        <a:pt x="4636770" y="274320"/>
                      </a:cubicBezTo>
                      <a:cubicBezTo>
                        <a:pt x="4627781" y="279223"/>
                        <a:pt x="4619089" y="284657"/>
                        <a:pt x="4610100" y="289560"/>
                      </a:cubicBezTo>
                      <a:cubicBezTo>
                        <a:pt x="4605114" y="292280"/>
                        <a:pt x="4599482" y="293879"/>
                        <a:pt x="4594860" y="297180"/>
                      </a:cubicBezTo>
                      <a:cubicBezTo>
                        <a:pt x="4590475" y="300312"/>
                        <a:pt x="4587683" y="305302"/>
                        <a:pt x="4583430" y="308610"/>
                      </a:cubicBezTo>
                      <a:cubicBezTo>
                        <a:pt x="4570934" y="318329"/>
                        <a:pt x="4520233" y="348726"/>
                        <a:pt x="4514850" y="350520"/>
                      </a:cubicBezTo>
                      <a:lnTo>
                        <a:pt x="4491990" y="358140"/>
                      </a:lnTo>
                      <a:cubicBezTo>
                        <a:pt x="4488180" y="363220"/>
                        <a:pt x="4485844" y="369858"/>
                        <a:pt x="4480560" y="373380"/>
                      </a:cubicBezTo>
                      <a:cubicBezTo>
                        <a:pt x="4470471" y="380106"/>
                        <a:pt x="4453928" y="380714"/>
                        <a:pt x="4442460" y="384810"/>
                      </a:cubicBezTo>
                      <a:cubicBezTo>
                        <a:pt x="4429579" y="389411"/>
                        <a:pt x="4404360" y="400050"/>
                        <a:pt x="4404360" y="400050"/>
                      </a:cubicBezTo>
                      <a:cubicBezTo>
                        <a:pt x="4399280" y="405130"/>
                        <a:pt x="4395280" y="411594"/>
                        <a:pt x="4389120" y="415290"/>
                      </a:cubicBezTo>
                      <a:cubicBezTo>
                        <a:pt x="4373770" y="424500"/>
                        <a:pt x="4347869" y="424953"/>
                        <a:pt x="4331970" y="426720"/>
                      </a:cubicBezTo>
                      <a:cubicBezTo>
                        <a:pt x="4323080" y="429260"/>
                        <a:pt x="4313570" y="430205"/>
                        <a:pt x="4305300" y="434340"/>
                      </a:cubicBezTo>
                      <a:cubicBezTo>
                        <a:pt x="4298027" y="437977"/>
                        <a:pt x="4293925" y="446894"/>
                        <a:pt x="4286250" y="449580"/>
                      </a:cubicBezTo>
                      <a:cubicBezTo>
                        <a:pt x="4268949" y="455635"/>
                        <a:pt x="4199954" y="465494"/>
                        <a:pt x="4179570" y="468630"/>
                      </a:cubicBezTo>
                      <a:cubicBezTo>
                        <a:pt x="4145379" y="491424"/>
                        <a:pt x="4181176" y="470141"/>
                        <a:pt x="4091940" y="483870"/>
                      </a:cubicBezTo>
                      <a:cubicBezTo>
                        <a:pt x="4084001" y="485091"/>
                        <a:pt x="4076899" y="489650"/>
                        <a:pt x="4069080" y="491490"/>
                      </a:cubicBezTo>
                      <a:cubicBezTo>
                        <a:pt x="4047691" y="496523"/>
                        <a:pt x="4022659" y="499754"/>
                        <a:pt x="4000500" y="502920"/>
                      </a:cubicBezTo>
                      <a:cubicBezTo>
                        <a:pt x="3965771" y="514496"/>
                        <a:pt x="3980199" y="511008"/>
                        <a:pt x="3931920" y="518160"/>
                      </a:cubicBezTo>
                      <a:cubicBezTo>
                        <a:pt x="3874820" y="526619"/>
                        <a:pt x="3891892" y="525780"/>
                        <a:pt x="3855720" y="525780"/>
                      </a:cubicBezTo>
                      <a:lnTo>
                        <a:pt x="266700" y="468630"/>
                      </a:lnTo>
                      <a:lnTo>
                        <a:pt x="266700" y="468630"/>
                      </a:lnTo>
                      <a:cubicBezTo>
                        <a:pt x="250190" y="471170"/>
                        <a:pt x="233430" y="472424"/>
                        <a:pt x="217170" y="476250"/>
                      </a:cubicBezTo>
                      <a:cubicBezTo>
                        <a:pt x="181311" y="484687"/>
                        <a:pt x="222041" y="481587"/>
                        <a:pt x="190500" y="499110"/>
                      </a:cubicBezTo>
                      <a:cubicBezTo>
                        <a:pt x="183747" y="502862"/>
                        <a:pt x="175260" y="501650"/>
                        <a:pt x="167640" y="502920"/>
                      </a:cubicBezTo>
                      <a:cubicBezTo>
                        <a:pt x="165100" y="508000"/>
                        <a:pt x="164332" y="514464"/>
                        <a:pt x="160020" y="518160"/>
                      </a:cubicBezTo>
                      <a:cubicBezTo>
                        <a:pt x="154827" y="522611"/>
                        <a:pt x="146661" y="521986"/>
                        <a:pt x="140970" y="525780"/>
                      </a:cubicBezTo>
                      <a:cubicBezTo>
                        <a:pt x="134992" y="529765"/>
                        <a:pt x="130810" y="535940"/>
                        <a:pt x="125730" y="541020"/>
                      </a:cubicBezTo>
                      <a:cubicBezTo>
                        <a:pt x="105919" y="590548"/>
                        <a:pt x="130824" y="538717"/>
                        <a:pt x="106680" y="567690"/>
                      </a:cubicBezTo>
                      <a:cubicBezTo>
                        <a:pt x="103044" y="572053"/>
                        <a:pt x="101878" y="577999"/>
                        <a:pt x="99060" y="582930"/>
                      </a:cubicBezTo>
                      <a:cubicBezTo>
                        <a:pt x="96788" y="586906"/>
                        <a:pt x="93712" y="590384"/>
                        <a:pt x="91440" y="594360"/>
                      </a:cubicBezTo>
                      <a:cubicBezTo>
                        <a:pt x="88622" y="599291"/>
                        <a:pt x="87307" y="605117"/>
                        <a:pt x="83820" y="609600"/>
                      </a:cubicBezTo>
                      <a:cubicBezTo>
                        <a:pt x="78307" y="616689"/>
                        <a:pt x="71120" y="622300"/>
                        <a:pt x="64770" y="628650"/>
                      </a:cubicBezTo>
                      <a:cubicBezTo>
                        <a:pt x="62230" y="636270"/>
                        <a:pt x="60412" y="644170"/>
                        <a:pt x="57150" y="651510"/>
                      </a:cubicBezTo>
                      <a:cubicBezTo>
                        <a:pt x="55290" y="655694"/>
                        <a:pt x="51754" y="658937"/>
                        <a:pt x="49530" y="662940"/>
                      </a:cubicBezTo>
                      <a:cubicBezTo>
                        <a:pt x="45393" y="670387"/>
                        <a:pt x="41910" y="678180"/>
                        <a:pt x="38100" y="685800"/>
                      </a:cubicBezTo>
                      <a:cubicBezTo>
                        <a:pt x="35560" y="699770"/>
                        <a:pt x="34381" y="714057"/>
                        <a:pt x="30480" y="727710"/>
                      </a:cubicBezTo>
                      <a:cubicBezTo>
                        <a:pt x="29222" y="732113"/>
                        <a:pt x="24720" y="734956"/>
                        <a:pt x="22860" y="739140"/>
                      </a:cubicBezTo>
                      <a:cubicBezTo>
                        <a:pt x="19598" y="746480"/>
                        <a:pt x="18502" y="754660"/>
                        <a:pt x="15240" y="762000"/>
                      </a:cubicBezTo>
                      <a:cubicBezTo>
                        <a:pt x="13380" y="766184"/>
                        <a:pt x="9892" y="769454"/>
                        <a:pt x="7620" y="773430"/>
                      </a:cubicBezTo>
                      <a:cubicBezTo>
                        <a:pt x="4802" y="778361"/>
                        <a:pt x="2540" y="783590"/>
                        <a:pt x="0" y="788670"/>
                      </a:cubicBezTo>
                      <a:cubicBezTo>
                        <a:pt x="1270" y="825500"/>
                        <a:pt x="-1125" y="862640"/>
                        <a:pt x="3810" y="899160"/>
                      </a:cubicBezTo>
                      <a:cubicBezTo>
                        <a:pt x="5331" y="910417"/>
                        <a:pt x="9310" y="923796"/>
                        <a:pt x="19050" y="929640"/>
                      </a:cubicBezTo>
                      <a:lnTo>
                        <a:pt x="38100" y="941070"/>
                      </a:lnTo>
                      <a:cubicBezTo>
                        <a:pt x="40640" y="946150"/>
                        <a:pt x="42024" y="951998"/>
                        <a:pt x="45720" y="956310"/>
                      </a:cubicBezTo>
                      <a:cubicBezTo>
                        <a:pt x="49853" y="961131"/>
                        <a:pt x="56470" y="963250"/>
                        <a:pt x="60960" y="967740"/>
                      </a:cubicBezTo>
                      <a:cubicBezTo>
                        <a:pt x="65450" y="972230"/>
                        <a:pt x="68580" y="977900"/>
                        <a:pt x="72390" y="982980"/>
                      </a:cubicBezTo>
                      <a:cubicBezTo>
                        <a:pt x="88247" y="1030550"/>
                        <a:pt x="68660" y="986249"/>
                        <a:pt x="95250" y="1017270"/>
                      </a:cubicBezTo>
                      <a:cubicBezTo>
                        <a:pt x="99524" y="1022257"/>
                        <a:pt x="104068" y="1039353"/>
                        <a:pt x="110490" y="1043940"/>
                      </a:cubicBezTo>
                      <a:cubicBezTo>
                        <a:pt x="116055" y="1047915"/>
                        <a:pt x="123190" y="1049020"/>
                        <a:pt x="129540" y="1051560"/>
                      </a:cubicBezTo>
                      <a:cubicBezTo>
                        <a:pt x="145171" y="1082822"/>
                        <a:pt x="126609" y="1053318"/>
                        <a:pt x="152400" y="1074420"/>
                      </a:cubicBezTo>
                      <a:cubicBezTo>
                        <a:pt x="162130" y="1082381"/>
                        <a:pt x="168609" y="1094116"/>
                        <a:pt x="179070" y="1101090"/>
                      </a:cubicBezTo>
                      <a:cubicBezTo>
                        <a:pt x="182880" y="1103630"/>
                        <a:pt x="186774" y="1106048"/>
                        <a:pt x="190500" y="1108710"/>
                      </a:cubicBezTo>
                      <a:cubicBezTo>
                        <a:pt x="195667" y="1112401"/>
                        <a:pt x="200355" y="1116775"/>
                        <a:pt x="205740" y="1120140"/>
                      </a:cubicBezTo>
                      <a:cubicBezTo>
                        <a:pt x="210556" y="1123150"/>
                        <a:pt x="215900" y="1125220"/>
                        <a:pt x="220980" y="1127760"/>
                      </a:cubicBezTo>
                      <a:cubicBezTo>
                        <a:pt x="240379" y="1153625"/>
                        <a:pt x="222402" y="1135680"/>
                        <a:pt x="255270" y="1150620"/>
                      </a:cubicBezTo>
                      <a:cubicBezTo>
                        <a:pt x="289041" y="1165970"/>
                        <a:pt x="258490" y="1162050"/>
                        <a:pt x="297180" y="1162050"/>
                      </a:cubicBezTo>
                      <a:lnTo>
                        <a:pt x="3897630" y="1059180"/>
                      </a:lnTo>
                      <a:lnTo>
                        <a:pt x="3897630" y="1059180"/>
                      </a:lnTo>
                      <a:cubicBezTo>
                        <a:pt x="3933190" y="1061720"/>
                        <a:pt x="3968866" y="1062968"/>
                        <a:pt x="4004310" y="1066800"/>
                      </a:cubicBezTo>
                      <a:cubicBezTo>
                        <a:pt x="4072444" y="1074166"/>
                        <a:pt x="4014400" y="1069905"/>
                        <a:pt x="4053840" y="1082040"/>
                      </a:cubicBezTo>
                      <a:cubicBezTo>
                        <a:pt x="4065031" y="1085483"/>
                        <a:pt x="4076700" y="1087120"/>
                        <a:pt x="4088130" y="1089660"/>
                      </a:cubicBezTo>
                      <a:cubicBezTo>
                        <a:pt x="4094480" y="1093470"/>
                        <a:pt x="4100707" y="1097494"/>
                        <a:pt x="4107180" y="1101090"/>
                      </a:cubicBezTo>
                      <a:cubicBezTo>
                        <a:pt x="4112145" y="1103848"/>
                        <a:pt x="4117489" y="1105892"/>
                        <a:pt x="4122420" y="1108710"/>
                      </a:cubicBezTo>
                      <a:cubicBezTo>
                        <a:pt x="4126396" y="1110982"/>
                        <a:pt x="4129563" y="1114722"/>
                        <a:pt x="4133850" y="1116330"/>
                      </a:cubicBezTo>
                      <a:cubicBezTo>
                        <a:pt x="4175114" y="1131804"/>
                        <a:pt x="4175039" y="1130378"/>
                        <a:pt x="4210050" y="1135380"/>
                      </a:cubicBezTo>
                      <a:cubicBezTo>
                        <a:pt x="4226984" y="1143847"/>
                        <a:pt x="4241822" y="1152321"/>
                        <a:pt x="4259580" y="1158240"/>
                      </a:cubicBezTo>
                      <a:cubicBezTo>
                        <a:pt x="4268351" y="1161164"/>
                        <a:pt x="4277330" y="1163427"/>
                        <a:pt x="4286250" y="1165860"/>
                      </a:cubicBezTo>
                      <a:cubicBezTo>
                        <a:pt x="4291302" y="1167238"/>
                        <a:pt x="4296388" y="1168493"/>
                        <a:pt x="4301490" y="1169670"/>
                      </a:cubicBezTo>
                      <a:cubicBezTo>
                        <a:pt x="4312899" y="1172303"/>
                        <a:pt x="4324467" y="1174273"/>
                        <a:pt x="4335780" y="1177290"/>
                      </a:cubicBezTo>
                      <a:cubicBezTo>
                        <a:pt x="4343541" y="1179360"/>
                        <a:pt x="4351300" y="1181648"/>
                        <a:pt x="4358640" y="1184910"/>
                      </a:cubicBezTo>
                      <a:cubicBezTo>
                        <a:pt x="4381399" y="1195025"/>
                        <a:pt x="4361317" y="1199923"/>
                        <a:pt x="4400550" y="1207770"/>
                      </a:cubicBezTo>
                      <a:lnTo>
                        <a:pt x="4419600" y="1211580"/>
                      </a:lnTo>
                      <a:cubicBezTo>
                        <a:pt x="4424680" y="1214120"/>
                        <a:pt x="4429683" y="1216820"/>
                        <a:pt x="4434840" y="1219200"/>
                      </a:cubicBezTo>
                      <a:cubicBezTo>
                        <a:pt x="4446197" y="1224442"/>
                        <a:pt x="4457942" y="1228846"/>
                        <a:pt x="4469130" y="1234440"/>
                      </a:cubicBezTo>
                      <a:cubicBezTo>
                        <a:pt x="4495442" y="1247596"/>
                        <a:pt x="4464082" y="1237941"/>
                        <a:pt x="4495800" y="1245870"/>
                      </a:cubicBezTo>
                      <a:cubicBezTo>
                        <a:pt x="4502150" y="1250950"/>
                        <a:pt x="4507711" y="1257216"/>
                        <a:pt x="4514850" y="1261110"/>
                      </a:cubicBezTo>
                      <a:cubicBezTo>
                        <a:pt x="4521901" y="1264956"/>
                        <a:pt x="4530161" y="1265985"/>
                        <a:pt x="4537710" y="1268730"/>
                      </a:cubicBezTo>
                      <a:cubicBezTo>
                        <a:pt x="4544137" y="1271067"/>
                        <a:pt x="4550781" y="1273029"/>
                        <a:pt x="4556760" y="1276350"/>
                      </a:cubicBezTo>
                      <a:cubicBezTo>
                        <a:pt x="4562311" y="1279434"/>
                        <a:pt x="4566219" y="1285152"/>
                        <a:pt x="4572000" y="1287780"/>
                      </a:cubicBezTo>
                      <a:cubicBezTo>
                        <a:pt x="4614731" y="1307203"/>
                        <a:pt x="4584087" y="1280598"/>
                        <a:pt x="4629150" y="1310640"/>
                      </a:cubicBezTo>
                      <a:cubicBezTo>
                        <a:pt x="4632960" y="1313180"/>
                        <a:pt x="4636917" y="1315513"/>
                        <a:pt x="4640580" y="1318260"/>
                      </a:cubicBezTo>
                      <a:cubicBezTo>
                        <a:pt x="4652164" y="1326948"/>
                        <a:pt x="4674870" y="1344930"/>
                        <a:pt x="4674870" y="1344930"/>
                      </a:cubicBezTo>
                      <a:cubicBezTo>
                        <a:pt x="4690533" y="1376257"/>
                        <a:pt x="4671060" y="1344930"/>
                        <a:pt x="4705350" y="1371600"/>
                      </a:cubicBezTo>
                      <a:cubicBezTo>
                        <a:pt x="4738085" y="1397060"/>
                        <a:pt x="4693063" y="1377289"/>
                        <a:pt x="4732020" y="1402080"/>
                      </a:cubicBezTo>
                      <a:cubicBezTo>
                        <a:pt x="4740180" y="1407273"/>
                        <a:pt x="4749800" y="1409700"/>
                        <a:pt x="4758690" y="1413510"/>
                      </a:cubicBezTo>
                      <a:cubicBezTo>
                        <a:pt x="4766310" y="1421130"/>
                        <a:pt x="4773044" y="1429754"/>
                        <a:pt x="4781550" y="1436370"/>
                      </a:cubicBezTo>
                      <a:cubicBezTo>
                        <a:pt x="4784720" y="1438836"/>
                        <a:pt x="4789872" y="1437637"/>
                        <a:pt x="4792980" y="1440180"/>
                      </a:cubicBezTo>
                      <a:cubicBezTo>
                        <a:pt x="4832886" y="1472830"/>
                        <a:pt x="4810736" y="1470121"/>
                        <a:pt x="4857750" y="1489710"/>
                      </a:cubicBezTo>
                      <a:cubicBezTo>
                        <a:pt x="4861267" y="1491175"/>
                        <a:pt x="4865370" y="1489710"/>
                        <a:pt x="4869180" y="1489710"/>
                      </a:cubicBezTo>
                      <a:lnTo>
                        <a:pt x="5280660" y="544830"/>
                      </a:lnTo>
                      <a:lnTo>
                        <a:pt x="5280660" y="544830"/>
                      </a:lnTo>
                      <a:cubicBezTo>
                        <a:pt x="5285740" y="529590"/>
                        <a:pt x="5281532" y="506294"/>
                        <a:pt x="5295900" y="499110"/>
                      </a:cubicBezTo>
                      <a:cubicBezTo>
                        <a:pt x="5349576" y="472272"/>
                        <a:pt x="5266949" y="513058"/>
                        <a:pt x="5330190" y="483870"/>
                      </a:cubicBezTo>
                      <a:cubicBezTo>
                        <a:pt x="5340504" y="479110"/>
                        <a:pt x="5349425" y="470236"/>
                        <a:pt x="5360670" y="468630"/>
                      </a:cubicBezTo>
                      <a:cubicBezTo>
                        <a:pt x="5407456" y="461946"/>
                        <a:pt x="5378360" y="464820"/>
                        <a:pt x="5448300" y="464820"/>
                      </a:cubicBezTo>
                      <a:lnTo>
                        <a:pt x="5974080" y="708660"/>
                      </a:ln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40000" lnSpcReduction="20000"/>
                </a:bodyPr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441" name="Freihandform: Form 850">
                  <a:extLst>
                    <a:ext uri="{FF2B5EF4-FFF2-40B4-BE49-F238E27FC236}">
                      <a16:creationId xmlns:a16="http://schemas.microsoft.com/office/drawing/2014/main" id="{54518D46-7BA8-1AE6-9FBB-60DC4A6343D4}"/>
                    </a:ext>
                  </a:extLst>
                </p:cNvPr>
                <p:cNvSpPr/>
                <p:nvPr/>
              </p:nvSpPr>
              <p:spPr>
                <a:xfrm>
                  <a:off x="11499503" y="852184"/>
                  <a:ext cx="485312" cy="311647"/>
                </a:xfrm>
                <a:custGeom>
                  <a:avLst/>
                  <a:gdLst>
                    <a:gd name="connsiteX0" fmla="*/ 209550 w 777240"/>
                    <a:gd name="connsiteY0" fmla="*/ 0 h 499110"/>
                    <a:gd name="connsiteX1" fmla="*/ 777240 w 777240"/>
                    <a:gd name="connsiteY1" fmla="*/ 259080 h 499110"/>
                    <a:gd name="connsiteX2" fmla="*/ 670560 w 777240"/>
                    <a:gd name="connsiteY2" fmla="*/ 388620 h 499110"/>
                    <a:gd name="connsiteX3" fmla="*/ 670560 w 777240"/>
                    <a:gd name="connsiteY3" fmla="*/ 388620 h 499110"/>
                    <a:gd name="connsiteX4" fmla="*/ 621030 w 777240"/>
                    <a:gd name="connsiteY4" fmla="*/ 396240 h 499110"/>
                    <a:gd name="connsiteX5" fmla="*/ 601980 w 777240"/>
                    <a:gd name="connsiteY5" fmla="*/ 419100 h 499110"/>
                    <a:gd name="connsiteX6" fmla="*/ 560070 w 777240"/>
                    <a:gd name="connsiteY6" fmla="*/ 422910 h 499110"/>
                    <a:gd name="connsiteX7" fmla="*/ 510540 w 777240"/>
                    <a:gd name="connsiteY7" fmla="*/ 430530 h 499110"/>
                    <a:gd name="connsiteX8" fmla="*/ 0 w 777240"/>
                    <a:gd name="connsiteY8" fmla="*/ 499110 h 499110"/>
                    <a:gd name="connsiteX9" fmla="*/ 209550 w 777240"/>
                    <a:gd name="connsiteY9" fmla="*/ 0 h 499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77240" h="499110">
                      <a:moveTo>
                        <a:pt x="209550" y="0"/>
                      </a:moveTo>
                      <a:lnTo>
                        <a:pt x="777240" y="259080"/>
                      </a:lnTo>
                      <a:lnTo>
                        <a:pt x="670560" y="388620"/>
                      </a:lnTo>
                      <a:lnTo>
                        <a:pt x="670560" y="388620"/>
                      </a:lnTo>
                      <a:cubicBezTo>
                        <a:pt x="654050" y="391160"/>
                        <a:pt x="637235" y="392189"/>
                        <a:pt x="621030" y="396240"/>
                      </a:cubicBezTo>
                      <a:cubicBezTo>
                        <a:pt x="561347" y="411161"/>
                        <a:pt x="665637" y="394617"/>
                        <a:pt x="601980" y="419100"/>
                      </a:cubicBezTo>
                      <a:cubicBezTo>
                        <a:pt x="588887" y="424136"/>
                        <a:pt x="574040" y="421640"/>
                        <a:pt x="560070" y="422910"/>
                      </a:cubicBezTo>
                      <a:cubicBezTo>
                        <a:pt x="534607" y="435642"/>
                        <a:pt x="550510" y="430530"/>
                        <a:pt x="510540" y="430530"/>
                      </a:cubicBezTo>
                      <a:lnTo>
                        <a:pt x="0" y="499110"/>
                      </a:lnTo>
                      <a:lnTo>
                        <a:pt x="209550" y="0"/>
                      </a:ln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42" name="Ellipse 851">
                  <a:extLst>
                    <a:ext uri="{FF2B5EF4-FFF2-40B4-BE49-F238E27FC236}">
                      <a16:creationId xmlns:a16="http://schemas.microsoft.com/office/drawing/2014/main" id="{FBDE1912-B74C-2E9F-FD34-F5ADD528F5A1}"/>
                    </a:ext>
                  </a:extLst>
                </p:cNvPr>
                <p:cNvSpPr/>
                <p:nvPr/>
              </p:nvSpPr>
              <p:spPr>
                <a:xfrm>
                  <a:off x="8501562" y="582947"/>
                  <a:ext cx="309939" cy="30993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43" name="Rechteck: abgerundete Ecken 852">
                  <a:extLst>
                    <a:ext uri="{FF2B5EF4-FFF2-40B4-BE49-F238E27FC236}">
                      <a16:creationId xmlns:a16="http://schemas.microsoft.com/office/drawing/2014/main" id="{848A047F-CF50-2B5C-89A9-5E269D859E20}"/>
                    </a:ext>
                  </a:extLst>
                </p:cNvPr>
                <p:cNvSpPr/>
                <p:nvPr/>
              </p:nvSpPr>
              <p:spPr>
                <a:xfrm rot="1407077">
                  <a:off x="11312997" y="439715"/>
                  <a:ext cx="268383" cy="331003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44" name="Rechteck: abgerundete Ecken 853">
                  <a:extLst>
                    <a:ext uri="{FF2B5EF4-FFF2-40B4-BE49-F238E27FC236}">
                      <a16:creationId xmlns:a16="http://schemas.microsoft.com/office/drawing/2014/main" id="{EA8C8706-DD0B-A814-E19E-767CAC55DC11}"/>
                    </a:ext>
                  </a:extLst>
                </p:cNvPr>
                <p:cNvSpPr/>
                <p:nvPr/>
              </p:nvSpPr>
              <p:spPr>
                <a:xfrm rot="1407077">
                  <a:off x="11400838" y="492475"/>
                  <a:ext cx="86952" cy="226278"/>
                </a:xfrm>
                <a:prstGeom prst="roundRect">
                  <a:avLst/>
                </a:prstGeom>
                <a:solidFill>
                  <a:schemeClr val="bg2">
                    <a:lumMod val="75000"/>
                  </a:schemeClr>
                </a:solidFill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1350"/>
                </a:p>
              </p:txBody>
            </p:sp>
          </p:grpSp>
        </p:grpSp>
        <p:cxnSp>
          <p:nvCxnSpPr>
            <p:cNvPr id="47" name="Gerade Verbindung mit Pfeil 8">
              <a:extLst>
                <a:ext uri="{FF2B5EF4-FFF2-40B4-BE49-F238E27FC236}">
                  <a16:creationId xmlns:a16="http://schemas.microsoft.com/office/drawing/2014/main" id="{585226BD-DC51-3C54-E7D3-81D84F6E4CF0}"/>
                </a:ext>
              </a:extLst>
            </p:cNvPr>
            <p:cNvCxnSpPr>
              <a:cxnSpLocks/>
            </p:cNvCxnSpPr>
            <p:nvPr/>
          </p:nvCxnSpPr>
          <p:spPr>
            <a:xfrm>
              <a:off x="7409958" y="4572087"/>
              <a:ext cx="289617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Geschweifte Klammer rechts 9">
              <a:extLst>
                <a:ext uri="{FF2B5EF4-FFF2-40B4-BE49-F238E27FC236}">
                  <a16:creationId xmlns:a16="http://schemas.microsoft.com/office/drawing/2014/main" id="{BF25497E-43A1-FD5D-DE0F-AF1C0751D6EC}"/>
                </a:ext>
              </a:extLst>
            </p:cNvPr>
            <p:cNvSpPr/>
            <p:nvPr/>
          </p:nvSpPr>
          <p:spPr>
            <a:xfrm>
              <a:off x="2172639" y="4316834"/>
              <a:ext cx="98981" cy="594508"/>
            </a:xfrm>
            <a:prstGeom prst="rightBrac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9" name="Geschweifte Klammer rechts 10">
              <a:extLst>
                <a:ext uri="{FF2B5EF4-FFF2-40B4-BE49-F238E27FC236}">
                  <a16:creationId xmlns:a16="http://schemas.microsoft.com/office/drawing/2014/main" id="{5D155067-8E91-4F12-769D-5B47E839849D}"/>
                </a:ext>
              </a:extLst>
            </p:cNvPr>
            <p:cNvSpPr/>
            <p:nvPr/>
          </p:nvSpPr>
          <p:spPr>
            <a:xfrm>
              <a:off x="3326935" y="4348182"/>
              <a:ext cx="90987" cy="492904"/>
            </a:xfrm>
            <a:prstGeom prst="rightBrac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50" name="Geschweifte Klammer rechts 11">
              <a:extLst>
                <a:ext uri="{FF2B5EF4-FFF2-40B4-BE49-F238E27FC236}">
                  <a16:creationId xmlns:a16="http://schemas.microsoft.com/office/drawing/2014/main" id="{C9B3D3C1-DE5B-50FF-1446-CE2FCBC3192B}"/>
                </a:ext>
              </a:extLst>
            </p:cNvPr>
            <p:cNvSpPr/>
            <p:nvPr/>
          </p:nvSpPr>
          <p:spPr>
            <a:xfrm>
              <a:off x="5061482" y="4379253"/>
              <a:ext cx="85210" cy="385058"/>
            </a:xfrm>
            <a:prstGeom prst="rightBrac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51" name="Geschweifte Klammer rechts 12">
              <a:extLst>
                <a:ext uri="{FF2B5EF4-FFF2-40B4-BE49-F238E27FC236}">
                  <a16:creationId xmlns:a16="http://schemas.microsoft.com/office/drawing/2014/main" id="{6D3D38EA-D22E-4142-4E51-5D36836962CD}"/>
                </a:ext>
              </a:extLst>
            </p:cNvPr>
            <p:cNvSpPr/>
            <p:nvPr/>
          </p:nvSpPr>
          <p:spPr>
            <a:xfrm>
              <a:off x="6510840" y="4377373"/>
              <a:ext cx="80769" cy="385058"/>
            </a:xfrm>
            <a:prstGeom prst="rightBrac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52" name="Gruppieren 13">
              <a:extLst>
                <a:ext uri="{FF2B5EF4-FFF2-40B4-BE49-F238E27FC236}">
                  <a16:creationId xmlns:a16="http://schemas.microsoft.com/office/drawing/2014/main" id="{59792519-8C0F-E7EA-C34F-A21AA4314659}"/>
                </a:ext>
              </a:extLst>
            </p:cNvPr>
            <p:cNvGrpSpPr/>
            <p:nvPr/>
          </p:nvGrpSpPr>
          <p:grpSpPr>
            <a:xfrm>
              <a:off x="1422825" y="4286312"/>
              <a:ext cx="582628" cy="672226"/>
              <a:chOff x="3115723" y="1396494"/>
              <a:chExt cx="1842493" cy="2125837"/>
            </a:xfrm>
          </p:grpSpPr>
          <p:sp>
            <p:nvSpPr>
              <p:cNvPr id="397" name="Rechteck: abgerundete Ecken 806">
                <a:extLst>
                  <a:ext uri="{FF2B5EF4-FFF2-40B4-BE49-F238E27FC236}">
                    <a16:creationId xmlns:a16="http://schemas.microsoft.com/office/drawing/2014/main" id="{1D49EE03-DC31-464F-AE71-67985673844D}"/>
                  </a:ext>
                </a:extLst>
              </p:cNvPr>
              <p:cNvSpPr/>
              <p:nvPr/>
            </p:nvSpPr>
            <p:spPr>
              <a:xfrm>
                <a:off x="3115723" y="1396494"/>
                <a:ext cx="1842493" cy="2125837"/>
              </a:xfrm>
              <a:prstGeom prst="roundRect">
                <a:avLst>
                  <a:gd name="adj" fmla="val 0"/>
                </a:avLst>
              </a:prstGeom>
              <a:noFill/>
              <a:ln w="31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350" dirty="0"/>
              </a:p>
            </p:txBody>
          </p:sp>
          <p:grpSp>
            <p:nvGrpSpPr>
              <p:cNvPr id="398" name="Gruppieren 807">
                <a:extLst>
                  <a:ext uri="{FF2B5EF4-FFF2-40B4-BE49-F238E27FC236}">
                    <a16:creationId xmlns:a16="http://schemas.microsoft.com/office/drawing/2014/main" id="{95D1A369-01F0-FB77-D5AE-6DFDDAA7F977}"/>
                  </a:ext>
                </a:extLst>
              </p:cNvPr>
              <p:cNvGrpSpPr/>
              <p:nvPr/>
            </p:nvGrpSpPr>
            <p:grpSpPr>
              <a:xfrm>
                <a:off x="3180999" y="1440011"/>
                <a:ext cx="1772295" cy="2045141"/>
                <a:chOff x="-3669618" y="1381018"/>
                <a:chExt cx="3081065" cy="3555397"/>
              </a:xfrm>
            </p:grpSpPr>
            <p:sp>
              <p:nvSpPr>
                <p:cNvPr id="399" name="Freihandform: Form 808">
                  <a:extLst>
                    <a:ext uri="{FF2B5EF4-FFF2-40B4-BE49-F238E27FC236}">
                      <a16:creationId xmlns:a16="http://schemas.microsoft.com/office/drawing/2014/main" id="{EB34F560-44B4-9AB6-21FD-72E531D35272}"/>
                    </a:ext>
                  </a:extLst>
                </p:cNvPr>
                <p:cNvSpPr/>
                <p:nvPr/>
              </p:nvSpPr>
              <p:spPr>
                <a:xfrm>
                  <a:off x="-3665128" y="2857304"/>
                  <a:ext cx="3076575" cy="2078037"/>
                </a:xfrm>
                <a:custGeom>
                  <a:avLst/>
                  <a:gdLst>
                    <a:gd name="connsiteX0" fmla="*/ 1270000 w 3076575"/>
                    <a:gd name="connsiteY0" fmla="*/ 2078037 h 2078037"/>
                    <a:gd name="connsiteX1" fmla="*/ 3076575 w 3076575"/>
                    <a:gd name="connsiteY1" fmla="*/ 1169987 h 2078037"/>
                    <a:gd name="connsiteX2" fmla="*/ 1803400 w 3076575"/>
                    <a:gd name="connsiteY2" fmla="*/ 0 h 2078037"/>
                    <a:gd name="connsiteX3" fmla="*/ 0 w 3076575"/>
                    <a:gd name="connsiteY3" fmla="*/ 901700 h 2078037"/>
                    <a:gd name="connsiteX4" fmla="*/ 1270000 w 3076575"/>
                    <a:gd name="connsiteY4" fmla="*/ 2078037 h 20780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6575" h="2078037">
                      <a:moveTo>
                        <a:pt x="1270000" y="2078037"/>
                      </a:moveTo>
                      <a:lnTo>
                        <a:pt x="3076575" y="1169987"/>
                      </a:lnTo>
                      <a:lnTo>
                        <a:pt x="1803400" y="0"/>
                      </a:lnTo>
                      <a:lnTo>
                        <a:pt x="0" y="901700"/>
                      </a:lnTo>
                      <a:lnTo>
                        <a:pt x="1270000" y="2078037"/>
                      </a:lnTo>
                      <a:close/>
                    </a:path>
                  </a:pathLst>
                </a:custGeom>
                <a:solidFill>
                  <a:srgbClr val="5C9FC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/>
                </a:bodyPr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00" name="Freihandform: Form 809">
                  <a:extLst>
                    <a:ext uri="{FF2B5EF4-FFF2-40B4-BE49-F238E27FC236}">
                      <a16:creationId xmlns:a16="http://schemas.microsoft.com/office/drawing/2014/main" id="{EC128044-9FAA-556F-1F63-BB5D414A5E25}"/>
                    </a:ext>
                  </a:extLst>
                </p:cNvPr>
                <p:cNvSpPr/>
                <p:nvPr/>
              </p:nvSpPr>
              <p:spPr>
                <a:xfrm>
                  <a:off x="-3485907" y="3550998"/>
                  <a:ext cx="1327326" cy="886254"/>
                </a:xfrm>
                <a:custGeom>
                  <a:avLst/>
                  <a:gdLst>
                    <a:gd name="connsiteX0" fmla="*/ 0 w 1220787"/>
                    <a:gd name="connsiteY0" fmla="*/ 354013 h 812800"/>
                    <a:gd name="connsiteX1" fmla="*/ 720725 w 1220787"/>
                    <a:gd name="connsiteY1" fmla="*/ 0 h 812800"/>
                    <a:gd name="connsiteX2" fmla="*/ 1220787 w 1220787"/>
                    <a:gd name="connsiteY2" fmla="*/ 461963 h 812800"/>
                    <a:gd name="connsiteX3" fmla="*/ 504825 w 1220787"/>
                    <a:gd name="connsiteY3" fmla="*/ 812800 h 812800"/>
                    <a:gd name="connsiteX4" fmla="*/ 0 w 1220787"/>
                    <a:gd name="connsiteY4" fmla="*/ 354013 h 812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0787" h="812800">
                      <a:moveTo>
                        <a:pt x="0" y="354013"/>
                      </a:moveTo>
                      <a:lnTo>
                        <a:pt x="720725" y="0"/>
                      </a:lnTo>
                      <a:lnTo>
                        <a:pt x="1220787" y="461963"/>
                      </a:lnTo>
                      <a:lnTo>
                        <a:pt x="504825" y="812800"/>
                      </a:lnTo>
                      <a:lnTo>
                        <a:pt x="0" y="354013"/>
                      </a:lnTo>
                      <a:close/>
                    </a:path>
                  </a:pathLst>
                </a:custGeom>
                <a:solidFill>
                  <a:srgbClr val="2C6284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40000" lnSpcReduction="20000"/>
                </a:bodyPr>
                <a:lstStyle/>
                <a:p>
                  <a:pPr algn="ctr"/>
                  <a:endParaRPr lang="en-US" sz="1350"/>
                </a:p>
              </p:txBody>
            </p:sp>
            <p:cxnSp>
              <p:nvCxnSpPr>
                <p:cNvPr id="401" name="Gerader Verbinder 810">
                  <a:extLst>
                    <a:ext uri="{FF2B5EF4-FFF2-40B4-BE49-F238E27FC236}">
                      <a16:creationId xmlns:a16="http://schemas.microsoft.com/office/drawing/2014/main" id="{28501465-F801-6E56-F811-ABE711A1241F}"/>
                    </a:ext>
                  </a:extLst>
                </p:cNvPr>
                <p:cNvCxnSpPr>
                  <a:cxnSpLocks/>
                  <a:stCxn id="406" idx="0"/>
                  <a:endCxn id="400" idx="0"/>
                </p:cNvCxnSpPr>
                <p:nvPr/>
              </p:nvCxnSpPr>
              <p:spPr>
                <a:xfrm flipH="1">
                  <a:off x="-3485907" y="2192955"/>
                  <a:ext cx="315939" cy="1744049"/>
                </a:xfrm>
                <a:prstGeom prst="line">
                  <a:avLst/>
                </a:prstGeom>
                <a:ln w="3175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2" name="Gerader Verbinder 811">
                  <a:extLst>
                    <a:ext uri="{FF2B5EF4-FFF2-40B4-BE49-F238E27FC236}">
                      <a16:creationId xmlns:a16="http://schemas.microsoft.com/office/drawing/2014/main" id="{455662A6-0A35-812B-3C91-D8E4780EED8C}"/>
                    </a:ext>
                  </a:extLst>
                </p:cNvPr>
                <p:cNvCxnSpPr>
                  <a:cxnSpLocks/>
                  <a:stCxn id="406" idx="3"/>
                  <a:endCxn id="400" idx="3"/>
                </p:cNvCxnSpPr>
                <p:nvPr/>
              </p:nvCxnSpPr>
              <p:spPr>
                <a:xfrm>
                  <a:off x="-2988734" y="2365970"/>
                  <a:ext cx="51708" cy="2071282"/>
                </a:xfrm>
                <a:prstGeom prst="line">
                  <a:avLst/>
                </a:prstGeom>
                <a:ln w="3175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3" name="Gerader Verbinder 812">
                  <a:extLst>
                    <a:ext uri="{FF2B5EF4-FFF2-40B4-BE49-F238E27FC236}">
                      <a16:creationId xmlns:a16="http://schemas.microsoft.com/office/drawing/2014/main" id="{07560F37-367D-CDE1-4306-4B7F653EA740}"/>
                    </a:ext>
                  </a:extLst>
                </p:cNvPr>
                <p:cNvCxnSpPr>
                  <a:cxnSpLocks/>
                  <a:endCxn id="400" idx="2"/>
                </p:cNvCxnSpPr>
                <p:nvPr/>
              </p:nvCxnSpPr>
              <p:spPr>
                <a:xfrm>
                  <a:off x="-2721196" y="2213180"/>
                  <a:ext cx="562616" cy="1841529"/>
                </a:xfrm>
                <a:prstGeom prst="line">
                  <a:avLst/>
                </a:prstGeom>
                <a:ln w="3175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4" name="Gerader Verbinder 813">
                  <a:extLst>
                    <a:ext uri="{FF2B5EF4-FFF2-40B4-BE49-F238E27FC236}">
                      <a16:creationId xmlns:a16="http://schemas.microsoft.com/office/drawing/2014/main" id="{307AE358-C1B9-3470-6C1E-52A1804C37B5}"/>
                    </a:ext>
                  </a:extLst>
                </p:cNvPr>
                <p:cNvCxnSpPr>
                  <a:cxnSpLocks/>
                  <a:stCxn id="406" idx="1"/>
                  <a:endCxn id="400" idx="1"/>
                </p:cNvCxnSpPr>
                <p:nvPr/>
              </p:nvCxnSpPr>
              <p:spPr>
                <a:xfrm>
                  <a:off x="-2900705" y="2059340"/>
                  <a:ext cx="198421" cy="1491658"/>
                </a:xfrm>
                <a:prstGeom prst="line">
                  <a:avLst/>
                </a:prstGeom>
                <a:ln w="3175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5" name="Freihandform: Form 814">
                  <a:extLst>
                    <a:ext uri="{FF2B5EF4-FFF2-40B4-BE49-F238E27FC236}">
                      <a16:creationId xmlns:a16="http://schemas.microsoft.com/office/drawing/2014/main" id="{BD489D9A-C88E-FB5E-FB66-F6653CE374A5}"/>
                    </a:ext>
                  </a:extLst>
                </p:cNvPr>
                <p:cNvSpPr/>
                <p:nvPr/>
              </p:nvSpPr>
              <p:spPr>
                <a:xfrm>
                  <a:off x="-3345977" y="1381018"/>
                  <a:ext cx="2186896" cy="1485167"/>
                </a:xfrm>
                <a:custGeom>
                  <a:avLst/>
                  <a:gdLst>
                    <a:gd name="connsiteX0" fmla="*/ 0 w 2011363"/>
                    <a:gd name="connsiteY0" fmla="*/ 588963 h 1362075"/>
                    <a:gd name="connsiteX1" fmla="*/ 1189038 w 2011363"/>
                    <a:gd name="connsiteY1" fmla="*/ 0 h 1362075"/>
                    <a:gd name="connsiteX2" fmla="*/ 2011363 w 2011363"/>
                    <a:gd name="connsiteY2" fmla="*/ 769938 h 1362075"/>
                    <a:gd name="connsiteX3" fmla="*/ 838200 w 2011363"/>
                    <a:gd name="connsiteY3" fmla="*/ 1362075 h 1362075"/>
                    <a:gd name="connsiteX4" fmla="*/ 0 w 2011363"/>
                    <a:gd name="connsiteY4" fmla="*/ 588963 h 1362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11363" h="1362075">
                      <a:moveTo>
                        <a:pt x="0" y="588963"/>
                      </a:moveTo>
                      <a:lnTo>
                        <a:pt x="1189038" y="0"/>
                      </a:lnTo>
                      <a:lnTo>
                        <a:pt x="2011363" y="769938"/>
                      </a:lnTo>
                      <a:lnTo>
                        <a:pt x="838200" y="1362075"/>
                      </a:lnTo>
                      <a:lnTo>
                        <a:pt x="0" y="588963"/>
                      </a:lnTo>
                      <a:close/>
                    </a:path>
                  </a:pathLst>
                </a:custGeom>
                <a:solidFill>
                  <a:srgbClr val="BDBEC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92500" lnSpcReduction="10000"/>
                </a:bodyPr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06" name="Freihandform: Form 815">
                  <a:extLst>
                    <a:ext uri="{FF2B5EF4-FFF2-40B4-BE49-F238E27FC236}">
                      <a16:creationId xmlns:a16="http://schemas.microsoft.com/office/drawing/2014/main" id="{A892F658-6965-B75B-9DD1-84BDACA93C0D}"/>
                    </a:ext>
                  </a:extLst>
                </p:cNvPr>
                <p:cNvSpPr/>
                <p:nvPr/>
              </p:nvSpPr>
              <p:spPr>
                <a:xfrm>
                  <a:off x="-3169967" y="2059340"/>
                  <a:ext cx="448771" cy="306630"/>
                </a:xfrm>
                <a:custGeom>
                  <a:avLst/>
                  <a:gdLst>
                    <a:gd name="connsiteX0" fmla="*/ 0 w 412750"/>
                    <a:gd name="connsiteY0" fmla="*/ 123825 h 284162"/>
                    <a:gd name="connsiteX1" fmla="*/ 247650 w 412750"/>
                    <a:gd name="connsiteY1" fmla="*/ 0 h 284162"/>
                    <a:gd name="connsiteX2" fmla="*/ 412750 w 412750"/>
                    <a:gd name="connsiteY2" fmla="*/ 163512 h 284162"/>
                    <a:gd name="connsiteX3" fmla="*/ 166687 w 412750"/>
                    <a:gd name="connsiteY3" fmla="*/ 284162 h 284162"/>
                    <a:gd name="connsiteX4" fmla="*/ 0 w 412750"/>
                    <a:gd name="connsiteY4" fmla="*/ 123825 h 2841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2750" h="284162">
                      <a:moveTo>
                        <a:pt x="0" y="123825"/>
                      </a:moveTo>
                      <a:lnTo>
                        <a:pt x="247650" y="0"/>
                      </a:lnTo>
                      <a:lnTo>
                        <a:pt x="412750" y="163512"/>
                      </a:lnTo>
                      <a:lnTo>
                        <a:pt x="166687" y="284162"/>
                      </a:lnTo>
                      <a:lnTo>
                        <a:pt x="0" y="123825"/>
                      </a:lnTo>
                      <a:close/>
                    </a:path>
                  </a:pathLst>
                </a:custGeom>
                <a:solidFill>
                  <a:srgbClr val="87898D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1350"/>
                </a:p>
              </p:txBody>
            </p:sp>
            <p:grpSp>
              <p:nvGrpSpPr>
                <p:cNvPr id="407" name="Gruppieren 816">
                  <a:extLst>
                    <a:ext uri="{FF2B5EF4-FFF2-40B4-BE49-F238E27FC236}">
                      <a16:creationId xmlns:a16="http://schemas.microsoft.com/office/drawing/2014/main" id="{5E10939D-4905-AEC5-7003-9AE5D6BF0C09}"/>
                    </a:ext>
                  </a:extLst>
                </p:cNvPr>
                <p:cNvGrpSpPr/>
                <p:nvPr/>
              </p:nvGrpSpPr>
              <p:grpSpPr>
                <a:xfrm>
                  <a:off x="-3348566" y="1382317"/>
                  <a:ext cx="2199410" cy="1491658"/>
                  <a:chOff x="2226469" y="191691"/>
                  <a:chExt cx="2022872" cy="1368028"/>
                </a:xfrm>
              </p:grpSpPr>
              <p:cxnSp>
                <p:nvCxnSpPr>
                  <p:cNvPr id="425" name="Gerader Verbinder 834">
                    <a:extLst>
                      <a:ext uri="{FF2B5EF4-FFF2-40B4-BE49-F238E27FC236}">
                        <a16:creationId xmlns:a16="http://schemas.microsoft.com/office/drawing/2014/main" id="{58399795-B533-B5C3-4A81-3700C9867E3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226469" y="191691"/>
                    <a:ext cx="1187053" cy="594122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6" name="Gerader Verbinder 835">
                    <a:extLst>
                      <a:ext uri="{FF2B5EF4-FFF2-40B4-BE49-F238E27FC236}">
                        <a16:creationId xmlns:a16="http://schemas.microsoft.com/office/drawing/2014/main" id="{410A3094-7912-6DAA-E31B-531D29AB6B6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394347" y="344836"/>
                    <a:ext cx="1178124" cy="593377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7" name="Gerader Verbinder 836">
                    <a:extLst>
                      <a:ext uri="{FF2B5EF4-FFF2-40B4-BE49-F238E27FC236}">
                        <a16:creationId xmlns:a16="http://schemas.microsoft.com/office/drawing/2014/main" id="{F10B1FE5-ED1B-3F84-8058-710BC901805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562225" y="502444"/>
                    <a:ext cx="1187053" cy="588169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8" name="Gerader Verbinder 837">
                    <a:extLst>
                      <a:ext uri="{FF2B5EF4-FFF2-40B4-BE49-F238E27FC236}">
                        <a16:creationId xmlns:a16="http://schemas.microsoft.com/office/drawing/2014/main" id="{4385B65F-C336-9B1E-4F1A-58D2FB15AF2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728912" y="654844"/>
                    <a:ext cx="1187053" cy="594122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9" name="Gerader Verbinder 838">
                    <a:extLst>
                      <a:ext uri="{FF2B5EF4-FFF2-40B4-BE49-F238E27FC236}">
                        <a16:creationId xmlns:a16="http://schemas.microsoft.com/office/drawing/2014/main" id="{1D441CD5-E116-E1FC-6810-F5FD213E697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907506" y="812602"/>
                    <a:ext cx="1166813" cy="591146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0" name="Gerader Verbinder 839">
                    <a:extLst>
                      <a:ext uri="{FF2B5EF4-FFF2-40B4-BE49-F238E27FC236}">
                        <a16:creationId xmlns:a16="http://schemas.microsoft.com/office/drawing/2014/main" id="{D1A035C5-85F9-C81A-2757-46ADF0B5183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062288" y="965597"/>
                    <a:ext cx="1187053" cy="594122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1" name="Gerader Verbinder 840">
                    <a:extLst>
                      <a:ext uri="{FF2B5EF4-FFF2-40B4-BE49-F238E27FC236}">
                        <a16:creationId xmlns:a16="http://schemas.microsoft.com/office/drawing/2014/main" id="{2471E7CC-442F-9D3B-509E-CC2B7805ECE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226469" y="785813"/>
                    <a:ext cx="835819" cy="773906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2" name="Gerader Verbinder 841">
                    <a:extLst>
                      <a:ext uri="{FF2B5EF4-FFF2-40B4-BE49-F238E27FC236}">
                        <a16:creationId xmlns:a16="http://schemas.microsoft.com/office/drawing/2014/main" id="{786BA129-B913-CED5-B363-607CC4B5AA5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3413522" y="191691"/>
                    <a:ext cx="835819" cy="773906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3" name="Gerader Verbinder 842">
                    <a:extLst>
                      <a:ext uri="{FF2B5EF4-FFF2-40B4-BE49-F238E27FC236}">
                        <a16:creationId xmlns:a16="http://schemas.microsoft.com/office/drawing/2014/main" id="{CA33911B-82A2-5897-7EBC-1062970F8FF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476500" y="670323"/>
                    <a:ext cx="823317" cy="760749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4" name="Gerader Verbinder 843">
                    <a:extLst>
                      <a:ext uri="{FF2B5EF4-FFF2-40B4-BE49-F238E27FC236}">
                        <a16:creationId xmlns:a16="http://schemas.microsoft.com/office/drawing/2014/main" id="{4970892C-6ED8-97F7-DDAE-85C91476E08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707482" y="553344"/>
                    <a:ext cx="826292" cy="764119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5" name="Gerader Verbinder 844">
                    <a:extLst>
                      <a:ext uri="{FF2B5EF4-FFF2-40B4-BE49-F238E27FC236}">
                        <a16:creationId xmlns:a16="http://schemas.microsoft.com/office/drawing/2014/main" id="{949C6183-B796-5B80-09B2-97266BC97E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945011" y="434281"/>
                    <a:ext cx="825697" cy="766347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6" name="Gerader Verbinder 845">
                    <a:extLst>
                      <a:ext uri="{FF2B5EF4-FFF2-40B4-BE49-F238E27FC236}">
                        <a16:creationId xmlns:a16="http://schemas.microsoft.com/office/drawing/2014/main" id="{E25CF661-C620-BACE-4E56-644545C334C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3182540" y="318047"/>
                    <a:ext cx="825697" cy="763607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08" name="Gruppieren 817">
                  <a:extLst>
                    <a:ext uri="{FF2B5EF4-FFF2-40B4-BE49-F238E27FC236}">
                      <a16:creationId xmlns:a16="http://schemas.microsoft.com/office/drawing/2014/main" id="{3C328CAB-A571-4929-EF96-1BB9F20E4A8B}"/>
                    </a:ext>
                  </a:extLst>
                </p:cNvPr>
                <p:cNvGrpSpPr/>
                <p:nvPr/>
              </p:nvGrpSpPr>
              <p:grpSpPr>
                <a:xfrm>
                  <a:off x="-3669618" y="2858645"/>
                  <a:ext cx="3081065" cy="2077770"/>
                  <a:chOff x="1931186" y="1545660"/>
                  <a:chExt cx="2833761" cy="1905562"/>
                </a:xfrm>
              </p:grpSpPr>
              <p:cxnSp>
                <p:nvCxnSpPr>
                  <p:cNvPr id="409" name="Gerader Verbinder 818">
                    <a:extLst>
                      <a:ext uri="{FF2B5EF4-FFF2-40B4-BE49-F238E27FC236}">
                        <a16:creationId xmlns:a16="http://schemas.microsoft.com/office/drawing/2014/main" id="{FD5B7EEA-28DC-182F-CA2E-98119EB2548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31186" y="1545660"/>
                    <a:ext cx="1660929" cy="824905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0" name="Gerader Verbinder 819">
                    <a:extLst>
                      <a:ext uri="{FF2B5EF4-FFF2-40B4-BE49-F238E27FC236}">
                        <a16:creationId xmlns:a16="http://schemas.microsoft.com/office/drawing/2014/main" id="{0828F304-8D35-ADAE-93CE-E4249120246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105620" y="1701554"/>
                    <a:ext cx="1658541" cy="824905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1" name="Gerader Verbinder 820">
                    <a:extLst>
                      <a:ext uri="{FF2B5EF4-FFF2-40B4-BE49-F238E27FC236}">
                        <a16:creationId xmlns:a16="http://schemas.microsoft.com/office/drawing/2014/main" id="{6A27FEF2-F628-45D8-6C00-2232250040F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269930" y="1856333"/>
                    <a:ext cx="1658541" cy="824905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2" name="Gerader Verbinder 821">
                    <a:extLst>
                      <a:ext uri="{FF2B5EF4-FFF2-40B4-BE49-F238E27FC236}">
                        <a16:creationId xmlns:a16="http://schemas.microsoft.com/office/drawing/2014/main" id="{2255E11C-B27A-A9D4-4162-A293F0C82A2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440194" y="2008733"/>
                    <a:ext cx="1658541" cy="824905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3" name="Gerader Verbinder 822">
                    <a:extLst>
                      <a:ext uri="{FF2B5EF4-FFF2-40B4-BE49-F238E27FC236}">
                        <a16:creationId xmlns:a16="http://schemas.microsoft.com/office/drawing/2014/main" id="{48E5C485-1D48-CB0A-546E-E8088C3405F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605694" y="2163515"/>
                    <a:ext cx="1658541" cy="824905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4" name="Gerader Verbinder 823">
                    <a:extLst>
                      <a:ext uri="{FF2B5EF4-FFF2-40B4-BE49-F238E27FC236}">
                        <a16:creationId xmlns:a16="http://schemas.microsoft.com/office/drawing/2014/main" id="{27005759-1C37-6FA7-C0AA-F3473E8D8E9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771195" y="2317106"/>
                    <a:ext cx="1658541" cy="824905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5" name="Gerader Verbinder 824">
                    <a:extLst>
                      <a:ext uri="{FF2B5EF4-FFF2-40B4-BE49-F238E27FC236}">
                        <a16:creationId xmlns:a16="http://schemas.microsoft.com/office/drawing/2014/main" id="{9BE19E1E-452B-B811-77D1-AD129B3ECDD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940269" y="2468445"/>
                    <a:ext cx="1654968" cy="826038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6" name="Gerader Verbinder 825">
                    <a:extLst>
                      <a:ext uri="{FF2B5EF4-FFF2-40B4-BE49-F238E27FC236}">
                        <a16:creationId xmlns:a16="http://schemas.microsoft.com/office/drawing/2014/main" id="{304B17D9-5C93-A714-E577-832F64D1BEB0}"/>
                      </a:ext>
                    </a:extLst>
                  </p:cNvPr>
                  <p:cNvCxnSpPr>
                    <a:cxnSpLocks/>
                    <a:endCxn id="399" idx="1"/>
                  </p:cNvCxnSpPr>
                  <p:nvPr/>
                </p:nvCxnSpPr>
                <p:spPr>
                  <a:xfrm flipV="1">
                    <a:off x="3102197" y="2617447"/>
                    <a:ext cx="1662750" cy="833775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7" name="Gerader Verbinder 826">
                    <a:extLst>
                      <a:ext uri="{FF2B5EF4-FFF2-40B4-BE49-F238E27FC236}">
                        <a16:creationId xmlns:a16="http://schemas.microsoft.com/office/drawing/2014/main" id="{311CCA89-110A-5E8E-9577-3AB76F31329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935356" y="2375754"/>
                    <a:ext cx="1166841" cy="1075468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8" name="Gerader Verbinder 827">
                    <a:extLst>
                      <a:ext uri="{FF2B5EF4-FFF2-40B4-BE49-F238E27FC236}">
                        <a16:creationId xmlns:a16="http://schemas.microsoft.com/office/drawing/2014/main" id="{5B4AA23B-B72E-DB8F-983B-E3C1B5C0261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72865" y="2253475"/>
                    <a:ext cx="1166841" cy="1080657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9" name="Gerader Verbinder 828">
                    <a:extLst>
                      <a:ext uri="{FF2B5EF4-FFF2-40B4-BE49-F238E27FC236}">
                        <a16:creationId xmlns:a16="http://schemas.microsoft.com/office/drawing/2014/main" id="{44D6E62B-F99C-4176-934E-4195AB3E265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408050" y="2135960"/>
                    <a:ext cx="1166841" cy="1080657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0" name="Gerader Verbinder 829">
                    <a:extLst>
                      <a:ext uri="{FF2B5EF4-FFF2-40B4-BE49-F238E27FC236}">
                        <a16:creationId xmlns:a16="http://schemas.microsoft.com/office/drawing/2014/main" id="{74F02261-4E03-08AF-6169-0854F649663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645871" y="2017349"/>
                    <a:ext cx="1166841" cy="1080657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1" name="Gerader Verbinder 830">
                    <a:extLst>
                      <a:ext uri="{FF2B5EF4-FFF2-40B4-BE49-F238E27FC236}">
                        <a16:creationId xmlns:a16="http://schemas.microsoft.com/office/drawing/2014/main" id="{1942F173-7E07-0A07-D027-3E9B56A31C9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883111" y="1896962"/>
                    <a:ext cx="1166841" cy="1080657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2" name="Gerader Verbinder 831">
                    <a:extLst>
                      <a:ext uri="{FF2B5EF4-FFF2-40B4-BE49-F238E27FC236}">
                        <a16:creationId xmlns:a16="http://schemas.microsoft.com/office/drawing/2014/main" id="{0BF0842C-A04C-4AEE-FCAC-FF9255004D8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121821" y="1780028"/>
                    <a:ext cx="1166841" cy="1080657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3" name="Gerader Verbinder 832">
                    <a:extLst>
                      <a:ext uri="{FF2B5EF4-FFF2-40B4-BE49-F238E27FC236}">
                        <a16:creationId xmlns:a16="http://schemas.microsoft.com/office/drawing/2014/main" id="{9171BD77-2BEF-223E-5D66-4634086331F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60836" y="1662513"/>
                    <a:ext cx="1160620" cy="1077721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4" name="Gerader Verbinder 833">
                    <a:extLst>
                      <a:ext uri="{FF2B5EF4-FFF2-40B4-BE49-F238E27FC236}">
                        <a16:creationId xmlns:a16="http://schemas.microsoft.com/office/drawing/2014/main" id="{0546E6BE-A245-D486-702B-3F59F34F77F1}"/>
                      </a:ext>
                    </a:extLst>
                  </p:cNvPr>
                  <p:cNvCxnSpPr>
                    <a:cxnSpLocks/>
                    <a:endCxn id="399" idx="1"/>
                  </p:cNvCxnSpPr>
                  <p:nvPr/>
                </p:nvCxnSpPr>
                <p:spPr>
                  <a:xfrm>
                    <a:off x="3599274" y="1545660"/>
                    <a:ext cx="1165673" cy="1071787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53" name="Rechteck: abgerundete Ecken 15">
              <a:extLst>
                <a:ext uri="{FF2B5EF4-FFF2-40B4-BE49-F238E27FC236}">
                  <a16:creationId xmlns:a16="http://schemas.microsoft.com/office/drawing/2014/main" id="{F5D44379-0989-0F12-5118-652564D97744}"/>
                </a:ext>
              </a:extLst>
            </p:cNvPr>
            <p:cNvSpPr/>
            <p:nvPr/>
          </p:nvSpPr>
          <p:spPr>
            <a:xfrm>
              <a:off x="3561964" y="4114994"/>
              <a:ext cx="1357900" cy="10183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54" name="Gruppieren 16">
              <a:extLst>
                <a:ext uri="{FF2B5EF4-FFF2-40B4-BE49-F238E27FC236}">
                  <a16:creationId xmlns:a16="http://schemas.microsoft.com/office/drawing/2014/main" id="{CF1DBA94-52D6-5867-2CEE-171101A02965}"/>
                </a:ext>
              </a:extLst>
            </p:cNvPr>
            <p:cNvGrpSpPr/>
            <p:nvPr/>
          </p:nvGrpSpPr>
          <p:grpSpPr>
            <a:xfrm>
              <a:off x="3572094" y="4141777"/>
              <a:ext cx="848994" cy="979696"/>
              <a:chOff x="-3669618" y="1381018"/>
              <a:chExt cx="3081065" cy="3555397"/>
            </a:xfrm>
          </p:grpSpPr>
          <p:sp>
            <p:nvSpPr>
              <p:cNvPr id="290" name="Freihandform: Form 728">
                <a:extLst>
                  <a:ext uri="{FF2B5EF4-FFF2-40B4-BE49-F238E27FC236}">
                    <a16:creationId xmlns:a16="http://schemas.microsoft.com/office/drawing/2014/main" id="{D0037432-B3DC-1653-A315-6715272F7111}"/>
                  </a:ext>
                </a:extLst>
              </p:cNvPr>
              <p:cNvSpPr/>
              <p:nvPr/>
            </p:nvSpPr>
            <p:spPr>
              <a:xfrm>
                <a:off x="-3665128" y="2857304"/>
                <a:ext cx="3076575" cy="2078037"/>
              </a:xfrm>
              <a:custGeom>
                <a:avLst/>
                <a:gdLst>
                  <a:gd name="connsiteX0" fmla="*/ 1270000 w 3076575"/>
                  <a:gd name="connsiteY0" fmla="*/ 2078037 h 2078037"/>
                  <a:gd name="connsiteX1" fmla="*/ 3076575 w 3076575"/>
                  <a:gd name="connsiteY1" fmla="*/ 1169987 h 2078037"/>
                  <a:gd name="connsiteX2" fmla="*/ 1803400 w 3076575"/>
                  <a:gd name="connsiteY2" fmla="*/ 0 h 2078037"/>
                  <a:gd name="connsiteX3" fmla="*/ 0 w 3076575"/>
                  <a:gd name="connsiteY3" fmla="*/ 901700 h 2078037"/>
                  <a:gd name="connsiteX4" fmla="*/ 1270000 w 3076575"/>
                  <a:gd name="connsiteY4" fmla="*/ 2078037 h 207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6575" h="2078037">
                    <a:moveTo>
                      <a:pt x="1270000" y="2078037"/>
                    </a:moveTo>
                    <a:lnTo>
                      <a:pt x="3076575" y="1169987"/>
                    </a:lnTo>
                    <a:lnTo>
                      <a:pt x="1803400" y="0"/>
                    </a:lnTo>
                    <a:lnTo>
                      <a:pt x="0" y="901700"/>
                    </a:lnTo>
                    <a:lnTo>
                      <a:pt x="1270000" y="2078037"/>
                    </a:lnTo>
                    <a:close/>
                  </a:path>
                </a:pathLst>
              </a:custGeom>
              <a:solidFill>
                <a:srgbClr val="5C9FC9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291" name="Freihandform: Form 729">
                <a:extLst>
                  <a:ext uri="{FF2B5EF4-FFF2-40B4-BE49-F238E27FC236}">
                    <a16:creationId xmlns:a16="http://schemas.microsoft.com/office/drawing/2014/main" id="{A473F4ED-B386-2A3D-C63A-7472E7B8B4C7}"/>
                  </a:ext>
                </a:extLst>
              </p:cNvPr>
              <p:cNvSpPr/>
              <p:nvPr/>
            </p:nvSpPr>
            <p:spPr>
              <a:xfrm>
                <a:off x="-3485907" y="3550998"/>
                <a:ext cx="1327326" cy="886254"/>
              </a:xfrm>
              <a:custGeom>
                <a:avLst/>
                <a:gdLst>
                  <a:gd name="connsiteX0" fmla="*/ 0 w 1220787"/>
                  <a:gd name="connsiteY0" fmla="*/ 354013 h 812800"/>
                  <a:gd name="connsiteX1" fmla="*/ 720725 w 1220787"/>
                  <a:gd name="connsiteY1" fmla="*/ 0 h 812800"/>
                  <a:gd name="connsiteX2" fmla="*/ 1220787 w 1220787"/>
                  <a:gd name="connsiteY2" fmla="*/ 461963 h 812800"/>
                  <a:gd name="connsiteX3" fmla="*/ 504825 w 1220787"/>
                  <a:gd name="connsiteY3" fmla="*/ 812800 h 812800"/>
                  <a:gd name="connsiteX4" fmla="*/ 0 w 1220787"/>
                  <a:gd name="connsiteY4" fmla="*/ 354013 h 81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0787" h="812800">
                    <a:moveTo>
                      <a:pt x="0" y="354013"/>
                    </a:moveTo>
                    <a:lnTo>
                      <a:pt x="720725" y="0"/>
                    </a:lnTo>
                    <a:lnTo>
                      <a:pt x="1220787" y="461963"/>
                    </a:lnTo>
                    <a:lnTo>
                      <a:pt x="504825" y="812800"/>
                    </a:lnTo>
                    <a:lnTo>
                      <a:pt x="0" y="354013"/>
                    </a:lnTo>
                    <a:close/>
                  </a:path>
                </a:pathLst>
              </a:custGeom>
              <a:solidFill>
                <a:srgbClr val="2C628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92500" lnSpcReduction="20000"/>
              </a:bodyPr>
              <a:lstStyle/>
              <a:p>
                <a:pPr algn="ctr"/>
                <a:endParaRPr lang="en-US" sz="1350"/>
              </a:p>
            </p:txBody>
          </p:sp>
          <p:cxnSp>
            <p:nvCxnSpPr>
              <p:cNvPr id="292" name="Gerader Verbinder 730">
                <a:extLst>
                  <a:ext uri="{FF2B5EF4-FFF2-40B4-BE49-F238E27FC236}">
                    <a16:creationId xmlns:a16="http://schemas.microsoft.com/office/drawing/2014/main" id="{804C3840-0A42-D479-DA78-B446181C7781}"/>
                  </a:ext>
                </a:extLst>
              </p:cNvPr>
              <p:cNvCxnSpPr>
                <a:cxnSpLocks/>
                <a:stCxn id="297" idx="0"/>
                <a:endCxn id="291" idx="0"/>
              </p:cNvCxnSpPr>
              <p:nvPr/>
            </p:nvCxnSpPr>
            <p:spPr>
              <a:xfrm flipH="1">
                <a:off x="-3485907" y="2192955"/>
                <a:ext cx="315939" cy="1744049"/>
              </a:xfrm>
              <a:prstGeom prst="line">
                <a:avLst/>
              </a:prstGeom>
              <a:ln w="952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Gerader Verbinder 731">
                <a:extLst>
                  <a:ext uri="{FF2B5EF4-FFF2-40B4-BE49-F238E27FC236}">
                    <a16:creationId xmlns:a16="http://schemas.microsoft.com/office/drawing/2014/main" id="{95FFCAD5-14E1-D657-E67E-57FC329EA631}"/>
                  </a:ext>
                </a:extLst>
              </p:cNvPr>
              <p:cNvCxnSpPr>
                <a:cxnSpLocks/>
                <a:stCxn id="297" idx="3"/>
                <a:endCxn id="291" idx="3"/>
              </p:cNvCxnSpPr>
              <p:nvPr/>
            </p:nvCxnSpPr>
            <p:spPr>
              <a:xfrm>
                <a:off x="-2988734" y="2365970"/>
                <a:ext cx="51708" cy="2071282"/>
              </a:xfrm>
              <a:prstGeom prst="line">
                <a:avLst/>
              </a:prstGeom>
              <a:ln w="952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Gerader Verbinder 732">
                <a:extLst>
                  <a:ext uri="{FF2B5EF4-FFF2-40B4-BE49-F238E27FC236}">
                    <a16:creationId xmlns:a16="http://schemas.microsoft.com/office/drawing/2014/main" id="{2E1D6940-C489-88C1-49A4-11F42201FE39}"/>
                  </a:ext>
                </a:extLst>
              </p:cNvPr>
              <p:cNvCxnSpPr>
                <a:cxnSpLocks/>
                <a:endCxn id="291" idx="2"/>
              </p:cNvCxnSpPr>
              <p:nvPr/>
            </p:nvCxnSpPr>
            <p:spPr>
              <a:xfrm>
                <a:off x="-2721196" y="2213180"/>
                <a:ext cx="562616" cy="1841529"/>
              </a:xfrm>
              <a:prstGeom prst="line">
                <a:avLst/>
              </a:prstGeom>
              <a:ln w="952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Gerader Verbinder 733">
                <a:extLst>
                  <a:ext uri="{FF2B5EF4-FFF2-40B4-BE49-F238E27FC236}">
                    <a16:creationId xmlns:a16="http://schemas.microsoft.com/office/drawing/2014/main" id="{CB553B07-9DD6-FF89-BE03-8850A630713E}"/>
                  </a:ext>
                </a:extLst>
              </p:cNvPr>
              <p:cNvCxnSpPr>
                <a:cxnSpLocks/>
                <a:stCxn id="297" idx="1"/>
                <a:endCxn id="291" idx="1"/>
              </p:cNvCxnSpPr>
              <p:nvPr/>
            </p:nvCxnSpPr>
            <p:spPr>
              <a:xfrm>
                <a:off x="-2900705" y="2059340"/>
                <a:ext cx="198421" cy="1491658"/>
              </a:xfrm>
              <a:prstGeom prst="line">
                <a:avLst/>
              </a:prstGeom>
              <a:ln w="952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6" name="Freihandform: Form 734">
                <a:extLst>
                  <a:ext uri="{FF2B5EF4-FFF2-40B4-BE49-F238E27FC236}">
                    <a16:creationId xmlns:a16="http://schemas.microsoft.com/office/drawing/2014/main" id="{F073E680-34F6-5632-348F-F7014F869F71}"/>
                  </a:ext>
                </a:extLst>
              </p:cNvPr>
              <p:cNvSpPr/>
              <p:nvPr/>
            </p:nvSpPr>
            <p:spPr>
              <a:xfrm>
                <a:off x="-3345977" y="1381018"/>
                <a:ext cx="2186896" cy="1485167"/>
              </a:xfrm>
              <a:custGeom>
                <a:avLst/>
                <a:gdLst>
                  <a:gd name="connsiteX0" fmla="*/ 0 w 2011363"/>
                  <a:gd name="connsiteY0" fmla="*/ 588963 h 1362075"/>
                  <a:gd name="connsiteX1" fmla="*/ 1189038 w 2011363"/>
                  <a:gd name="connsiteY1" fmla="*/ 0 h 1362075"/>
                  <a:gd name="connsiteX2" fmla="*/ 2011363 w 2011363"/>
                  <a:gd name="connsiteY2" fmla="*/ 769938 h 1362075"/>
                  <a:gd name="connsiteX3" fmla="*/ 838200 w 2011363"/>
                  <a:gd name="connsiteY3" fmla="*/ 1362075 h 1362075"/>
                  <a:gd name="connsiteX4" fmla="*/ 0 w 2011363"/>
                  <a:gd name="connsiteY4" fmla="*/ 588963 h 1362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1363" h="1362075">
                    <a:moveTo>
                      <a:pt x="0" y="588963"/>
                    </a:moveTo>
                    <a:lnTo>
                      <a:pt x="1189038" y="0"/>
                    </a:lnTo>
                    <a:lnTo>
                      <a:pt x="2011363" y="769938"/>
                    </a:lnTo>
                    <a:lnTo>
                      <a:pt x="838200" y="1362075"/>
                    </a:lnTo>
                    <a:lnTo>
                      <a:pt x="0" y="588963"/>
                    </a:lnTo>
                    <a:close/>
                  </a:path>
                </a:pathLst>
              </a:custGeom>
              <a:solidFill>
                <a:srgbClr val="BDBEC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297" name="Freihandform: Form 735">
                <a:extLst>
                  <a:ext uri="{FF2B5EF4-FFF2-40B4-BE49-F238E27FC236}">
                    <a16:creationId xmlns:a16="http://schemas.microsoft.com/office/drawing/2014/main" id="{46260C2C-2585-D08B-90FA-60F5024D6DA6}"/>
                  </a:ext>
                </a:extLst>
              </p:cNvPr>
              <p:cNvSpPr/>
              <p:nvPr/>
            </p:nvSpPr>
            <p:spPr>
              <a:xfrm>
                <a:off x="-3169967" y="2059340"/>
                <a:ext cx="448771" cy="306630"/>
              </a:xfrm>
              <a:custGeom>
                <a:avLst/>
                <a:gdLst>
                  <a:gd name="connsiteX0" fmla="*/ 0 w 412750"/>
                  <a:gd name="connsiteY0" fmla="*/ 123825 h 284162"/>
                  <a:gd name="connsiteX1" fmla="*/ 247650 w 412750"/>
                  <a:gd name="connsiteY1" fmla="*/ 0 h 284162"/>
                  <a:gd name="connsiteX2" fmla="*/ 412750 w 412750"/>
                  <a:gd name="connsiteY2" fmla="*/ 163512 h 284162"/>
                  <a:gd name="connsiteX3" fmla="*/ 166687 w 412750"/>
                  <a:gd name="connsiteY3" fmla="*/ 284162 h 284162"/>
                  <a:gd name="connsiteX4" fmla="*/ 0 w 412750"/>
                  <a:gd name="connsiteY4" fmla="*/ 123825 h 284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2750" h="284162">
                    <a:moveTo>
                      <a:pt x="0" y="123825"/>
                    </a:moveTo>
                    <a:lnTo>
                      <a:pt x="247650" y="0"/>
                    </a:lnTo>
                    <a:lnTo>
                      <a:pt x="412750" y="163512"/>
                    </a:lnTo>
                    <a:lnTo>
                      <a:pt x="166687" y="284162"/>
                    </a:lnTo>
                    <a:lnTo>
                      <a:pt x="0" y="123825"/>
                    </a:lnTo>
                    <a:close/>
                  </a:path>
                </a:pathLst>
              </a:custGeom>
              <a:solidFill>
                <a:srgbClr val="87898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endParaRPr lang="en-US" sz="1350"/>
              </a:p>
            </p:txBody>
          </p:sp>
          <p:grpSp>
            <p:nvGrpSpPr>
              <p:cNvPr id="298" name="Gruppieren 736">
                <a:extLst>
                  <a:ext uri="{FF2B5EF4-FFF2-40B4-BE49-F238E27FC236}">
                    <a16:creationId xmlns:a16="http://schemas.microsoft.com/office/drawing/2014/main" id="{EBA2DBBA-460E-D525-BAB1-A3A7435F808B}"/>
                  </a:ext>
                </a:extLst>
              </p:cNvPr>
              <p:cNvGrpSpPr/>
              <p:nvPr/>
            </p:nvGrpSpPr>
            <p:grpSpPr>
              <a:xfrm>
                <a:off x="-3348566" y="1382317"/>
                <a:ext cx="2199410" cy="1491658"/>
                <a:chOff x="2226469" y="191691"/>
                <a:chExt cx="2022872" cy="1368028"/>
              </a:xfrm>
            </p:grpSpPr>
            <p:cxnSp>
              <p:nvCxnSpPr>
                <p:cNvPr id="381" name="Gerader Verbinder 754">
                  <a:extLst>
                    <a:ext uri="{FF2B5EF4-FFF2-40B4-BE49-F238E27FC236}">
                      <a16:creationId xmlns:a16="http://schemas.microsoft.com/office/drawing/2014/main" id="{A78E2C7B-4E87-4ECB-24A7-5C0E7FA89F09}"/>
                    </a:ext>
                  </a:extLst>
                </p:cNvPr>
                <p:cNvCxnSpPr/>
                <p:nvPr/>
              </p:nvCxnSpPr>
              <p:spPr>
                <a:xfrm flipV="1">
                  <a:off x="2226469" y="191691"/>
                  <a:ext cx="1187053" cy="594122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2" name="Gerader Verbinder 755">
                  <a:extLst>
                    <a:ext uri="{FF2B5EF4-FFF2-40B4-BE49-F238E27FC236}">
                      <a16:creationId xmlns:a16="http://schemas.microsoft.com/office/drawing/2014/main" id="{C5E650E1-4536-953F-8F80-7F445B7675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394347" y="344836"/>
                  <a:ext cx="1178124" cy="59337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7" name="Gerader Verbinder 756">
                  <a:extLst>
                    <a:ext uri="{FF2B5EF4-FFF2-40B4-BE49-F238E27FC236}">
                      <a16:creationId xmlns:a16="http://schemas.microsoft.com/office/drawing/2014/main" id="{F69313D0-6AC6-0220-8CB3-5721BBBAD9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62225" y="502444"/>
                  <a:ext cx="1187053" cy="588169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8" name="Gerader Verbinder 757">
                  <a:extLst>
                    <a:ext uri="{FF2B5EF4-FFF2-40B4-BE49-F238E27FC236}">
                      <a16:creationId xmlns:a16="http://schemas.microsoft.com/office/drawing/2014/main" id="{30E50C41-D0FB-50DC-06A7-7AC0AFB10CED}"/>
                    </a:ext>
                  </a:extLst>
                </p:cNvPr>
                <p:cNvCxnSpPr/>
                <p:nvPr/>
              </p:nvCxnSpPr>
              <p:spPr>
                <a:xfrm flipV="1">
                  <a:off x="2728912" y="654844"/>
                  <a:ext cx="1187053" cy="594122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9" name="Gerader Verbinder 758">
                  <a:extLst>
                    <a:ext uri="{FF2B5EF4-FFF2-40B4-BE49-F238E27FC236}">
                      <a16:creationId xmlns:a16="http://schemas.microsoft.com/office/drawing/2014/main" id="{A4460951-C838-E920-BDAB-2E958E49E5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907506" y="812602"/>
                  <a:ext cx="1166813" cy="591146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0" name="Gerader Verbinder 759">
                  <a:extLst>
                    <a:ext uri="{FF2B5EF4-FFF2-40B4-BE49-F238E27FC236}">
                      <a16:creationId xmlns:a16="http://schemas.microsoft.com/office/drawing/2014/main" id="{6FACE911-5F25-B5A1-86C6-689C8B9B8DA1}"/>
                    </a:ext>
                  </a:extLst>
                </p:cNvPr>
                <p:cNvCxnSpPr/>
                <p:nvPr/>
              </p:nvCxnSpPr>
              <p:spPr>
                <a:xfrm flipV="1">
                  <a:off x="3062288" y="965597"/>
                  <a:ext cx="1187053" cy="594122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1" name="Gerader Verbinder 760">
                  <a:extLst>
                    <a:ext uri="{FF2B5EF4-FFF2-40B4-BE49-F238E27FC236}">
                      <a16:creationId xmlns:a16="http://schemas.microsoft.com/office/drawing/2014/main" id="{B9538E4E-5A5B-35B8-7858-00CE19F016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226469" y="785813"/>
                  <a:ext cx="835819" cy="773906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2" name="Gerader Verbinder 761">
                  <a:extLst>
                    <a:ext uri="{FF2B5EF4-FFF2-40B4-BE49-F238E27FC236}">
                      <a16:creationId xmlns:a16="http://schemas.microsoft.com/office/drawing/2014/main" id="{BF340855-C8FA-8A2A-0ACB-600F4491D9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413522" y="191691"/>
                  <a:ext cx="835819" cy="773906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3" name="Gerader Verbinder 762">
                  <a:extLst>
                    <a:ext uri="{FF2B5EF4-FFF2-40B4-BE49-F238E27FC236}">
                      <a16:creationId xmlns:a16="http://schemas.microsoft.com/office/drawing/2014/main" id="{14B7185A-2DEC-4BE7-84AC-D2CFA9F2AD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476500" y="670323"/>
                  <a:ext cx="823317" cy="760749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4" name="Gerader Verbinder 763">
                  <a:extLst>
                    <a:ext uri="{FF2B5EF4-FFF2-40B4-BE49-F238E27FC236}">
                      <a16:creationId xmlns:a16="http://schemas.microsoft.com/office/drawing/2014/main" id="{E0CB98B7-F214-C6DD-44EB-80FE1EF653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07482" y="553344"/>
                  <a:ext cx="826292" cy="764119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5" name="Gerader Verbinder 764">
                  <a:extLst>
                    <a:ext uri="{FF2B5EF4-FFF2-40B4-BE49-F238E27FC236}">
                      <a16:creationId xmlns:a16="http://schemas.microsoft.com/office/drawing/2014/main" id="{2259DACE-DED2-81D2-2AA5-7CA5375312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945011" y="434281"/>
                  <a:ext cx="825697" cy="76634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6" name="Gerader Verbinder 765">
                  <a:extLst>
                    <a:ext uri="{FF2B5EF4-FFF2-40B4-BE49-F238E27FC236}">
                      <a16:creationId xmlns:a16="http://schemas.microsoft.com/office/drawing/2014/main" id="{2F13017E-5CC4-8640-BC61-C04F45F9B5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182540" y="318047"/>
                  <a:ext cx="825697" cy="76360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9" name="Gruppieren 737">
                <a:extLst>
                  <a:ext uri="{FF2B5EF4-FFF2-40B4-BE49-F238E27FC236}">
                    <a16:creationId xmlns:a16="http://schemas.microsoft.com/office/drawing/2014/main" id="{D8A505D1-6838-614B-E8F5-C9648D4BE1EA}"/>
                  </a:ext>
                </a:extLst>
              </p:cNvPr>
              <p:cNvGrpSpPr/>
              <p:nvPr/>
            </p:nvGrpSpPr>
            <p:grpSpPr>
              <a:xfrm>
                <a:off x="-3669618" y="2858645"/>
                <a:ext cx="3081065" cy="2077770"/>
                <a:chOff x="1931186" y="1545660"/>
                <a:chExt cx="2833761" cy="1905562"/>
              </a:xfrm>
            </p:grpSpPr>
            <p:cxnSp>
              <p:nvCxnSpPr>
                <p:cNvPr id="300" name="Gerader Verbinder 738">
                  <a:extLst>
                    <a:ext uri="{FF2B5EF4-FFF2-40B4-BE49-F238E27FC236}">
                      <a16:creationId xmlns:a16="http://schemas.microsoft.com/office/drawing/2014/main" id="{5E6214AB-7518-3E5C-7CF0-720E971460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31186" y="1545660"/>
                  <a:ext cx="1660929" cy="824905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Gerader Verbinder 739">
                  <a:extLst>
                    <a:ext uri="{FF2B5EF4-FFF2-40B4-BE49-F238E27FC236}">
                      <a16:creationId xmlns:a16="http://schemas.microsoft.com/office/drawing/2014/main" id="{9608A983-3FA0-825D-406D-B5FA2979B5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105620" y="1701554"/>
                  <a:ext cx="1658541" cy="824905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2" name="Gerader Verbinder 740">
                  <a:extLst>
                    <a:ext uri="{FF2B5EF4-FFF2-40B4-BE49-F238E27FC236}">
                      <a16:creationId xmlns:a16="http://schemas.microsoft.com/office/drawing/2014/main" id="{FA90FED9-46B0-3631-48F2-B4619F4954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269930" y="1856333"/>
                  <a:ext cx="1658541" cy="824905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Gerader Verbinder 741">
                  <a:extLst>
                    <a:ext uri="{FF2B5EF4-FFF2-40B4-BE49-F238E27FC236}">
                      <a16:creationId xmlns:a16="http://schemas.microsoft.com/office/drawing/2014/main" id="{91A4C90E-F8CA-C4EE-816C-BD811A91AE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440194" y="2008733"/>
                  <a:ext cx="1658541" cy="824905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4" name="Gerader Verbinder 742">
                  <a:extLst>
                    <a:ext uri="{FF2B5EF4-FFF2-40B4-BE49-F238E27FC236}">
                      <a16:creationId xmlns:a16="http://schemas.microsoft.com/office/drawing/2014/main" id="{BEC86DC8-ECB2-F3FC-891B-59673E4BE6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05694" y="2163515"/>
                  <a:ext cx="1658541" cy="824905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Gerader Verbinder 743">
                  <a:extLst>
                    <a:ext uri="{FF2B5EF4-FFF2-40B4-BE49-F238E27FC236}">
                      <a16:creationId xmlns:a16="http://schemas.microsoft.com/office/drawing/2014/main" id="{2A4625C5-2849-2729-D096-056A2F0CEF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771195" y="2317106"/>
                  <a:ext cx="1658541" cy="824905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6" name="Gerader Verbinder 744">
                  <a:extLst>
                    <a:ext uri="{FF2B5EF4-FFF2-40B4-BE49-F238E27FC236}">
                      <a16:creationId xmlns:a16="http://schemas.microsoft.com/office/drawing/2014/main" id="{57F3F509-24C3-1AF6-1764-0B8C33EDA9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940269" y="2468445"/>
                  <a:ext cx="1654968" cy="826038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Gerader Verbinder 745">
                  <a:extLst>
                    <a:ext uri="{FF2B5EF4-FFF2-40B4-BE49-F238E27FC236}">
                      <a16:creationId xmlns:a16="http://schemas.microsoft.com/office/drawing/2014/main" id="{86720C46-81C5-A005-79F3-00ABE7715144}"/>
                    </a:ext>
                  </a:extLst>
                </p:cNvPr>
                <p:cNvCxnSpPr>
                  <a:cxnSpLocks/>
                  <a:endCxn id="290" idx="1"/>
                </p:cNvCxnSpPr>
                <p:nvPr/>
              </p:nvCxnSpPr>
              <p:spPr>
                <a:xfrm flipV="1">
                  <a:off x="3102197" y="2617447"/>
                  <a:ext cx="1662750" cy="833775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" name="Gerader Verbinder 746">
                  <a:extLst>
                    <a:ext uri="{FF2B5EF4-FFF2-40B4-BE49-F238E27FC236}">
                      <a16:creationId xmlns:a16="http://schemas.microsoft.com/office/drawing/2014/main" id="{2EF7F31D-B3A4-29D7-F6AB-F981C6B185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35356" y="2375754"/>
                  <a:ext cx="1166841" cy="1075468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9" name="Gerader Verbinder 747">
                  <a:extLst>
                    <a:ext uri="{FF2B5EF4-FFF2-40B4-BE49-F238E27FC236}">
                      <a16:creationId xmlns:a16="http://schemas.microsoft.com/office/drawing/2014/main" id="{E221DE74-CDA2-9720-2463-6746319707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72865" y="2253475"/>
                  <a:ext cx="1166841" cy="108065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1" name="Gerader Verbinder 748">
                  <a:extLst>
                    <a:ext uri="{FF2B5EF4-FFF2-40B4-BE49-F238E27FC236}">
                      <a16:creationId xmlns:a16="http://schemas.microsoft.com/office/drawing/2014/main" id="{38F0C772-E677-C43E-4E8F-2CB906A9D0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08050" y="2135960"/>
                  <a:ext cx="1166841" cy="108065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4" name="Gerader Verbinder 749">
                  <a:extLst>
                    <a:ext uri="{FF2B5EF4-FFF2-40B4-BE49-F238E27FC236}">
                      <a16:creationId xmlns:a16="http://schemas.microsoft.com/office/drawing/2014/main" id="{9FEF1ABA-DE85-C2EA-A1B7-6D8458367B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45871" y="2017349"/>
                  <a:ext cx="1166841" cy="108065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5" name="Gerader Verbinder 750">
                  <a:extLst>
                    <a:ext uri="{FF2B5EF4-FFF2-40B4-BE49-F238E27FC236}">
                      <a16:creationId xmlns:a16="http://schemas.microsoft.com/office/drawing/2014/main" id="{58C021C5-C302-B8A3-8AFA-B16918FBE8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83111" y="1896962"/>
                  <a:ext cx="1166841" cy="108065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7" name="Gerader Verbinder 751">
                  <a:extLst>
                    <a:ext uri="{FF2B5EF4-FFF2-40B4-BE49-F238E27FC236}">
                      <a16:creationId xmlns:a16="http://schemas.microsoft.com/office/drawing/2014/main" id="{A6FEF155-0992-A8E7-A1A1-86BED9B4E9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21821" y="1780028"/>
                  <a:ext cx="1166841" cy="108065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9" name="Gerader Verbinder 752">
                  <a:extLst>
                    <a:ext uri="{FF2B5EF4-FFF2-40B4-BE49-F238E27FC236}">
                      <a16:creationId xmlns:a16="http://schemas.microsoft.com/office/drawing/2014/main" id="{3CB0C1AF-A6D5-B370-93A5-BF43F7835D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60836" y="1662513"/>
                  <a:ext cx="1160620" cy="1077721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0" name="Gerader Verbinder 753">
                  <a:extLst>
                    <a:ext uri="{FF2B5EF4-FFF2-40B4-BE49-F238E27FC236}">
                      <a16:creationId xmlns:a16="http://schemas.microsoft.com/office/drawing/2014/main" id="{98D66B16-90E4-D9A5-DC65-79768ECCBFBF}"/>
                    </a:ext>
                  </a:extLst>
                </p:cNvPr>
                <p:cNvCxnSpPr>
                  <a:cxnSpLocks/>
                  <a:endCxn id="290" idx="1"/>
                </p:cNvCxnSpPr>
                <p:nvPr/>
              </p:nvCxnSpPr>
              <p:spPr>
                <a:xfrm>
                  <a:off x="3599274" y="1545660"/>
                  <a:ext cx="1165673" cy="107178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5" name="Gruppieren 17">
              <a:extLst>
                <a:ext uri="{FF2B5EF4-FFF2-40B4-BE49-F238E27FC236}">
                  <a16:creationId xmlns:a16="http://schemas.microsoft.com/office/drawing/2014/main" id="{65BC5AB4-8AC0-7F7E-1E41-9161799FEE83}"/>
                </a:ext>
              </a:extLst>
            </p:cNvPr>
            <p:cNvGrpSpPr/>
            <p:nvPr/>
          </p:nvGrpSpPr>
          <p:grpSpPr>
            <a:xfrm>
              <a:off x="4311609" y="4182211"/>
              <a:ext cx="524753" cy="521447"/>
              <a:chOff x="9801813" y="1657129"/>
              <a:chExt cx="850252" cy="844896"/>
            </a:xfrm>
          </p:grpSpPr>
          <p:sp>
            <p:nvSpPr>
              <p:cNvPr id="279" name="Ellipse 717">
                <a:extLst>
                  <a:ext uri="{FF2B5EF4-FFF2-40B4-BE49-F238E27FC236}">
                    <a16:creationId xmlns:a16="http://schemas.microsoft.com/office/drawing/2014/main" id="{3587AA91-A45D-9256-4EFF-EDAD02C069A6}"/>
                  </a:ext>
                </a:extLst>
              </p:cNvPr>
              <p:cNvSpPr/>
              <p:nvPr/>
            </p:nvSpPr>
            <p:spPr>
              <a:xfrm>
                <a:off x="10187454" y="1657129"/>
                <a:ext cx="167122" cy="16712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280" name="Ellipse 718">
                <a:extLst>
                  <a:ext uri="{FF2B5EF4-FFF2-40B4-BE49-F238E27FC236}">
                    <a16:creationId xmlns:a16="http://schemas.microsoft.com/office/drawing/2014/main" id="{E51A18B0-DCDD-404E-ED2B-83C9197B2BDE}"/>
                  </a:ext>
                </a:extLst>
              </p:cNvPr>
              <p:cNvSpPr/>
              <p:nvPr/>
            </p:nvSpPr>
            <p:spPr>
              <a:xfrm>
                <a:off x="9955800" y="1984209"/>
                <a:ext cx="167122" cy="16712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281" name="Ellipse 719">
                <a:extLst>
                  <a:ext uri="{FF2B5EF4-FFF2-40B4-BE49-F238E27FC236}">
                    <a16:creationId xmlns:a16="http://schemas.microsoft.com/office/drawing/2014/main" id="{31199F6B-285D-8D1B-3469-751FD02F42B8}"/>
                  </a:ext>
                </a:extLst>
              </p:cNvPr>
              <p:cNvSpPr/>
              <p:nvPr/>
            </p:nvSpPr>
            <p:spPr>
              <a:xfrm>
                <a:off x="10371686" y="1978923"/>
                <a:ext cx="167122" cy="16712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282" name="Ellipse 720">
                <a:extLst>
                  <a:ext uri="{FF2B5EF4-FFF2-40B4-BE49-F238E27FC236}">
                    <a16:creationId xmlns:a16="http://schemas.microsoft.com/office/drawing/2014/main" id="{160AFA0F-B7DC-D72D-FDC6-DD4042F44601}"/>
                  </a:ext>
                </a:extLst>
              </p:cNvPr>
              <p:cNvSpPr/>
              <p:nvPr/>
            </p:nvSpPr>
            <p:spPr>
              <a:xfrm>
                <a:off x="9801813" y="2334903"/>
                <a:ext cx="167122" cy="16712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283" name="Ellipse 721">
                <a:extLst>
                  <a:ext uri="{FF2B5EF4-FFF2-40B4-BE49-F238E27FC236}">
                    <a16:creationId xmlns:a16="http://schemas.microsoft.com/office/drawing/2014/main" id="{E93AAF16-490F-1977-641D-2B7ACBBCB0D1}"/>
                  </a:ext>
                </a:extLst>
              </p:cNvPr>
              <p:cNvSpPr/>
              <p:nvPr/>
            </p:nvSpPr>
            <p:spPr>
              <a:xfrm>
                <a:off x="10140365" y="2334903"/>
                <a:ext cx="167122" cy="16712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284" name="Ellipse 722">
                <a:extLst>
                  <a:ext uri="{FF2B5EF4-FFF2-40B4-BE49-F238E27FC236}">
                    <a16:creationId xmlns:a16="http://schemas.microsoft.com/office/drawing/2014/main" id="{E89F8F8B-425E-09BA-A5A8-2D7729E50192}"/>
                  </a:ext>
                </a:extLst>
              </p:cNvPr>
              <p:cNvSpPr/>
              <p:nvPr/>
            </p:nvSpPr>
            <p:spPr>
              <a:xfrm>
                <a:off x="10484943" y="2330224"/>
                <a:ext cx="167122" cy="16712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endParaRPr lang="en-US" sz="1350"/>
              </a:p>
            </p:txBody>
          </p:sp>
          <p:cxnSp>
            <p:nvCxnSpPr>
              <p:cNvPr id="285" name="Verbinder: gewinkelt 723">
                <a:extLst>
                  <a:ext uri="{FF2B5EF4-FFF2-40B4-BE49-F238E27FC236}">
                    <a16:creationId xmlns:a16="http://schemas.microsoft.com/office/drawing/2014/main" id="{9F50AFB6-5DBA-86F0-57AC-9F7DAB71B068}"/>
                  </a:ext>
                </a:extLst>
              </p:cNvPr>
              <p:cNvCxnSpPr>
                <a:cxnSpLocks/>
                <a:stCxn id="279" idx="4"/>
                <a:endCxn id="280" idx="0"/>
              </p:cNvCxnSpPr>
              <p:nvPr/>
            </p:nvCxnSpPr>
            <p:spPr>
              <a:xfrm rot="5400000">
                <a:off x="10075209" y="1788403"/>
                <a:ext cx="159958" cy="231654"/>
              </a:xfrm>
              <a:prstGeom prst="bentConnector3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Verbinder: gewinkelt 724">
                <a:extLst>
                  <a:ext uri="{FF2B5EF4-FFF2-40B4-BE49-F238E27FC236}">
                    <a16:creationId xmlns:a16="http://schemas.microsoft.com/office/drawing/2014/main" id="{FD18728A-13C0-342A-03F3-D283C91998F6}"/>
                  </a:ext>
                </a:extLst>
              </p:cNvPr>
              <p:cNvCxnSpPr>
                <a:cxnSpLocks/>
                <a:stCxn id="281" idx="0"/>
                <a:endCxn id="279" idx="4"/>
              </p:cNvCxnSpPr>
              <p:nvPr/>
            </p:nvCxnSpPr>
            <p:spPr>
              <a:xfrm rot="16200000" flipV="1">
                <a:off x="10285795" y="1809471"/>
                <a:ext cx="154672" cy="184232"/>
              </a:xfrm>
              <a:prstGeom prst="bentConnector3">
                <a:avLst>
                  <a:gd name="adj1" fmla="val 50000"/>
                </a:avLst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Verbinder: gewinkelt 725">
                <a:extLst>
                  <a:ext uri="{FF2B5EF4-FFF2-40B4-BE49-F238E27FC236}">
                    <a16:creationId xmlns:a16="http://schemas.microsoft.com/office/drawing/2014/main" id="{5C7110C3-D44E-47E9-D49D-17FD8C991E18}"/>
                  </a:ext>
                </a:extLst>
              </p:cNvPr>
              <p:cNvCxnSpPr>
                <a:cxnSpLocks/>
                <a:stCxn id="280" idx="4"/>
                <a:endCxn id="282" idx="0"/>
              </p:cNvCxnSpPr>
              <p:nvPr/>
            </p:nvCxnSpPr>
            <p:spPr>
              <a:xfrm rot="5400000">
                <a:off x="9870582" y="2166124"/>
                <a:ext cx="183572" cy="153987"/>
              </a:xfrm>
              <a:prstGeom prst="bentConnector3">
                <a:avLst>
                  <a:gd name="adj1" fmla="val 50000"/>
                </a:avLst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Verbinder: gewinkelt 726">
                <a:extLst>
                  <a:ext uri="{FF2B5EF4-FFF2-40B4-BE49-F238E27FC236}">
                    <a16:creationId xmlns:a16="http://schemas.microsoft.com/office/drawing/2014/main" id="{359F5DB2-407C-6FBC-8DCC-A4AB578C004A}"/>
                  </a:ext>
                </a:extLst>
              </p:cNvPr>
              <p:cNvCxnSpPr>
                <a:cxnSpLocks/>
                <a:stCxn id="280" idx="4"/>
                <a:endCxn id="283" idx="0"/>
              </p:cNvCxnSpPr>
              <p:nvPr/>
            </p:nvCxnSpPr>
            <p:spPr>
              <a:xfrm rot="16200000" flipH="1">
                <a:off x="10039857" y="2150834"/>
                <a:ext cx="183572" cy="184565"/>
              </a:xfrm>
              <a:prstGeom prst="bentConnector3">
                <a:avLst>
                  <a:gd name="adj1" fmla="val 50000"/>
                </a:avLst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Verbinder: gewinkelt 727">
                <a:extLst>
                  <a:ext uri="{FF2B5EF4-FFF2-40B4-BE49-F238E27FC236}">
                    <a16:creationId xmlns:a16="http://schemas.microsoft.com/office/drawing/2014/main" id="{ABED8C71-5292-A50A-6D13-56B0BD16A1F1}"/>
                  </a:ext>
                </a:extLst>
              </p:cNvPr>
              <p:cNvCxnSpPr>
                <a:cxnSpLocks/>
                <a:stCxn id="281" idx="4"/>
                <a:endCxn id="284" idx="0"/>
              </p:cNvCxnSpPr>
              <p:nvPr/>
            </p:nvCxnSpPr>
            <p:spPr>
              <a:xfrm rot="16200000" flipH="1">
                <a:off x="10419786" y="2181505"/>
                <a:ext cx="184179" cy="113257"/>
              </a:xfrm>
              <a:prstGeom prst="bentConnector3">
                <a:avLst>
                  <a:gd name="adj1" fmla="val 50000"/>
                </a:avLst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feld 20">
                  <a:extLst>
                    <a:ext uri="{FF2B5EF4-FFF2-40B4-BE49-F238E27FC236}">
                      <a16:creationId xmlns:a16="http://schemas.microsoft.com/office/drawing/2014/main" id="{703F0EC0-E496-3986-EFC9-13DD8F7B50EE}"/>
                    </a:ext>
                  </a:extLst>
                </p:cNvPr>
                <p:cNvSpPr txBox="1"/>
                <p:nvPr/>
              </p:nvSpPr>
              <p:spPr>
                <a:xfrm>
                  <a:off x="3401274" y="5296251"/>
                  <a:ext cx="1202630" cy="379312"/>
                </a:xfrm>
                <a:prstGeom prst="rect">
                  <a:avLst/>
                </a:prstGeom>
                <a:noFill/>
              </p:spPr>
              <p:txBody>
                <a:bodyPr wrap="square">
                  <a:no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de-DE" sz="140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~2 /</m:t>
                      </m:r>
                    </m:oMath>
                  </a14:m>
                  <a:r>
                    <a:rPr lang="en-US" sz="1400" dirty="0">
                      <a:solidFill>
                        <a:schemeClr val="bg2"/>
                      </a:solidFill>
                      <a:latin typeface="Akkurat" panose="02000503040000020004" pitchFamily="2" charset="0"/>
                    </a:rPr>
                    <a:t> min</a:t>
                  </a:r>
                </a:p>
              </p:txBody>
            </p:sp>
          </mc:Choice>
          <mc:Fallback xmlns="">
            <p:sp>
              <p:nvSpPr>
                <p:cNvPr id="56" name="Textfeld 20">
                  <a:extLst>
                    <a:ext uri="{FF2B5EF4-FFF2-40B4-BE49-F238E27FC236}">
                      <a16:creationId xmlns:a16="http://schemas.microsoft.com/office/drawing/2014/main" id="{F5C4F25D-8BB8-A662-8695-01FC28A7F9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1274" y="5296251"/>
                  <a:ext cx="1202630" cy="379312"/>
                </a:xfrm>
                <a:prstGeom prst="rect">
                  <a:avLst/>
                </a:prstGeom>
                <a:blipFill>
                  <a:blip r:embed="rId3"/>
                  <a:stretch>
                    <a:fillRect t="-32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feld 21">
                  <a:extLst>
                    <a:ext uri="{FF2B5EF4-FFF2-40B4-BE49-F238E27FC236}">
                      <a16:creationId xmlns:a16="http://schemas.microsoft.com/office/drawing/2014/main" id="{FA134C58-F351-EE75-7D6C-B3C87E7F85CB}"/>
                    </a:ext>
                  </a:extLst>
                </p:cNvPr>
                <p:cNvSpPr txBox="1"/>
                <p:nvPr/>
              </p:nvSpPr>
              <p:spPr>
                <a:xfrm>
                  <a:off x="6569001" y="5296193"/>
                  <a:ext cx="1202630" cy="379312"/>
                </a:xfrm>
                <a:prstGeom prst="rect">
                  <a:avLst/>
                </a:prstGeom>
                <a:noFill/>
              </p:spPr>
              <p:txBody>
                <a:bodyPr wrap="square">
                  <a:no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de-DE" sz="140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~17 /</m:t>
                      </m:r>
                    </m:oMath>
                  </a14:m>
                  <a:r>
                    <a:rPr lang="en-US" sz="1400" dirty="0">
                      <a:solidFill>
                        <a:schemeClr val="bg2"/>
                      </a:solidFill>
                      <a:latin typeface="Akkurat" panose="02000503040000020004" pitchFamily="2" charset="0"/>
                    </a:rPr>
                    <a:t> day</a:t>
                  </a:r>
                </a:p>
              </p:txBody>
            </p:sp>
          </mc:Choice>
          <mc:Fallback xmlns="">
            <p:sp>
              <p:nvSpPr>
                <p:cNvPr id="57" name="Textfeld 21">
                  <a:extLst>
                    <a:ext uri="{FF2B5EF4-FFF2-40B4-BE49-F238E27FC236}">
                      <a16:creationId xmlns:a16="http://schemas.microsoft.com/office/drawing/2014/main" id="{AD5F13BF-5E0D-7109-9837-F835C6BA17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69001" y="5296193"/>
                  <a:ext cx="1202630" cy="379312"/>
                </a:xfrm>
                <a:prstGeom prst="rect">
                  <a:avLst/>
                </a:prstGeom>
                <a:blipFill>
                  <a:blip r:embed="rId4"/>
                  <a:stretch>
                    <a:fillRect t="-32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C8D46326-E4E4-3D75-C19F-31B2D768212E}"/>
                </a:ext>
              </a:extLst>
            </p:cNvPr>
            <p:cNvGrpSpPr/>
            <p:nvPr/>
          </p:nvGrpSpPr>
          <p:grpSpPr>
            <a:xfrm>
              <a:off x="5184969" y="4104495"/>
              <a:ext cx="1199373" cy="1144891"/>
              <a:chOff x="5714517" y="1546159"/>
              <a:chExt cx="1636846" cy="1562492"/>
            </a:xfrm>
          </p:grpSpPr>
          <p:grpSp>
            <p:nvGrpSpPr>
              <p:cNvPr id="597" name="Gruppieren 18">
                <a:extLst>
                  <a:ext uri="{FF2B5EF4-FFF2-40B4-BE49-F238E27FC236}">
                    <a16:creationId xmlns:a16="http://schemas.microsoft.com/office/drawing/2014/main" id="{05DCC24F-E5F1-4F27-34C1-7AC2F5A4F658}"/>
                  </a:ext>
                </a:extLst>
              </p:cNvPr>
              <p:cNvGrpSpPr/>
              <p:nvPr/>
            </p:nvGrpSpPr>
            <p:grpSpPr>
              <a:xfrm>
                <a:off x="5714517" y="1744032"/>
                <a:ext cx="1636846" cy="1148702"/>
                <a:chOff x="-597372" y="1039514"/>
                <a:chExt cx="7480006" cy="5249303"/>
              </a:xfrm>
              <a:solidFill>
                <a:srgbClr val="4A4A4A"/>
              </a:solidFill>
            </p:grpSpPr>
            <p:sp>
              <p:nvSpPr>
                <p:cNvPr id="268" name="Rechteck 706">
                  <a:extLst>
                    <a:ext uri="{FF2B5EF4-FFF2-40B4-BE49-F238E27FC236}">
                      <a16:creationId xmlns:a16="http://schemas.microsoft.com/office/drawing/2014/main" id="{AC3ED11F-004C-CD38-443F-7E5077861595}"/>
                    </a:ext>
                  </a:extLst>
                </p:cNvPr>
                <p:cNvSpPr/>
                <p:nvPr/>
              </p:nvSpPr>
              <p:spPr>
                <a:xfrm>
                  <a:off x="558087" y="5009960"/>
                  <a:ext cx="637864" cy="1270492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269" name="Rechteck 707">
                  <a:extLst>
                    <a:ext uri="{FF2B5EF4-FFF2-40B4-BE49-F238E27FC236}">
                      <a16:creationId xmlns:a16="http://schemas.microsoft.com/office/drawing/2014/main" id="{008BE410-9E42-A3B4-4D6D-201FD95AFF17}"/>
                    </a:ext>
                  </a:extLst>
                </p:cNvPr>
                <p:cNvSpPr/>
                <p:nvPr/>
              </p:nvSpPr>
              <p:spPr>
                <a:xfrm>
                  <a:off x="1195954" y="1313486"/>
                  <a:ext cx="611723" cy="4966970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270" name="Rechteck 708">
                  <a:extLst>
                    <a:ext uri="{FF2B5EF4-FFF2-40B4-BE49-F238E27FC236}">
                      <a16:creationId xmlns:a16="http://schemas.microsoft.com/office/drawing/2014/main" id="{72206C24-E1B1-9217-9589-45D9329D7402}"/>
                    </a:ext>
                  </a:extLst>
                </p:cNvPr>
                <p:cNvSpPr/>
                <p:nvPr/>
              </p:nvSpPr>
              <p:spPr>
                <a:xfrm>
                  <a:off x="1807673" y="2291194"/>
                  <a:ext cx="611723" cy="3989250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271" name="Rechteck 709">
                  <a:extLst>
                    <a:ext uri="{FF2B5EF4-FFF2-40B4-BE49-F238E27FC236}">
                      <a16:creationId xmlns:a16="http://schemas.microsoft.com/office/drawing/2014/main" id="{24AF814B-F108-C62E-13DF-808534017C68}"/>
                    </a:ext>
                  </a:extLst>
                </p:cNvPr>
                <p:cNvSpPr/>
                <p:nvPr/>
              </p:nvSpPr>
              <p:spPr>
                <a:xfrm>
                  <a:off x="2419392" y="3953821"/>
                  <a:ext cx="611723" cy="2326623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272" name="Rechteck 710">
                  <a:extLst>
                    <a:ext uri="{FF2B5EF4-FFF2-40B4-BE49-F238E27FC236}">
                      <a16:creationId xmlns:a16="http://schemas.microsoft.com/office/drawing/2014/main" id="{176B88CE-30F2-3BA0-E605-FE2D64B69BC4}"/>
                    </a:ext>
                  </a:extLst>
                </p:cNvPr>
                <p:cNvSpPr/>
                <p:nvPr/>
              </p:nvSpPr>
              <p:spPr>
                <a:xfrm>
                  <a:off x="3031107" y="4591689"/>
                  <a:ext cx="611723" cy="1688763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273" name="Rechteck 711">
                  <a:extLst>
                    <a:ext uri="{FF2B5EF4-FFF2-40B4-BE49-F238E27FC236}">
                      <a16:creationId xmlns:a16="http://schemas.microsoft.com/office/drawing/2014/main" id="{995D174E-1A5A-8A18-C49B-D7F5CBE939AD}"/>
                    </a:ext>
                  </a:extLst>
                </p:cNvPr>
                <p:cNvSpPr/>
                <p:nvPr/>
              </p:nvSpPr>
              <p:spPr>
                <a:xfrm>
                  <a:off x="3642834" y="4374710"/>
                  <a:ext cx="611723" cy="1905746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274" name="Rechteck 712">
                  <a:extLst>
                    <a:ext uri="{FF2B5EF4-FFF2-40B4-BE49-F238E27FC236}">
                      <a16:creationId xmlns:a16="http://schemas.microsoft.com/office/drawing/2014/main" id="{979DB2D4-ED57-EBF6-0F8F-68648666D4D1}"/>
                    </a:ext>
                  </a:extLst>
                </p:cNvPr>
                <p:cNvSpPr/>
                <p:nvPr/>
              </p:nvSpPr>
              <p:spPr>
                <a:xfrm>
                  <a:off x="4254556" y="3807427"/>
                  <a:ext cx="611723" cy="2461267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275" name="Rechteck 713">
                  <a:extLst>
                    <a:ext uri="{FF2B5EF4-FFF2-40B4-BE49-F238E27FC236}">
                      <a16:creationId xmlns:a16="http://schemas.microsoft.com/office/drawing/2014/main" id="{E6DE01FD-8436-A45F-2DDD-29C687BABED1}"/>
                    </a:ext>
                  </a:extLst>
                </p:cNvPr>
                <p:cNvSpPr/>
                <p:nvPr/>
              </p:nvSpPr>
              <p:spPr>
                <a:xfrm>
                  <a:off x="4866275" y="5339350"/>
                  <a:ext cx="611723" cy="929344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276" name="Rechteck 714">
                  <a:extLst>
                    <a:ext uri="{FF2B5EF4-FFF2-40B4-BE49-F238E27FC236}">
                      <a16:creationId xmlns:a16="http://schemas.microsoft.com/office/drawing/2014/main" id="{E23A3565-CF24-49F1-16AB-BCDFB215CDBA}"/>
                    </a:ext>
                  </a:extLst>
                </p:cNvPr>
                <p:cNvSpPr/>
                <p:nvPr/>
              </p:nvSpPr>
              <p:spPr>
                <a:xfrm>
                  <a:off x="5477998" y="6008909"/>
                  <a:ext cx="611723" cy="259786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277" name="Freihandform: Form 715">
                  <a:extLst>
                    <a:ext uri="{FF2B5EF4-FFF2-40B4-BE49-F238E27FC236}">
                      <a16:creationId xmlns:a16="http://schemas.microsoft.com/office/drawing/2014/main" id="{EE193CC5-80DC-EEEE-AB2D-4CD98CD0BE0E}"/>
                    </a:ext>
                  </a:extLst>
                </p:cNvPr>
                <p:cNvSpPr/>
                <p:nvPr/>
              </p:nvSpPr>
              <p:spPr>
                <a:xfrm>
                  <a:off x="-597372" y="1039514"/>
                  <a:ext cx="7480006" cy="5249303"/>
                </a:xfrm>
                <a:custGeom>
                  <a:avLst/>
                  <a:gdLst>
                    <a:gd name="connsiteX0" fmla="*/ 0 w 5375910"/>
                    <a:gd name="connsiteY0" fmla="*/ 3805884 h 3818294"/>
                    <a:gd name="connsiteX1" fmla="*/ 289560 w 5375910"/>
                    <a:gd name="connsiteY1" fmla="*/ 3805884 h 3818294"/>
                    <a:gd name="connsiteX2" fmla="*/ 541020 w 5375910"/>
                    <a:gd name="connsiteY2" fmla="*/ 3794454 h 3818294"/>
                    <a:gd name="connsiteX3" fmla="*/ 769620 w 5375910"/>
                    <a:gd name="connsiteY3" fmla="*/ 3672534 h 3818294"/>
                    <a:gd name="connsiteX4" fmla="*/ 1143000 w 5375910"/>
                    <a:gd name="connsiteY4" fmla="*/ 2861004 h 3818294"/>
                    <a:gd name="connsiteX5" fmla="*/ 1432560 w 5375910"/>
                    <a:gd name="connsiteY5" fmla="*/ 72084 h 3818294"/>
                    <a:gd name="connsiteX6" fmla="*/ 1878330 w 5375910"/>
                    <a:gd name="connsiteY6" fmla="*/ 936954 h 3818294"/>
                    <a:gd name="connsiteX7" fmla="*/ 2366010 w 5375910"/>
                    <a:gd name="connsiteY7" fmla="*/ 2190444 h 3818294"/>
                    <a:gd name="connsiteX8" fmla="*/ 2807970 w 5375910"/>
                    <a:gd name="connsiteY8" fmla="*/ 2636214 h 3818294"/>
                    <a:gd name="connsiteX9" fmla="*/ 3661410 w 5375910"/>
                    <a:gd name="connsiteY9" fmla="*/ 1988514 h 3818294"/>
                    <a:gd name="connsiteX10" fmla="*/ 4107180 w 5375910"/>
                    <a:gd name="connsiteY10" fmla="*/ 3101034 h 3818294"/>
                    <a:gd name="connsiteX11" fmla="*/ 4632960 w 5375910"/>
                    <a:gd name="connsiteY11" fmla="*/ 3657294 h 3818294"/>
                    <a:gd name="connsiteX12" fmla="*/ 5375910 w 5375910"/>
                    <a:gd name="connsiteY12" fmla="*/ 3805884 h 3818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375910" h="3818294">
                      <a:moveTo>
                        <a:pt x="0" y="3805884"/>
                      </a:moveTo>
                      <a:lnTo>
                        <a:pt x="289560" y="3805884"/>
                      </a:lnTo>
                      <a:cubicBezTo>
                        <a:pt x="379730" y="3803979"/>
                        <a:pt x="461010" y="3816679"/>
                        <a:pt x="541020" y="3794454"/>
                      </a:cubicBezTo>
                      <a:cubicBezTo>
                        <a:pt x="621030" y="3772229"/>
                        <a:pt x="669290" y="3828109"/>
                        <a:pt x="769620" y="3672534"/>
                      </a:cubicBezTo>
                      <a:cubicBezTo>
                        <a:pt x="869950" y="3516959"/>
                        <a:pt x="1032510" y="3461079"/>
                        <a:pt x="1143000" y="2861004"/>
                      </a:cubicBezTo>
                      <a:cubicBezTo>
                        <a:pt x="1253490" y="2260929"/>
                        <a:pt x="1310005" y="392759"/>
                        <a:pt x="1432560" y="72084"/>
                      </a:cubicBezTo>
                      <a:cubicBezTo>
                        <a:pt x="1555115" y="-248591"/>
                        <a:pt x="1722755" y="583894"/>
                        <a:pt x="1878330" y="936954"/>
                      </a:cubicBezTo>
                      <a:cubicBezTo>
                        <a:pt x="2033905" y="1290014"/>
                        <a:pt x="2211070" y="1907234"/>
                        <a:pt x="2366010" y="2190444"/>
                      </a:cubicBezTo>
                      <a:cubicBezTo>
                        <a:pt x="2520950" y="2473654"/>
                        <a:pt x="2592070" y="2669869"/>
                        <a:pt x="2807970" y="2636214"/>
                      </a:cubicBezTo>
                      <a:cubicBezTo>
                        <a:pt x="3023870" y="2602559"/>
                        <a:pt x="3444875" y="1911044"/>
                        <a:pt x="3661410" y="1988514"/>
                      </a:cubicBezTo>
                      <a:cubicBezTo>
                        <a:pt x="3877945" y="2065984"/>
                        <a:pt x="3945255" y="2822904"/>
                        <a:pt x="4107180" y="3101034"/>
                      </a:cubicBezTo>
                      <a:cubicBezTo>
                        <a:pt x="4269105" y="3379164"/>
                        <a:pt x="4421505" y="3539819"/>
                        <a:pt x="4632960" y="3657294"/>
                      </a:cubicBezTo>
                      <a:cubicBezTo>
                        <a:pt x="4844415" y="3774769"/>
                        <a:pt x="5306695" y="3849064"/>
                        <a:pt x="5375910" y="3805884"/>
                      </a:cubicBez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70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cxnSp>
              <p:nvCxnSpPr>
                <p:cNvPr id="278" name="Gerader Verbinder 716">
                  <a:extLst>
                    <a:ext uri="{FF2B5EF4-FFF2-40B4-BE49-F238E27FC236}">
                      <a16:creationId xmlns:a16="http://schemas.microsoft.com/office/drawing/2014/main" id="{D88A4754-AE71-7369-48CA-1F5381DA2A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571227" y="6280456"/>
                  <a:ext cx="7453861" cy="5227"/>
                </a:xfrm>
                <a:prstGeom prst="line">
                  <a:avLst/>
                </a:prstGeom>
                <a:grpFill/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8" name="Gruppieren 22">
                <a:extLst>
                  <a:ext uri="{FF2B5EF4-FFF2-40B4-BE49-F238E27FC236}">
                    <a16:creationId xmlns:a16="http://schemas.microsoft.com/office/drawing/2014/main" id="{368ED1BD-EBF1-0604-E7D6-8F28352FAB43}"/>
                  </a:ext>
                </a:extLst>
              </p:cNvPr>
              <p:cNvGrpSpPr/>
              <p:nvPr/>
            </p:nvGrpSpPr>
            <p:grpSpPr>
              <a:xfrm>
                <a:off x="6226132" y="1546159"/>
                <a:ext cx="1076123" cy="1221356"/>
                <a:chOff x="9261608" y="3757999"/>
                <a:chExt cx="468762" cy="557150"/>
              </a:xfrm>
              <a:solidFill>
                <a:srgbClr val="4A4A4A"/>
              </a:solidFill>
            </p:grpSpPr>
            <p:sp>
              <p:nvSpPr>
                <p:cNvPr id="258" name="Freihandform: Form 701">
                  <a:extLst>
                    <a:ext uri="{FF2B5EF4-FFF2-40B4-BE49-F238E27FC236}">
                      <a16:creationId xmlns:a16="http://schemas.microsoft.com/office/drawing/2014/main" id="{33636F28-4E61-E24C-AC5B-F605E1F91BF5}"/>
                    </a:ext>
                  </a:extLst>
                </p:cNvPr>
                <p:cNvSpPr/>
                <p:nvPr/>
              </p:nvSpPr>
              <p:spPr>
                <a:xfrm>
                  <a:off x="9261608" y="3757999"/>
                  <a:ext cx="468762" cy="557150"/>
                </a:xfrm>
                <a:custGeom>
                  <a:avLst/>
                  <a:gdLst>
                    <a:gd name="connsiteX0" fmla="*/ 332200 w 2599173"/>
                    <a:gd name="connsiteY0" fmla="*/ 2051152 h 3089273"/>
                    <a:gd name="connsiteX1" fmla="*/ 110744 w 2599173"/>
                    <a:gd name="connsiteY1" fmla="*/ 1677296 h 3089273"/>
                    <a:gd name="connsiteX2" fmla="*/ 13112 w 2599173"/>
                    <a:gd name="connsiteY2" fmla="*/ 1298677 h 3089273"/>
                    <a:gd name="connsiteX3" fmla="*/ 13112 w 2599173"/>
                    <a:gd name="connsiteY3" fmla="*/ 896246 h 3089273"/>
                    <a:gd name="connsiteX4" fmla="*/ 125031 w 2599173"/>
                    <a:gd name="connsiteY4" fmla="*/ 565252 h 3089273"/>
                    <a:gd name="connsiteX5" fmla="*/ 353631 w 2599173"/>
                    <a:gd name="connsiteY5" fmla="*/ 300933 h 3089273"/>
                    <a:gd name="connsiteX6" fmla="*/ 691769 w 2599173"/>
                    <a:gd name="connsiteY6" fmla="*/ 105671 h 3089273"/>
                    <a:gd name="connsiteX7" fmla="*/ 1079912 w 2599173"/>
                    <a:gd name="connsiteY7" fmla="*/ 3277 h 3089273"/>
                    <a:gd name="connsiteX8" fmla="*/ 1456150 w 2599173"/>
                    <a:gd name="connsiteY8" fmla="*/ 36615 h 3089273"/>
                    <a:gd name="connsiteX9" fmla="*/ 1770475 w 2599173"/>
                    <a:gd name="connsiteY9" fmla="*/ 148533 h 3089273"/>
                    <a:gd name="connsiteX10" fmla="*/ 1999075 w 2599173"/>
                    <a:gd name="connsiteY10" fmla="*/ 289027 h 3089273"/>
                    <a:gd name="connsiteX11" fmla="*/ 2222912 w 2599173"/>
                    <a:gd name="connsiteY11" fmla="*/ 534296 h 3089273"/>
                    <a:gd name="connsiteX12" fmla="*/ 2339594 w 2599173"/>
                    <a:gd name="connsiteY12" fmla="*/ 770040 h 3089273"/>
                    <a:gd name="connsiteX13" fmla="*/ 2380075 w 2599173"/>
                    <a:gd name="connsiteY13" fmla="*/ 1053408 h 3089273"/>
                    <a:gd name="connsiteX14" fmla="*/ 2308637 w 2599173"/>
                    <a:gd name="connsiteY14" fmla="*/ 1327252 h 3089273"/>
                    <a:gd name="connsiteX15" fmla="*/ 2411031 w 2599173"/>
                    <a:gd name="connsiteY15" fmla="*/ 1479652 h 3089273"/>
                    <a:gd name="connsiteX16" fmla="*/ 2525331 w 2599173"/>
                    <a:gd name="connsiteY16" fmla="*/ 1615384 h 3089273"/>
                    <a:gd name="connsiteX17" fmla="*/ 2599150 w 2599173"/>
                    <a:gd name="connsiteY17" fmla="*/ 1772546 h 3089273"/>
                    <a:gd name="connsiteX18" fmla="*/ 2518187 w 2599173"/>
                    <a:gd name="connsiteY18" fmla="*/ 1891609 h 3089273"/>
                    <a:gd name="connsiteX19" fmla="*/ 2349119 w 2599173"/>
                    <a:gd name="connsiteY19" fmla="*/ 1958284 h 3089273"/>
                    <a:gd name="connsiteX20" fmla="*/ 2368169 w 2599173"/>
                    <a:gd name="connsiteY20" fmla="*/ 2067821 h 3089273"/>
                    <a:gd name="connsiteX21" fmla="*/ 2358644 w 2599173"/>
                    <a:gd name="connsiteY21" fmla="*/ 2120209 h 3089273"/>
                    <a:gd name="connsiteX22" fmla="*/ 2303875 w 2599173"/>
                    <a:gd name="connsiteY22" fmla="*/ 2151165 h 3089273"/>
                    <a:gd name="connsiteX23" fmla="*/ 2361025 w 2599173"/>
                    <a:gd name="connsiteY23" fmla="*/ 2224984 h 3089273"/>
                    <a:gd name="connsiteX24" fmla="*/ 2330069 w 2599173"/>
                    <a:gd name="connsiteY24" fmla="*/ 2286896 h 3089273"/>
                    <a:gd name="connsiteX25" fmla="*/ 2263394 w 2599173"/>
                    <a:gd name="connsiteY25" fmla="*/ 2339284 h 3089273"/>
                    <a:gd name="connsiteX26" fmla="*/ 2263394 w 2599173"/>
                    <a:gd name="connsiteY26" fmla="*/ 2539309 h 3089273"/>
                    <a:gd name="connsiteX27" fmla="*/ 2194337 w 2599173"/>
                    <a:gd name="connsiteY27" fmla="*/ 2653609 h 3089273"/>
                    <a:gd name="connsiteX28" fmla="*/ 2032412 w 2599173"/>
                    <a:gd name="connsiteY28" fmla="*/ 2710759 h 3089273"/>
                    <a:gd name="connsiteX29" fmla="*/ 1734756 w 2599173"/>
                    <a:gd name="connsiteY29" fmla="*/ 2710759 h 3089273"/>
                    <a:gd name="connsiteX30" fmla="*/ 1632362 w 2599173"/>
                    <a:gd name="connsiteY30" fmla="*/ 2713140 h 3089273"/>
                    <a:gd name="connsiteX31" fmla="*/ 1584737 w 2599173"/>
                    <a:gd name="connsiteY31" fmla="*/ 2858396 h 3089273"/>
                    <a:gd name="connsiteX32" fmla="*/ 1522825 w 2599173"/>
                    <a:gd name="connsiteY32" fmla="*/ 3032227 h 3089273"/>
                    <a:gd name="connsiteX33" fmla="*/ 1346612 w 2599173"/>
                    <a:gd name="connsiteY33" fmla="*/ 3075090 h 3089273"/>
                    <a:gd name="connsiteX34" fmla="*/ 336962 w 2599173"/>
                    <a:gd name="connsiteY34" fmla="*/ 3086996 h 3089273"/>
                    <a:gd name="connsiteX35" fmla="*/ 208375 w 2599173"/>
                    <a:gd name="connsiteY35" fmla="*/ 3034609 h 3089273"/>
                    <a:gd name="connsiteX36" fmla="*/ 344106 w 2599173"/>
                    <a:gd name="connsiteY36" fmla="*/ 2648846 h 3089273"/>
                    <a:gd name="connsiteX37" fmla="*/ 463169 w 2599173"/>
                    <a:gd name="connsiteY37" fmla="*/ 2329759 h 3089273"/>
                    <a:gd name="connsiteX38" fmla="*/ 332200 w 2599173"/>
                    <a:gd name="connsiteY38" fmla="*/ 2051152 h 3089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599173" h="3089273">
                      <a:moveTo>
                        <a:pt x="332200" y="2051152"/>
                      </a:moveTo>
                      <a:cubicBezTo>
                        <a:pt x="273462" y="1942408"/>
                        <a:pt x="163925" y="1802709"/>
                        <a:pt x="110744" y="1677296"/>
                      </a:cubicBezTo>
                      <a:cubicBezTo>
                        <a:pt x="57563" y="1551883"/>
                        <a:pt x="29384" y="1428852"/>
                        <a:pt x="13112" y="1298677"/>
                      </a:cubicBezTo>
                      <a:cubicBezTo>
                        <a:pt x="-3160" y="1168502"/>
                        <a:pt x="-5541" y="1018483"/>
                        <a:pt x="13112" y="896246"/>
                      </a:cubicBezTo>
                      <a:cubicBezTo>
                        <a:pt x="31765" y="774009"/>
                        <a:pt x="68278" y="664471"/>
                        <a:pt x="125031" y="565252"/>
                      </a:cubicBezTo>
                      <a:cubicBezTo>
                        <a:pt x="181784" y="466033"/>
                        <a:pt x="259175" y="377530"/>
                        <a:pt x="353631" y="300933"/>
                      </a:cubicBezTo>
                      <a:cubicBezTo>
                        <a:pt x="448087" y="224336"/>
                        <a:pt x="570722" y="155280"/>
                        <a:pt x="691769" y="105671"/>
                      </a:cubicBezTo>
                      <a:cubicBezTo>
                        <a:pt x="812816" y="56062"/>
                        <a:pt x="952515" y="14786"/>
                        <a:pt x="1079912" y="3277"/>
                      </a:cubicBezTo>
                      <a:cubicBezTo>
                        <a:pt x="1207309" y="-8232"/>
                        <a:pt x="1341056" y="12406"/>
                        <a:pt x="1456150" y="36615"/>
                      </a:cubicBezTo>
                      <a:cubicBezTo>
                        <a:pt x="1571244" y="60824"/>
                        <a:pt x="1679988" y="106464"/>
                        <a:pt x="1770475" y="148533"/>
                      </a:cubicBezTo>
                      <a:cubicBezTo>
                        <a:pt x="1860963" y="190602"/>
                        <a:pt x="1923669" y="224733"/>
                        <a:pt x="1999075" y="289027"/>
                      </a:cubicBezTo>
                      <a:cubicBezTo>
                        <a:pt x="2074481" y="353321"/>
                        <a:pt x="2166159" y="454127"/>
                        <a:pt x="2222912" y="534296"/>
                      </a:cubicBezTo>
                      <a:cubicBezTo>
                        <a:pt x="2279665" y="614465"/>
                        <a:pt x="2313400" y="683521"/>
                        <a:pt x="2339594" y="770040"/>
                      </a:cubicBezTo>
                      <a:cubicBezTo>
                        <a:pt x="2365788" y="856559"/>
                        <a:pt x="2385234" y="960539"/>
                        <a:pt x="2380075" y="1053408"/>
                      </a:cubicBezTo>
                      <a:cubicBezTo>
                        <a:pt x="2374916" y="1146277"/>
                        <a:pt x="2303478" y="1256211"/>
                        <a:pt x="2308637" y="1327252"/>
                      </a:cubicBezTo>
                      <a:cubicBezTo>
                        <a:pt x="2313796" y="1398293"/>
                        <a:pt x="2374915" y="1431630"/>
                        <a:pt x="2411031" y="1479652"/>
                      </a:cubicBezTo>
                      <a:cubicBezTo>
                        <a:pt x="2447147" y="1527674"/>
                        <a:pt x="2493978" y="1566568"/>
                        <a:pt x="2525331" y="1615384"/>
                      </a:cubicBezTo>
                      <a:cubicBezTo>
                        <a:pt x="2556684" y="1664200"/>
                        <a:pt x="2600341" y="1726509"/>
                        <a:pt x="2599150" y="1772546"/>
                      </a:cubicBezTo>
                      <a:cubicBezTo>
                        <a:pt x="2597959" y="1818583"/>
                        <a:pt x="2559859" y="1860653"/>
                        <a:pt x="2518187" y="1891609"/>
                      </a:cubicBezTo>
                      <a:cubicBezTo>
                        <a:pt x="2476515" y="1922565"/>
                        <a:pt x="2374122" y="1928915"/>
                        <a:pt x="2349119" y="1958284"/>
                      </a:cubicBezTo>
                      <a:cubicBezTo>
                        <a:pt x="2324116" y="1987653"/>
                        <a:pt x="2366582" y="2040834"/>
                        <a:pt x="2368169" y="2067821"/>
                      </a:cubicBezTo>
                      <a:cubicBezTo>
                        <a:pt x="2369756" y="2094808"/>
                        <a:pt x="2369360" y="2106318"/>
                        <a:pt x="2358644" y="2120209"/>
                      </a:cubicBezTo>
                      <a:cubicBezTo>
                        <a:pt x="2347928" y="2134100"/>
                        <a:pt x="2303478" y="2133703"/>
                        <a:pt x="2303875" y="2151165"/>
                      </a:cubicBezTo>
                      <a:cubicBezTo>
                        <a:pt x="2304272" y="2168627"/>
                        <a:pt x="2356659" y="2202362"/>
                        <a:pt x="2361025" y="2224984"/>
                      </a:cubicBezTo>
                      <a:cubicBezTo>
                        <a:pt x="2365391" y="2247606"/>
                        <a:pt x="2346341" y="2267846"/>
                        <a:pt x="2330069" y="2286896"/>
                      </a:cubicBezTo>
                      <a:cubicBezTo>
                        <a:pt x="2313797" y="2305946"/>
                        <a:pt x="2274506" y="2297215"/>
                        <a:pt x="2263394" y="2339284"/>
                      </a:cubicBezTo>
                      <a:cubicBezTo>
                        <a:pt x="2252282" y="2381353"/>
                        <a:pt x="2274903" y="2486922"/>
                        <a:pt x="2263394" y="2539309"/>
                      </a:cubicBezTo>
                      <a:cubicBezTo>
                        <a:pt x="2251885" y="2591696"/>
                        <a:pt x="2232834" y="2625034"/>
                        <a:pt x="2194337" y="2653609"/>
                      </a:cubicBezTo>
                      <a:cubicBezTo>
                        <a:pt x="2155840" y="2682184"/>
                        <a:pt x="2109009" y="2701234"/>
                        <a:pt x="2032412" y="2710759"/>
                      </a:cubicBezTo>
                      <a:cubicBezTo>
                        <a:pt x="1955815" y="2720284"/>
                        <a:pt x="1801431" y="2710362"/>
                        <a:pt x="1734756" y="2710759"/>
                      </a:cubicBezTo>
                      <a:cubicBezTo>
                        <a:pt x="1668081" y="2711156"/>
                        <a:pt x="1657365" y="2688534"/>
                        <a:pt x="1632362" y="2713140"/>
                      </a:cubicBezTo>
                      <a:cubicBezTo>
                        <a:pt x="1607359" y="2737746"/>
                        <a:pt x="1602993" y="2805215"/>
                        <a:pt x="1584737" y="2858396"/>
                      </a:cubicBezTo>
                      <a:cubicBezTo>
                        <a:pt x="1566481" y="2911577"/>
                        <a:pt x="1562513" y="2996111"/>
                        <a:pt x="1522825" y="3032227"/>
                      </a:cubicBezTo>
                      <a:cubicBezTo>
                        <a:pt x="1483137" y="3068343"/>
                        <a:pt x="1544256" y="3065962"/>
                        <a:pt x="1346612" y="3075090"/>
                      </a:cubicBezTo>
                      <a:cubicBezTo>
                        <a:pt x="1148968" y="3084218"/>
                        <a:pt x="526668" y="3093743"/>
                        <a:pt x="336962" y="3086996"/>
                      </a:cubicBezTo>
                      <a:cubicBezTo>
                        <a:pt x="147256" y="3080249"/>
                        <a:pt x="207184" y="3107634"/>
                        <a:pt x="208375" y="3034609"/>
                      </a:cubicBezTo>
                      <a:cubicBezTo>
                        <a:pt x="209566" y="2961584"/>
                        <a:pt x="301640" y="2766321"/>
                        <a:pt x="344106" y="2648846"/>
                      </a:cubicBezTo>
                      <a:cubicBezTo>
                        <a:pt x="386572" y="2531371"/>
                        <a:pt x="463566" y="2427787"/>
                        <a:pt x="463169" y="2329759"/>
                      </a:cubicBezTo>
                      <a:cubicBezTo>
                        <a:pt x="462772" y="2231731"/>
                        <a:pt x="390938" y="2159896"/>
                        <a:pt x="332200" y="205115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70000" lnSpcReduction="20000"/>
                </a:bodyPr>
                <a:lstStyle/>
                <a:p>
                  <a:pPr algn="ctr"/>
                  <a:endParaRPr lang="en-US" sz="8502" dirty="0"/>
                </a:p>
              </p:txBody>
            </p:sp>
            <p:grpSp>
              <p:nvGrpSpPr>
                <p:cNvPr id="259" name="Gruppieren 702">
                  <a:extLst>
                    <a:ext uri="{FF2B5EF4-FFF2-40B4-BE49-F238E27FC236}">
                      <a16:creationId xmlns:a16="http://schemas.microsoft.com/office/drawing/2014/main" id="{5693D31A-8ECC-F934-7BAB-4FE08B1897DE}"/>
                    </a:ext>
                  </a:extLst>
                </p:cNvPr>
                <p:cNvGrpSpPr/>
                <p:nvPr/>
              </p:nvGrpSpPr>
              <p:grpSpPr>
                <a:xfrm>
                  <a:off x="9312438" y="3846500"/>
                  <a:ext cx="183551" cy="184538"/>
                  <a:chOff x="8983663" y="1685925"/>
                  <a:chExt cx="1181100" cy="1187450"/>
                </a:xfrm>
                <a:grpFill/>
              </p:grpSpPr>
              <p:sp>
                <p:nvSpPr>
                  <p:cNvPr id="266" name="Freihandform: Form 704">
                    <a:extLst>
                      <a:ext uri="{FF2B5EF4-FFF2-40B4-BE49-F238E27FC236}">
                        <a16:creationId xmlns:a16="http://schemas.microsoft.com/office/drawing/2014/main" id="{F4DB1722-0632-A334-598C-91E1B33267CB}"/>
                      </a:ext>
                    </a:extLst>
                  </p:cNvPr>
                  <p:cNvSpPr/>
                  <p:nvPr/>
                </p:nvSpPr>
                <p:spPr>
                  <a:xfrm>
                    <a:off x="8983663" y="1685925"/>
                    <a:ext cx="1181100" cy="1187450"/>
                  </a:xfrm>
                  <a:custGeom>
                    <a:avLst/>
                    <a:gdLst>
                      <a:gd name="connsiteX0" fmla="*/ 246062 w 1181100"/>
                      <a:gd name="connsiteY0" fmla="*/ 114300 h 1187450"/>
                      <a:gd name="connsiteX1" fmla="*/ 358775 w 1181100"/>
                      <a:gd name="connsiteY1" fmla="*/ 47625 h 1187450"/>
                      <a:gd name="connsiteX2" fmla="*/ 447675 w 1181100"/>
                      <a:gd name="connsiteY2" fmla="*/ 128588 h 1187450"/>
                      <a:gd name="connsiteX3" fmla="*/ 492125 w 1181100"/>
                      <a:gd name="connsiteY3" fmla="*/ 115888 h 1187450"/>
                      <a:gd name="connsiteX4" fmla="*/ 538162 w 1181100"/>
                      <a:gd name="connsiteY4" fmla="*/ 0 h 1187450"/>
                      <a:gd name="connsiteX5" fmla="*/ 660400 w 1181100"/>
                      <a:gd name="connsiteY5" fmla="*/ 9525 h 1187450"/>
                      <a:gd name="connsiteX6" fmla="*/ 700087 w 1181100"/>
                      <a:gd name="connsiteY6" fmla="*/ 112713 h 1187450"/>
                      <a:gd name="connsiteX7" fmla="*/ 741362 w 1181100"/>
                      <a:gd name="connsiteY7" fmla="*/ 123825 h 1187450"/>
                      <a:gd name="connsiteX8" fmla="*/ 835025 w 1181100"/>
                      <a:gd name="connsiteY8" fmla="*/ 41275 h 1187450"/>
                      <a:gd name="connsiteX9" fmla="*/ 944562 w 1181100"/>
                      <a:gd name="connsiteY9" fmla="*/ 119063 h 1187450"/>
                      <a:gd name="connsiteX10" fmla="*/ 933450 w 1181100"/>
                      <a:gd name="connsiteY10" fmla="*/ 242888 h 1187450"/>
                      <a:gd name="connsiteX11" fmla="*/ 962025 w 1181100"/>
                      <a:gd name="connsiteY11" fmla="*/ 263525 h 1187450"/>
                      <a:gd name="connsiteX12" fmla="*/ 1085850 w 1181100"/>
                      <a:gd name="connsiteY12" fmla="*/ 234950 h 1187450"/>
                      <a:gd name="connsiteX13" fmla="*/ 1136650 w 1181100"/>
                      <a:gd name="connsiteY13" fmla="*/ 352425 h 1187450"/>
                      <a:gd name="connsiteX14" fmla="*/ 1060450 w 1181100"/>
                      <a:gd name="connsiteY14" fmla="*/ 450850 h 1187450"/>
                      <a:gd name="connsiteX15" fmla="*/ 1073150 w 1181100"/>
                      <a:gd name="connsiteY15" fmla="*/ 492125 h 1187450"/>
                      <a:gd name="connsiteX16" fmla="*/ 1181100 w 1181100"/>
                      <a:gd name="connsiteY16" fmla="*/ 527050 h 1187450"/>
                      <a:gd name="connsiteX17" fmla="*/ 1181100 w 1181100"/>
                      <a:gd name="connsiteY17" fmla="*/ 663575 h 1187450"/>
                      <a:gd name="connsiteX18" fmla="*/ 1071562 w 1181100"/>
                      <a:gd name="connsiteY18" fmla="*/ 706438 h 1187450"/>
                      <a:gd name="connsiteX19" fmla="*/ 1066800 w 1181100"/>
                      <a:gd name="connsiteY19" fmla="*/ 747713 h 1187450"/>
                      <a:gd name="connsiteX20" fmla="*/ 1143000 w 1181100"/>
                      <a:gd name="connsiteY20" fmla="*/ 827088 h 1187450"/>
                      <a:gd name="connsiteX21" fmla="*/ 1079500 w 1181100"/>
                      <a:gd name="connsiteY21" fmla="*/ 936625 h 1187450"/>
                      <a:gd name="connsiteX22" fmla="*/ 966787 w 1181100"/>
                      <a:gd name="connsiteY22" fmla="*/ 912813 h 1187450"/>
                      <a:gd name="connsiteX23" fmla="*/ 930275 w 1181100"/>
                      <a:gd name="connsiteY23" fmla="*/ 957263 h 1187450"/>
                      <a:gd name="connsiteX24" fmla="*/ 949325 w 1181100"/>
                      <a:gd name="connsiteY24" fmla="*/ 1082675 h 1187450"/>
                      <a:gd name="connsiteX25" fmla="*/ 823912 w 1181100"/>
                      <a:gd name="connsiteY25" fmla="*/ 1143000 h 1187450"/>
                      <a:gd name="connsiteX26" fmla="*/ 749300 w 1181100"/>
                      <a:gd name="connsiteY26" fmla="*/ 1066800 h 1187450"/>
                      <a:gd name="connsiteX27" fmla="*/ 690562 w 1181100"/>
                      <a:gd name="connsiteY27" fmla="*/ 1076325 h 1187450"/>
                      <a:gd name="connsiteX28" fmla="*/ 661987 w 1181100"/>
                      <a:gd name="connsiteY28" fmla="*/ 1187450 h 1187450"/>
                      <a:gd name="connsiteX29" fmla="*/ 515937 w 1181100"/>
                      <a:gd name="connsiteY29" fmla="*/ 1174750 h 1187450"/>
                      <a:gd name="connsiteX30" fmla="*/ 485775 w 1181100"/>
                      <a:gd name="connsiteY30" fmla="*/ 1069975 h 1187450"/>
                      <a:gd name="connsiteX31" fmla="*/ 434975 w 1181100"/>
                      <a:gd name="connsiteY31" fmla="*/ 1054100 h 1187450"/>
                      <a:gd name="connsiteX32" fmla="*/ 349250 w 1181100"/>
                      <a:gd name="connsiteY32" fmla="*/ 1141413 h 1187450"/>
                      <a:gd name="connsiteX33" fmla="*/ 238125 w 1181100"/>
                      <a:gd name="connsiteY33" fmla="*/ 1065213 h 1187450"/>
                      <a:gd name="connsiteX34" fmla="*/ 271462 w 1181100"/>
                      <a:gd name="connsiteY34" fmla="*/ 955675 h 1187450"/>
                      <a:gd name="connsiteX35" fmla="*/ 231775 w 1181100"/>
                      <a:gd name="connsiteY35" fmla="*/ 911225 h 1187450"/>
                      <a:gd name="connsiteX36" fmla="*/ 111125 w 1181100"/>
                      <a:gd name="connsiteY36" fmla="*/ 952500 h 1187450"/>
                      <a:gd name="connsiteX37" fmla="*/ 50800 w 1181100"/>
                      <a:gd name="connsiteY37" fmla="*/ 831850 h 1187450"/>
                      <a:gd name="connsiteX38" fmla="*/ 130175 w 1181100"/>
                      <a:gd name="connsiteY38" fmla="*/ 739775 h 1187450"/>
                      <a:gd name="connsiteX39" fmla="*/ 115887 w 1181100"/>
                      <a:gd name="connsiteY39" fmla="*/ 690563 h 1187450"/>
                      <a:gd name="connsiteX40" fmla="*/ 3175 w 1181100"/>
                      <a:gd name="connsiteY40" fmla="*/ 660400 h 1187450"/>
                      <a:gd name="connsiteX41" fmla="*/ 0 w 1181100"/>
                      <a:gd name="connsiteY41" fmla="*/ 530225 h 1187450"/>
                      <a:gd name="connsiteX42" fmla="*/ 117475 w 1181100"/>
                      <a:gd name="connsiteY42" fmla="*/ 503238 h 1187450"/>
                      <a:gd name="connsiteX43" fmla="*/ 127000 w 1181100"/>
                      <a:gd name="connsiteY43" fmla="*/ 446088 h 1187450"/>
                      <a:gd name="connsiteX44" fmla="*/ 52387 w 1181100"/>
                      <a:gd name="connsiteY44" fmla="*/ 355600 h 1187450"/>
                      <a:gd name="connsiteX45" fmla="*/ 122237 w 1181100"/>
                      <a:gd name="connsiteY45" fmla="*/ 242888 h 1187450"/>
                      <a:gd name="connsiteX46" fmla="*/ 247650 w 1181100"/>
                      <a:gd name="connsiteY46" fmla="*/ 279400 h 1187450"/>
                      <a:gd name="connsiteX47" fmla="*/ 276225 w 1181100"/>
                      <a:gd name="connsiteY47" fmla="*/ 222250 h 1187450"/>
                      <a:gd name="connsiteX48" fmla="*/ 246062 w 1181100"/>
                      <a:gd name="connsiteY48" fmla="*/ 114300 h 11874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181100" h="1187450">
                        <a:moveTo>
                          <a:pt x="246062" y="114300"/>
                        </a:moveTo>
                        <a:lnTo>
                          <a:pt x="358775" y="47625"/>
                        </a:lnTo>
                        <a:lnTo>
                          <a:pt x="447675" y="128588"/>
                        </a:lnTo>
                        <a:lnTo>
                          <a:pt x="492125" y="115888"/>
                        </a:lnTo>
                        <a:lnTo>
                          <a:pt x="538162" y="0"/>
                        </a:lnTo>
                        <a:lnTo>
                          <a:pt x="660400" y="9525"/>
                        </a:lnTo>
                        <a:lnTo>
                          <a:pt x="700087" y="112713"/>
                        </a:lnTo>
                        <a:lnTo>
                          <a:pt x="741362" y="123825"/>
                        </a:lnTo>
                        <a:lnTo>
                          <a:pt x="835025" y="41275"/>
                        </a:lnTo>
                        <a:lnTo>
                          <a:pt x="944562" y="119063"/>
                        </a:lnTo>
                        <a:lnTo>
                          <a:pt x="933450" y="242888"/>
                        </a:lnTo>
                        <a:lnTo>
                          <a:pt x="962025" y="263525"/>
                        </a:lnTo>
                        <a:lnTo>
                          <a:pt x="1085850" y="234950"/>
                        </a:lnTo>
                        <a:lnTo>
                          <a:pt x="1136650" y="352425"/>
                        </a:lnTo>
                        <a:lnTo>
                          <a:pt x="1060450" y="450850"/>
                        </a:lnTo>
                        <a:lnTo>
                          <a:pt x="1073150" y="492125"/>
                        </a:lnTo>
                        <a:lnTo>
                          <a:pt x="1181100" y="527050"/>
                        </a:lnTo>
                        <a:lnTo>
                          <a:pt x="1181100" y="663575"/>
                        </a:lnTo>
                        <a:lnTo>
                          <a:pt x="1071562" y="706438"/>
                        </a:lnTo>
                        <a:lnTo>
                          <a:pt x="1066800" y="747713"/>
                        </a:lnTo>
                        <a:lnTo>
                          <a:pt x="1143000" y="827088"/>
                        </a:lnTo>
                        <a:lnTo>
                          <a:pt x="1079500" y="936625"/>
                        </a:lnTo>
                        <a:lnTo>
                          <a:pt x="966787" y="912813"/>
                        </a:lnTo>
                        <a:lnTo>
                          <a:pt x="930275" y="957263"/>
                        </a:lnTo>
                        <a:lnTo>
                          <a:pt x="949325" y="1082675"/>
                        </a:lnTo>
                        <a:lnTo>
                          <a:pt x="823912" y="1143000"/>
                        </a:lnTo>
                        <a:lnTo>
                          <a:pt x="749300" y="1066800"/>
                        </a:lnTo>
                        <a:lnTo>
                          <a:pt x="690562" y="1076325"/>
                        </a:lnTo>
                        <a:lnTo>
                          <a:pt x="661987" y="1187450"/>
                        </a:lnTo>
                        <a:lnTo>
                          <a:pt x="515937" y="1174750"/>
                        </a:lnTo>
                        <a:lnTo>
                          <a:pt x="485775" y="1069975"/>
                        </a:lnTo>
                        <a:lnTo>
                          <a:pt x="434975" y="1054100"/>
                        </a:lnTo>
                        <a:lnTo>
                          <a:pt x="349250" y="1141413"/>
                        </a:lnTo>
                        <a:lnTo>
                          <a:pt x="238125" y="1065213"/>
                        </a:lnTo>
                        <a:lnTo>
                          <a:pt x="271462" y="955675"/>
                        </a:lnTo>
                        <a:lnTo>
                          <a:pt x="231775" y="911225"/>
                        </a:lnTo>
                        <a:lnTo>
                          <a:pt x="111125" y="952500"/>
                        </a:lnTo>
                        <a:lnTo>
                          <a:pt x="50800" y="831850"/>
                        </a:lnTo>
                        <a:lnTo>
                          <a:pt x="130175" y="739775"/>
                        </a:lnTo>
                        <a:lnTo>
                          <a:pt x="115887" y="690563"/>
                        </a:lnTo>
                        <a:lnTo>
                          <a:pt x="3175" y="660400"/>
                        </a:lnTo>
                        <a:cubicBezTo>
                          <a:pt x="2117" y="617008"/>
                          <a:pt x="1058" y="573617"/>
                          <a:pt x="0" y="530225"/>
                        </a:cubicBezTo>
                        <a:lnTo>
                          <a:pt x="117475" y="503238"/>
                        </a:lnTo>
                        <a:lnTo>
                          <a:pt x="127000" y="446088"/>
                        </a:lnTo>
                        <a:lnTo>
                          <a:pt x="52387" y="355600"/>
                        </a:lnTo>
                        <a:lnTo>
                          <a:pt x="122237" y="242888"/>
                        </a:lnTo>
                        <a:lnTo>
                          <a:pt x="247650" y="279400"/>
                        </a:lnTo>
                        <a:lnTo>
                          <a:pt x="276225" y="222250"/>
                        </a:lnTo>
                        <a:lnTo>
                          <a:pt x="246062" y="114300"/>
                        </a:lnTo>
                        <a:close/>
                      </a:path>
                    </a:pathLst>
                  </a:custGeom>
                  <a:grpFill/>
                  <a:ln w="63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rmAutofit fontScale="25000" lnSpcReduction="20000"/>
                  </a:bodyPr>
                  <a:lstStyle/>
                  <a:p>
                    <a:pPr algn="ctr"/>
                    <a:endParaRPr lang="en-US" sz="8502"/>
                  </a:p>
                </p:txBody>
              </p:sp>
              <p:sp>
                <p:nvSpPr>
                  <p:cNvPr id="267" name="Ellipse 705">
                    <a:extLst>
                      <a:ext uri="{FF2B5EF4-FFF2-40B4-BE49-F238E27FC236}">
                        <a16:creationId xmlns:a16="http://schemas.microsoft.com/office/drawing/2014/main" id="{29C7096A-0C73-9D18-C80C-18E5763950FE}"/>
                      </a:ext>
                    </a:extLst>
                  </p:cNvPr>
                  <p:cNvSpPr/>
                  <p:nvPr/>
                </p:nvSpPr>
                <p:spPr>
                  <a:xfrm>
                    <a:off x="9407893" y="2094265"/>
                    <a:ext cx="383807" cy="383807"/>
                  </a:xfrm>
                  <a:prstGeom prst="ellipse">
                    <a:avLst/>
                  </a:prstGeom>
                  <a:solidFill>
                    <a:schemeClr val="tx1">
                      <a:lumMod val="75000"/>
                    </a:schemeClr>
                  </a:solidFill>
                  <a:ln w="63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rmAutofit fontScale="25000" lnSpcReduction="20000"/>
                  </a:bodyPr>
                  <a:lstStyle/>
                  <a:p>
                    <a:pPr algn="ctr"/>
                    <a:endParaRPr lang="en-US" sz="8502" dirty="0"/>
                  </a:p>
                </p:txBody>
              </p:sp>
            </p:grpSp>
            <p:grpSp>
              <p:nvGrpSpPr>
                <p:cNvPr id="260" name="Gruppieren 420">
                  <a:extLst>
                    <a:ext uri="{FF2B5EF4-FFF2-40B4-BE49-F238E27FC236}">
                      <a16:creationId xmlns:a16="http://schemas.microsoft.com/office/drawing/2014/main" id="{9BC17BA6-2F2A-0DFF-A9EF-D55B5C7B4812}"/>
                    </a:ext>
                  </a:extLst>
                </p:cNvPr>
                <p:cNvGrpSpPr/>
                <p:nvPr/>
              </p:nvGrpSpPr>
              <p:grpSpPr>
                <a:xfrm rot="856851">
                  <a:off x="9488509" y="3837470"/>
                  <a:ext cx="122447" cy="123105"/>
                  <a:chOff x="8983663" y="1685925"/>
                  <a:chExt cx="1181100" cy="1187450"/>
                </a:xfrm>
                <a:grpFill/>
              </p:grpSpPr>
              <p:sp>
                <p:nvSpPr>
                  <p:cNvPr id="264" name="Freihandform: Form 424">
                    <a:extLst>
                      <a:ext uri="{FF2B5EF4-FFF2-40B4-BE49-F238E27FC236}">
                        <a16:creationId xmlns:a16="http://schemas.microsoft.com/office/drawing/2014/main" id="{9BDA377A-A476-AD60-3636-EFA0350221A8}"/>
                      </a:ext>
                    </a:extLst>
                  </p:cNvPr>
                  <p:cNvSpPr/>
                  <p:nvPr/>
                </p:nvSpPr>
                <p:spPr>
                  <a:xfrm>
                    <a:off x="8983663" y="1685925"/>
                    <a:ext cx="1181100" cy="1187450"/>
                  </a:xfrm>
                  <a:custGeom>
                    <a:avLst/>
                    <a:gdLst>
                      <a:gd name="connsiteX0" fmla="*/ 246062 w 1181100"/>
                      <a:gd name="connsiteY0" fmla="*/ 114300 h 1187450"/>
                      <a:gd name="connsiteX1" fmla="*/ 358775 w 1181100"/>
                      <a:gd name="connsiteY1" fmla="*/ 47625 h 1187450"/>
                      <a:gd name="connsiteX2" fmla="*/ 447675 w 1181100"/>
                      <a:gd name="connsiteY2" fmla="*/ 128588 h 1187450"/>
                      <a:gd name="connsiteX3" fmla="*/ 492125 w 1181100"/>
                      <a:gd name="connsiteY3" fmla="*/ 115888 h 1187450"/>
                      <a:gd name="connsiteX4" fmla="*/ 538162 w 1181100"/>
                      <a:gd name="connsiteY4" fmla="*/ 0 h 1187450"/>
                      <a:gd name="connsiteX5" fmla="*/ 660400 w 1181100"/>
                      <a:gd name="connsiteY5" fmla="*/ 9525 h 1187450"/>
                      <a:gd name="connsiteX6" fmla="*/ 700087 w 1181100"/>
                      <a:gd name="connsiteY6" fmla="*/ 112713 h 1187450"/>
                      <a:gd name="connsiteX7" fmla="*/ 741362 w 1181100"/>
                      <a:gd name="connsiteY7" fmla="*/ 123825 h 1187450"/>
                      <a:gd name="connsiteX8" fmla="*/ 835025 w 1181100"/>
                      <a:gd name="connsiteY8" fmla="*/ 41275 h 1187450"/>
                      <a:gd name="connsiteX9" fmla="*/ 944562 w 1181100"/>
                      <a:gd name="connsiteY9" fmla="*/ 119063 h 1187450"/>
                      <a:gd name="connsiteX10" fmla="*/ 933450 w 1181100"/>
                      <a:gd name="connsiteY10" fmla="*/ 242888 h 1187450"/>
                      <a:gd name="connsiteX11" fmla="*/ 962025 w 1181100"/>
                      <a:gd name="connsiteY11" fmla="*/ 263525 h 1187450"/>
                      <a:gd name="connsiteX12" fmla="*/ 1085850 w 1181100"/>
                      <a:gd name="connsiteY12" fmla="*/ 234950 h 1187450"/>
                      <a:gd name="connsiteX13" fmla="*/ 1136650 w 1181100"/>
                      <a:gd name="connsiteY13" fmla="*/ 352425 h 1187450"/>
                      <a:gd name="connsiteX14" fmla="*/ 1060450 w 1181100"/>
                      <a:gd name="connsiteY14" fmla="*/ 450850 h 1187450"/>
                      <a:gd name="connsiteX15" fmla="*/ 1073150 w 1181100"/>
                      <a:gd name="connsiteY15" fmla="*/ 492125 h 1187450"/>
                      <a:gd name="connsiteX16" fmla="*/ 1181100 w 1181100"/>
                      <a:gd name="connsiteY16" fmla="*/ 527050 h 1187450"/>
                      <a:gd name="connsiteX17" fmla="*/ 1181100 w 1181100"/>
                      <a:gd name="connsiteY17" fmla="*/ 663575 h 1187450"/>
                      <a:gd name="connsiteX18" fmla="*/ 1071562 w 1181100"/>
                      <a:gd name="connsiteY18" fmla="*/ 706438 h 1187450"/>
                      <a:gd name="connsiteX19" fmla="*/ 1066800 w 1181100"/>
                      <a:gd name="connsiteY19" fmla="*/ 747713 h 1187450"/>
                      <a:gd name="connsiteX20" fmla="*/ 1143000 w 1181100"/>
                      <a:gd name="connsiteY20" fmla="*/ 827088 h 1187450"/>
                      <a:gd name="connsiteX21" fmla="*/ 1079500 w 1181100"/>
                      <a:gd name="connsiteY21" fmla="*/ 936625 h 1187450"/>
                      <a:gd name="connsiteX22" fmla="*/ 966787 w 1181100"/>
                      <a:gd name="connsiteY22" fmla="*/ 912813 h 1187450"/>
                      <a:gd name="connsiteX23" fmla="*/ 930275 w 1181100"/>
                      <a:gd name="connsiteY23" fmla="*/ 957263 h 1187450"/>
                      <a:gd name="connsiteX24" fmla="*/ 949325 w 1181100"/>
                      <a:gd name="connsiteY24" fmla="*/ 1082675 h 1187450"/>
                      <a:gd name="connsiteX25" fmla="*/ 823912 w 1181100"/>
                      <a:gd name="connsiteY25" fmla="*/ 1143000 h 1187450"/>
                      <a:gd name="connsiteX26" fmla="*/ 749300 w 1181100"/>
                      <a:gd name="connsiteY26" fmla="*/ 1066800 h 1187450"/>
                      <a:gd name="connsiteX27" fmla="*/ 690562 w 1181100"/>
                      <a:gd name="connsiteY27" fmla="*/ 1076325 h 1187450"/>
                      <a:gd name="connsiteX28" fmla="*/ 661987 w 1181100"/>
                      <a:gd name="connsiteY28" fmla="*/ 1187450 h 1187450"/>
                      <a:gd name="connsiteX29" fmla="*/ 515937 w 1181100"/>
                      <a:gd name="connsiteY29" fmla="*/ 1174750 h 1187450"/>
                      <a:gd name="connsiteX30" fmla="*/ 485775 w 1181100"/>
                      <a:gd name="connsiteY30" fmla="*/ 1069975 h 1187450"/>
                      <a:gd name="connsiteX31" fmla="*/ 434975 w 1181100"/>
                      <a:gd name="connsiteY31" fmla="*/ 1054100 h 1187450"/>
                      <a:gd name="connsiteX32" fmla="*/ 349250 w 1181100"/>
                      <a:gd name="connsiteY32" fmla="*/ 1141413 h 1187450"/>
                      <a:gd name="connsiteX33" fmla="*/ 238125 w 1181100"/>
                      <a:gd name="connsiteY33" fmla="*/ 1065213 h 1187450"/>
                      <a:gd name="connsiteX34" fmla="*/ 271462 w 1181100"/>
                      <a:gd name="connsiteY34" fmla="*/ 955675 h 1187450"/>
                      <a:gd name="connsiteX35" fmla="*/ 231775 w 1181100"/>
                      <a:gd name="connsiteY35" fmla="*/ 911225 h 1187450"/>
                      <a:gd name="connsiteX36" fmla="*/ 111125 w 1181100"/>
                      <a:gd name="connsiteY36" fmla="*/ 952500 h 1187450"/>
                      <a:gd name="connsiteX37" fmla="*/ 50800 w 1181100"/>
                      <a:gd name="connsiteY37" fmla="*/ 831850 h 1187450"/>
                      <a:gd name="connsiteX38" fmla="*/ 130175 w 1181100"/>
                      <a:gd name="connsiteY38" fmla="*/ 739775 h 1187450"/>
                      <a:gd name="connsiteX39" fmla="*/ 115887 w 1181100"/>
                      <a:gd name="connsiteY39" fmla="*/ 690563 h 1187450"/>
                      <a:gd name="connsiteX40" fmla="*/ 3175 w 1181100"/>
                      <a:gd name="connsiteY40" fmla="*/ 660400 h 1187450"/>
                      <a:gd name="connsiteX41" fmla="*/ 0 w 1181100"/>
                      <a:gd name="connsiteY41" fmla="*/ 530225 h 1187450"/>
                      <a:gd name="connsiteX42" fmla="*/ 117475 w 1181100"/>
                      <a:gd name="connsiteY42" fmla="*/ 503238 h 1187450"/>
                      <a:gd name="connsiteX43" fmla="*/ 127000 w 1181100"/>
                      <a:gd name="connsiteY43" fmla="*/ 446088 h 1187450"/>
                      <a:gd name="connsiteX44" fmla="*/ 52387 w 1181100"/>
                      <a:gd name="connsiteY44" fmla="*/ 355600 h 1187450"/>
                      <a:gd name="connsiteX45" fmla="*/ 122237 w 1181100"/>
                      <a:gd name="connsiteY45" fmla="*/ 242888 h 1187450"/>
                      <a:gd name="connsiteX46" fmla="*/ 247650 w 1181100"/>
                      <a:gd name="connsiteY46" fmla="*/ 279400 h 1187450"/>
                      <a:gd name="connsiteX47" fmla="*/ 276225 w 1181100"/>
                      <a:gd name="connsiteY47" fmla="*/ 222250 h 1187450"/>
                      <a:gd name="connsiteX48" fmla="*/ 246062 w 1181100"/>
                      <a:gd name="connsiteY48" fmla="*/ 114300 h 11874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181100" h="1187450">
                        <a:moveTo>
                          <a:pt x="246062" y="114300"/>
                        </a:moveTo>
                        <a:lnTo>
                          <a:pt x="358775" y="47625"/>
                        </a:lnTo>
                        <a:lnTo>
                          <a:pt x="447675" y="128588"/>
                        </a:lnTo>
                        <a:lnTo>
                          <a:pt x="492125" y="115888"/>
                        </a:lnTo>
                        <a:lnTo>
                          <a:pt x="538162" y="0"/>
                        </a:lnTo>
                        <a:lnTo>
                          <a:pt x="660400" y="9525"/>
                        </a:lnTo>
                        <a:lnTo>
                          <a:pt x="700087" y="112713"/>
                        </a:lnTo>
                        <a:lnTo>
                          <a:pt x="741362" y="123825"/>
                        </a:lnTo>
                        <a:lnTo>
                          <a:pt x="835025" y="41275"/>
                        </a:lnTo>
                        <a:lnTo>
                          <a:pt x="944562" y="119063"/>
                        </a:lnTo>
                        <a:lnTo>
                          <a:pt x="933450" y="242888"/>
                        </a:lnTo>
                        <a:lnTo>
                          <a:pt x="962025" y="263525"/>
                        </a:lnTo>
                        <a:lnTo>
                          <a:pt x="1085850" y="234950"/>
                        </a:lnTo>
                        <a:lnTo>
                          <a:pt x="1136650" y="352425"/>
                        </a:lnTo>
                        <a:lnTo>
                          <a:pt x="1060450" y="450850"/>
                        </a:lnTo>
                        <a:lnTo>
                          <a:pt x="1073150" y="492125"/>
                        </a:lnTo>
                        <a:lnTo>
                          <a:pt x="1181100" y="527050"/>
                        </a:lnTo>
                        <a:lnTo>
                          <a:pt x="1181100" y="663575"/>
                        </a:lnTo>
                        <a:lnTo>
                          <a:pt x="1071562" y="706438"/>
                        </a:lnTo>
                        <a:lnTo>
                          <a:pt x="1066800" y="747713"/>
                        </a:lnTo>
                        <a:lnTo>
                          <a:pt x="1143000" y="827088"/>
                        </a:lnTo>
                        <a:lnTo>
                          <a:pt x="1079500" y="936625"/>
                        </a:lnTo>
                        <a:lnTo>
                          <a:pt x="966787" y="912813"/>
                        </a:lnTo>
                        <a:lnTo>
                          <a:pt x="930275" y="957263"/>
                        </a:lnTo>
                        <a:lnTo>
                          <a:pt x="949325" y="1082675"/>
                        </a:lnTo>
                        <a:lnTo>
                          <a:pt x="823912" y="1143000"/>
                        </a:lnTo>
                        <a:lnTo>
                          <a:pt x="749300" y="1066800"/>
                        </a:lnTo>
                        <a:lnTo>
                          <a:pt x="690562" y="1076325"/>
                        </a:lnTo>
                        <a:lnTo>
                          <a:pt x="661987" y="1187450"/>
                        </a:lnTo>
                        <a:lnTo>
                          <a:pt x="515937" y="1174750"/>
                        </a:lnTo>
                        <a:lnTo>
                          <a:pt x="485775" y="1069975"/>
                        </a:lnTo>
                        <a:lnTo>
                          <a:pt x="434975" y="1054100"/>
                        </a:lnTo>
                        <a:lnTo>
                          <a:pt x="349250" y="1141413"/>
                        </a:lnTo>
                        <a:lnTo>
                          <a:pt x="238125" y="1065213"/>
                        </a:lnTo>
                        <a:lnTo>
                          <a:pt x="271462" y="955675"/>
                        </a:lnTo>
                        <a:lnTo>
                          <a:pt x="231775" y="911225"/>
                        </a:lnTo>
                        <a:lnTo>
                          <a:pt x="111125" y="952500"/>
                        </a:lnTo>
                        <a:lnTo>
                          <a:pt x="50800" y="831850"/>
                        </a:lnTo>
                        <a:lnTo>
                          <a:pt x="130175" y="739775"/>
                        </a:lnTo>
                        <a:lnTo>
                          <a:pt x="115887" y="690563"/>
                        </a:lnTo>
                        <a:lnTo>
                          <a:pt x="3175" y="660400"/>
                        </a:lnTo>
                        <a:cubicBezTo>
                          <a:pt x="2117" y="617008"/>
                          <a:pt x="1058" y="573617"/>
                          <a:pt x="0" y="530225"/>
                        </a:cubicBezTo>
                        <a:lnTo>
                          <a:pt x="117475" y="503238"/>
                        </a:lnTo>
                        <a:lnTo>
                          <a:pt x="127000" y="446088"/>
                        </a:lnTo>
                        <a:lnTo>
                          <a:pt x="52387" y="355600"/>
                        </a:lnTo>
                        <a:lnTo>
                          <a:pt x="122237" y="242888"/>
                        </a:lnTo>
                        <a:lnTo>
                          <a:pt x="247650" y="279400"/>
                        </a:lnTo>
                        <a:lnTo>
                          <a:pt x="276225" y="222250"/>
                        </a:lnTo>
                        <a:lnTo>
                          <a:pt x="246062" y="114300"/>
                        </a:lnTo>
                        <a:close/>
                      </a:path>
                    </a:pathLst>
                  </a:custGeom>
                  <a:grpFill/>
                  <a:ln w="63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rmAutofit fontScale="25000" lnSpcReduction="20000"/>
                  </a:bodyPr>
                  <a:lstStyle/>
                  <a:p>
                    <a:pPr algn="ctr"/>
                    <a:endParaRPr lang="en-US" sz="8502"/>
                  </a:p>
                </p:txBody>
              </p:sp>
              <p:sp>
                <p:nvSpPr>
                  <p:cNvPr id="265" name="Ellipse 703">
                    <a:extLst>
                      <a:ext uri="{FF2B5EF4-FFF2-40B4-BE49-F238E27FC236}">
                        <a16:creationId xmlns:a16="http://schemas.microsoft.com/office/drawing/2014/main" id="{A51457F9-C747-EE7D-524B-17A5FF41F92D}"/>
                      </a:ext>
                    </a:extLst>
                  </p:cNvPr>
                  <p:cNvSpPr/>
                  <p:nvPr/>
                </p:nvSpPr>
                <p:spPr>
                  <a:xfrm>
                    <a:off x="9407893" y="2094265"/>
                    <a:ext cx="383807" cy="383807"/>
                  </a:xfrm>
                  <a:prstGeom prst="ellipse">
                    <a:avLst/>
                  </a:prstGeom>
                  <a:solidFill>
                    <a:schemeClr val="tx1">
                      <a:lumMod val="75000"/>
                    </a:schemeClr>
                  </a:solidFill>
                  <a:ln w="63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rmAutofit fontScale="25000" lnSpcReduction="20000"/>
                  </a:bodyPr>
                  <a:lstStyle/>
                  <a:p>
                    <a:pPr algn="ctr"/>
                    <a:endParaRPr lang="en-US" sz="8502" dirty="0"/>
                  </a:p>
                </p:txBody>
              </p:sp>
            </p:grpSp>
            <p:grpSp>
              <p:nvGrpSpPr>
                <p:cNvPr id="261" name="Gruppieren 421">
                  <a:extLst>
                    <a:ext uri="{FF2B5EF4-FFF2-40B4-BE49-F238E27FC236}">
                      <a16:creationId xmlns:a16="http://schemas.microsoft.com/office/drawing/2014/main" id="{7E7EF82A-5D33-D3F0-E9F7-9DA2838D1974}"/>
                    </a:ext>
                  </a:extLst>
                </p:cNvPr>
                <p:cNvGrpSpPr/>
                <p:nvPr/>
              </p:nvGrpSpPr>
              <p:grpSpPr>
                <a:xfrm rot="987537">
                  <a:off x="9456802" y="3988413"/>
                  <a:ext cx="92087" cy="92582"/>
                  <a:chOff x="8983663" y="1685925"/>
                  <a:chExt cx="1181100" cy="1187450"/>
                </a:xfrm>
                <a:grpFill/>
              </p:grpSpPr>
              <p:sp>
                <p:nvSpPr>
                  <p:cNvPr id="262" name="Freihandform: Form 422">
                    <a:extLst>
                      <a:ext uri="{FF2B5EF4-FFF2-40B4-BE49-F238E27FC236}">
                        <a16:creationId xmlns:a16="http://schemas.microsoft.com/office/drawing/2014/main" id="{01286557-BA92-1908-3183-D890FC8C22CB}"/>
                      </a:ext>
                    </a:extLst>
                  </p:cNvPr>
                  <p:cNvSpPr/>
                  <p:nvPr/>
                </p:nvSpPr>
                <p:spPr>
                  <a:xfrm>
                    <a:off x="8983663" y="1685925"/>
                    <a:ext cx="1181100" cy="1187450"/>
                  </a:xfrm>
                  <a:custGeom>
                    <a:avLst/>
                    <a:gdLst>
                      <a:gd name="connsiteX0" fmla="*/ 246062 w 1181100"/>
                      <a:gd name="connsiteY0" fmla="*/ 114300 h 1187450"/>
                      <a:gd name="connsiteX1" fmla="*/ 358775 w 1181100"/>
                      <a:gd name="connsiteY1" fmla="*/ 47625 h 1187450"/>
                      <a:gd name="connsiteX2" fmla="*/ 447675 w 1181100"/>
                      <a:gd name="connsiteY2" fmla="*/ 128588 h 1187450"/>
                      <a:gd name="connsiteX3" fmla="*/ 492125 w 1181100"/>
                      <a:gd name="connsiteY3" fmla="*/ 115888 h 1187450"/>
                      <a:gd name="connsiteX4" fmla="*/ 538162 w 1181100"/>
                      <a:gd name="connsiteY4" fmla="*/ 0 h 1187450"/>
                      <a:gd name="connsiteX5" fmla="*/ 660400 w 1181100"/>
                      <a:gd name="connsiteY5" fmla="*/ 9525 h 1187450"/>
                      <a:gd name="connsiteX6" fmla="*/ 700087 w 1181100"/>
                      <a:gd name="connsiteY6" fmla="*/ 112713 h 1187450"/>
                      <a:gd name="connsiteX7" fmla="*/ 741362 w 1181100"/>
                      <a:gd name="connsiteY7" fmla="*/ 123825 h 1187450"/>
                      <a:gd name="connsiteX8" fmla="*/ 835025 w 1181100"/>
                      <a:gd name="connsiteY8" fmla="*/ 41275 h 1187450"/>
                      <a:gd name="connsiteX9" fmla="*/ 944562 w 1181100"/>
                      <a:gd name="connsiteY9" fmla="*/ 119063 h 1187450"/>
                      <a:gd name="connsiteX10" fmla="*/ 933450 w 1181100"/>
                      <a:gd name="connsiteY10" fmla="*/ 242888 h 1187450"/>
                      <a:gd name="connsiteX11" fmla="*/ 962025 w 1181100"/>
                      <a:gd name="connsiteY11" fmla="*/ 263525 h 1187450"/>
                      <a:gd name="connsiteX12" fmla="*/ 1085850 w 1181100"/>
                      <a:gd name="connsiteY12" fmla="*/ 234950 h 1187450"/>
                      <a:gd name="connsiteX13" fmla="*/ 1136650 w 1181100"/>
                      <a:gd name="connsiteY13" fmla="*/ 352425 h 1187450"/>
                      <a:gd name="connsiteX14" fmla="*/ 1060450 w 1181100"/>
                      <a:gd name="connsiteY14" fmla="*/ 450850 h 1187450"/>
                      <a:gd name="connsiteX15" fmla="*/ 1073150 w 1181100"/>
                      <a:gd name="connsiteY15" fmla="*/ 492125 h 1187450"/>
                      <a:gd name="connsiteX16" fmla="*/ 1181100 w 1181100"/>
                      <a:gd name="connsiteY16" fmla="*/ 527050 h 1187450"/>
                      <a:gd name="connsiteX17" fmla="*/ 1181100 w 1181100"/>
                      <a:gd name="connsiteY17" fmla="*/ 663575 h 1187450"/>
                      <a:gd name="connsiteX18" fmla="*/ 1071562 w 1181100"/>
                      <a:gd name="connsiteY18" fmla="*/ 706438 h 1187450"/>
                      <a:gd name="connsiteX19" fmla="*/ 1066800 w 1181100"/>
                      <a:gd name="connsiteY19" fmla="*/ 747713 h 1187450"/>
                      <a:gd name="connsiteX20" fmla="*/ 1143000 w 1181100"/>
                      <a:gd name="connsiteY20" fmla="*/ 827088 h 1187450"/>
                      <a:gd name="connsiteX21" fmla="*/ 1079500 w 1181100"/>
                      <a:gd name="connsiteY21" fmla="*/ 936625 h 1187450"/>
                      <a:gd name="connsiteX22" fmla="*/ 966787 w 1181100"/>
                      <a:gd name="connsiteY22" fmla="*/ 912813 h 1187450"/>
                      <a:gd name="connsiteX23" fmla="*/ 930275 w 1181100"/>
                      <a:gd name="connsiteY23" fmla="*/ 957263 h 1187450"/>
                      <a:gd name="connsiteX24" fmla="*/ 949325 w 1181100"/>
                      <a:gd name="connsiteY24" fmla="*/ 1082675 h 1187450"/>
                      <a:gd name="connsiteX25" fmla="*/ 823912 w 1181100"/>
                      <a:gd name="connsiteY25" fmla="*/ 1143000 h 1187450"/>
                      <a:gd name="connsiteX26" fmla="*/ 749300 w 1181100"/>
                      <a:gd name="connsiteY26" fmla="*/ 1066800 h 1187450"/>
                      <a:gd name="connsiteX27" fmla="*/ 690562 w 1181100"/>
                      <a:gd name="connsiteY27" fmla="*/ 1076325 h 1187450"/>
                      <a:gd name="connsiteX28" fmla="*/ 661987 w 1181100"/>
                      <a:gd name="connsiteY28" fmla="*/ 1187450 h 1187450"/>
                      <a:gd name="connsiteX29" fmla="*/ 515937 w 1181100"/>
                      <a:gd name="connsiteY29" fmla="*/ 1174750 h 1187450"/>
                      <a:gd name="connsiteX30" fmla="*/ 485775 w 1181100"/>
                      <a:gd name="connsiteY30" fmla="*/ 1069975 h 1187450"/>
                      <a:gd name="connsiteX31" fmla="*/ 434975 w 1181100"/>
                      <a:gd name="connsiteY31" fmla="*/ 1054100 h 1187450"/>
                      <a:gd name="connsiteX32" fmla="*/ 349250 w 1181100"/>
                      <a:gd name="connsiteY32" fmla="*/ 1141413 h 1187450"/>
                      <a:gd name="connsiteX33" fmla="*/ 238125 w 1181100"/>
                      <a:gd name="connsiteY33" fmla="*/ 1065213 h 1187450"/>
                      <a:gd name="connsiteX34" fmla="*/ 271462 w 1181100"/>
                      <a:gd name="connsiteY34" fmla="*/ 955675 h 1187450"/>
                      <a:gd name="connsiteX35" fmla="*/ 231775 w 1181100"/>
                      <a:gd name="connsiteY35" fmla="*/ 911225 h 1187450"/>
                      <a:gd name="connsiteX36" fmla="*/ 111125 w 1181100"/>
                      <a:gd name="connsiteY36" fmla="*/ 952500 h 1187450"/>
                      <a:gd name="connsiteX37" fmla="*/ 50800 w 1181100"/>
                      <a:gd name="connsiteY37" fmla="*/ 831850 h 1187450"/>
                      <a:gd name="connsiteX38" fmla="*/ 130175 w 1181100"/>
                      <a:gd name="connsiteY38" fmla="*/ 739775 h 1187450"/>
                      <a:gd name="connsiteX39" fmla="*/ 115887 w 1181100"/>
                      <a:gd name="connsiteY39" fmla="*/ 690563 h 1187450"/>
                      <a:gd name="connsiteX40" fmla="*/ 3175 w 1181100"/>
                      <a:gd name="connsiteY40" fmla="*/ 660400 h 1187450"/>
                      <a:gd name="connsiteX41" fmla="*/ 0 w 1181100"/>
                      <a:gd name="connsiteY41" fmla="*/ 530225 h 1187450"/>
                      <a:gd name="connsiteX42" fmla="*/ 117475 w 1181100"/>
                      <a:gd name="connsiteY42" fmla="*/ 503238 h 1187450"/>
                      <a:gd name="connsiteX43" fmla="*/ 127000 w 1181100"/>
                      <a:gd name="connsiteY43" fmla="*/ 446088 h 1187450"/>
                      <a:gd name="connsiteX44" fmla="*/ 52387 w 1181100"/>
                      <a:gd name="connsiteY44" fmla="*/ 355600 h 1187450"/>
                      <a:gd name="connsiteX45" fmla="*/ 122237 w 1181100"/>
                      <a:gd name="connsiteY45" fmla="*/ 242888 h 1187450"/>
                      <a:gd name="connsiteX46" fmla="*/ 247650 w 1181100"/>
                      <a:gd name="connsiteY46" fmla="*/ 279400 h 1187450"/>
                      <a:gd name="connsiteX47" fmla="*/ 276225 w 1181100"/>
                      <a:gd name="connsiteY47" fmla="*/ 222250 h 1187450"/>
                      <a:gd name="connsiteX48" fmla="*/ 246062 w 1181100"/>
                      <a:gd name="connsiteY48" fmla="*/ 114300 h 11874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181100" h="1187450">
                        <a:moveTo>
                          <a:pt x="246062" y="114300"/>
                        </a:moveTo>
                        <a:lnTo>
                          <a:pt x="358775" y="47625"/>
                        </a:lnTo>
                        <a:lnTo>
                          <a:pt x="447675" y="128588"/>
                        </a:lnTo>
                        <a:lnTo>
                          <a:pt x="492125" y="115888"/>
                        </a:lnTo>
                        <a:lnTo>
                          <a:pt x="538162" y="0"/>
                        </a:lnTo>
                        <a:lnTo>
                          <a:pt x="660400" y="9525"/>
                        </a:lnTo>
                        <a:lnTo>
                          <a:pt x="700087" y="112713"/>
                        </a:lnTo>
                        <a:lnTo>
                          <a:pt x="741362" y="123825"/>
                        </a:lnTo>
                        <a:lnTo>
                          <a:pt x="835025" y="41275"/>
                        </a:lnTo>
                        <a:lnTo>
                          <a:pt x="944562" y="119063"/>
                        </a:lnTo>
                        <a:lnTo>
                          <a:pt x="933450" y="242888"/>
                        </a:lnTo>
                        <a:lnTo>
                          <a:pt x="962025" y="263525"/>
                        </a:lnTo>
                        <a:lnTo>
                          <a:pt x="1085850" y="234950"/>
                        </a:lnTo>
                        <a:lnTo>
                          <a:pt x="1136650" y="352425"/>
                        </a:lnTo>
                        <a:lnTo>
                          <a:pt x="1060450" y="450850"/>
                        </a:lnTo>
                        <a:lnTo>
                          <a:pt x="1073150" y="492125"/>
                        </a:lnTo>
                        <a:lnTo>
                          <a:pt x="1181100" y="527050"/>
                        </a:lnTo>
                        <a:lnTo>
                          <a:pt x="1181100" y="663575"/>
                        </a:lnTo>
                        <a:lnTo>
                          <a:pt x="1071562" y="706438"/>
                        </a:lnTo>
                        <a:lnTo>
                          <a:pt x="1066800" y="747713"/>
                        </a:lnTo>
                        <a:lnTo>
                          <a:pt x="1143000" y="827088"/>
                        </a:lnTo>
                        <a:lnTo>
                          <a:pt x="1079500" y="936625"/>
                        </a:lnTo>
                        <a:lnTo>
                          <a:pt x="966787" y="912813"/>
                        </a:lnTo>
                        <a:lnTo>
                          <a:pt x="930275" y="957263"/>
                        </a:lnTo>
                        <a:lnTo>
                          <a:pt x="949325" y="1082675"/>
                        </a:lnTo>
                        <a:lnTo>
                          <a:pt x="823912" y="1143000"/>
                        </a:lnTo>
                        <a:lnTo>
                          <a:pt x="749300" y="1066800"/>
                        </a:lnTo>
                        <a:lnTo>
                          <a:pt x="690562" y="1076325"/>
                        </a:lnTo>
                        <a:lnTo>
                          <a:pt x="661987" y="1187450"/>
                        </a:lnTo>
                        <a:lnTo>
                          <a:pt x="515937" y="1174750"/>
                        </a:lnTo>
                        <a:lnTo>
                          <a:pt x="485775" y="1069975"/>
                        </a:lnTo>
                        <a:lnTo>
                          <a:pt x="434975" y="1054100"/>
                        </a:lnTo>
                        <a:lnTo>
                          <a:pt x="349250" y="1141413"/>
                        </a:lnTo>
                        <a:lnTo>
                          <a:pt x="238125" y="1065213"/>
                        </a:lnTo>
                        <a:lnTo>
                          <a:pt x="271462" y="955675"/>
                        </a:lnTo>
                        <a:lnTo>
                          <a:pt x="231775" y="911225"/>
                        </a:lnTo>
                        <a:lnTo>
                          <a:pt x="111125" y="952500"/>
                        </a:lnTo>
                        <a:lnTo>
                          <a:pt x="50800" y="831850"/>
                        </a:lnTo>
                        <a:lnTo>
                          <a:pt x="130175" y="739775"/>
                        </a:lnTo>
                        <a:lnTo>
                          <a:pt x="115887" y="690563"/>
                        </a:lnTo>
                        <a:lnTo>
                          <a:pt x="3175" y="660400"/>
                        </a:lnTo>
                        <a:cubicBezTo>
                          <a:pt x="2117" y="617008"/>
                          <a:pt x="1058" y="573617"/>
                          <a:pt x="0" y="530225"/>
                        </a:cubicBezTo>
                        <a:lnTo>
                          <a:pt x="117475" y="503238"/>
                        </a:lnTo>
                        <a:lnTo>
                          <a:pt x="127000" y="446088"/>
                        </a:lnTo>
                        <a:lnTo>
                          <a:pt x="52387" y="355600"/>
                        </a:lnTo>
                        <a:lnTo>
                          <a:pt x="122237" y="242888"/>
                        </a:lnTo>
                        <a:lnTo>
                          <a:pt x="247650" y="279400"/>
                        </a:lnTo>
                        <a:lnTo>
                          <a:pt x="276225" y="222250"/>
                        </a:lnTo>
                        <a:lnTo>
                          <a:pt x="246062" y="114300"/>
                        </a:lnTo>
                        <a:close/>
                      </a:path>
                    </a:pathLst>
                  </a:custGeom>
                  <a:grpFill/>
                  <a:ln w="63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rmAutofit fontScale="25000" lnSpcReduction="20000"/>
                  </a:bodyPr>
                  <a:lstStyle/>
                  <a:p>
                    <a:pPr algn="ctr"/>
                    <a:endParaRPr lang="en-US" sz="8502"/>
                  </a:p>
                </p:txBody>
              </p:sp>
              <p:sp>
                <p:nvSpPr>
                  <p:cNvPr id="263" name="Ellipse 423">
                    <a:extLst>
                      <a:ext uri="{FF2B5EF4-FFF2-40B4-BE49-F238E27FC236}">
                        <a16:creationId xmlns:a16="http://schemas.microsoft.com/office/drawing/2014/main" id="{542EB96F-3116-9B0E-2D63-7D37BC0C36D1}"/>
                      </a:ext>
                    </a:extLst>
                  </p:cNvPr>
                  <p:cNvSpPr/>
                  <p:nvPr/>
                </p:nvSpPr>
                <p:spPr>
                  <a:xfrm>
                    <a:off x="9407893" y="2094265"/>
                    <a:ext cx="383807" cy="383807"/>
                  </a:xfrm>
                  <a:prstGeom prst="ellipse">
                    <a:avLst/>
                  </a:prstGeom>
                  <a:solidFill>
                    <a:schemeClr val="tx1">
                      <a:lumMod val="75000"/>
                    </a:schemeClr>
                  </a:solidFill>
                  <a:ln w="63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rmAutofit fontScale="25000" lnSpcReduction="20000"/>
                  </a:bodyPr>
                  <a:lstStyle/>
                  <a:p>
                    <a:pPr algn="ctr"/>
                    <a:endParaRPr lang="en-US" sz="8502"/>
                  </a:p>
                </p:txBody>
              </p:sp>
            </p:grpSp>
          </p:grpSp>
          <p:sp>
            <p:nvSpPr>
              <p:cNvPr id="599" name="Freihandform: Form 23">
                <a:extLst>
                  <a:ext uri="{FF2B5EF4-FFF2-40B4-BE49-F238E27FC236}">
                    <a16:creationId xmlns:a16="http://schemas.microsoft.com/office/drawing/2014/main" id="{3C013806-9F1A-C80A-5778-4971121F1300}"/>
                  </a:ext>
                </a:extLst>
              </p:cNvPr>
              <p:cNvSpPr/>
              <p:nvPr/>
            </p:nvSpPr>
            <p:spPr>
              <a:xfrm>
                <a:off x="5907295" y="2231770"/>
                <a:ext cx="1152529" cy="876881"/>
              </a:xfrm>
              <a:custGeom>
                <a:avLst/>
                <a:gdLst>
                  <a:gd name="connsiteX0" fmla="*/ 722 w 4187090"/>
                  <a:gd name="connsiteY0" fmla="*/ 1962171 h 2549898"/>
                  <a:gd name="connsiteX1" fmla="*/ 295997 w 4187090"/>
                  <a:gd name="connsiteY1" fmla="*/ 1876446 h 2549898"/>
                  <a:gd name="connsiteX2" fmla="*/ 529360 w 4187090"/>
                  <a:gd name="connsiteY2" fmla="*/ 1819296 h 2549898"/>
                  <a:gd name="connsiteX3" fmla="*/ 777010 w 4187090"/>
                  <a:gd name="connsiteY3" fmla="*/ 1631177 h 2549898"/>
                  <a:gd name="connsiteX4" fmla="*/ 1105622 w 4187090"/>
                  <a:gd name="connsiteY4" fmla="*/ 1245415 h 2549898"/>
                  <a:gd name="connsiteX5" fmla="*/ 1472335 w 4187090"/>
                  <a:gd name="connsiteY5" fmla="*/ 664390 h 2549898"/>
                  <a:gd name="connsiteX6" fmla="*/ 1769991 w 4187090"/>
                  <a:gd name="connsiteY6" fmla="*/ 238146 h 2549898"/>
                  <a:gd name="connsiteX7" fmla="*/ 2036691 w 4187090"/>
                  <a:gd name="connsiteY7" fmla="*/ 21452 h 2549898"/>
                  <a:gd name="connsiteX8" fmla="*/ 2296247 w 4187090"/>
                  <a:gd name="connsiteY8" fmla="*/ 40502 h 2549898"/>
                  <a:gd name="connsiteX9" fmla="*/ 2577235 w 4187090"/>
                  <a:gd name="connsiteY9" fmla="*/ 309583 h 2549898"/>
                  <a:gd name="connsiteX10" fmla="*/ 2884416 w 4187090"/>
                  <a:gd name="connsiteY10" fmla="*/ 747733 h 2549898"/>
                  <a:gd name="connsiteX11" fmla="*/ 3082060 w 4187090"/>
                  <a:gd name="connsiteY11" fmla="*/ 1069202 h 2549898"/>
                  <a:gd name="connsiteX12" fmla="*/ 3322566 w 4187090"/>
                  <a:gd name="connsiteY12" fmla="*/ 1424008 h 2549898"/>
                  <a:gd name="connsiteX13" fmla="*/ 3513066 w 4187090"/>
                  <a:gd name="connsiteY13" fmla="*/ 1640702 h 2549898"/>
                  <a:gd name="connsiteX14" fmla="*/ 3703566 w 4187090"/>
                  <a:gd name="connsiteY14" fmla="*/ 1783577 h 2549898"/>
                  <a:gd name="connsiteX15" fmla="*/ 3777385 w 4187090"/>
                  <a:gd name="connsiteY15" fmla="*/ 1819296 h 2549898"/>
                  <a:gd name="connsiteX16" fmla="*/ 3846441 w 4187090"/>
                  <a:gd name="connsiteY16" fmla="*/ 1876446 h 2549898"/>
                  <a:gd name="connsiteX17" fmla="*/ 4008366 w 4187090"/>
                  <a:gd name="connsiteY17" fmla="*/ 2069327 h 2549898"/>
                  <a:gd name="connsiteX18" fmla="*/ 4186960 w 4187090"/>
                  <a:gd name="connsiteY18" fmla="*/ 2209821 h 2549898"/>
                  <a:gd name="connsiteX19" fmla="*/ 3979791 w 4187090"/>
                  <a:gd name="connsiteY19" fmla="*/ 2209821 h 2549898"/>
                  <a:gd name="connsiteX20" fmla="*/ 3820247 w 4187090"/>
                  <a:gd name="connsiteY20" fmla="*/ 2197915 h 2549898"/>
                  <a:gd name="connsiteX21" fmla="*/ 3501160 w 4187090"/>
                  <a:gd name="connsiteY21" fmla="*/ 2145527 h 2549898"/>
                  <a:gd name="connsiteX22" fmla="*/ 3139210 w 4187090"/>
                  <a:gd name="connsiteY22" fmla="*/ 2124096 h 2549898"/>
                  <a:gd name="connsiteX23" fmla="*/ 2758210 w 4187090"/>
                  <a:gd name="connsiteY23" fmla="*/ 2166958 h 2549898"/>
                  <a:gd name="connsiteX24" fmla="*/ 2408166 w 4187090"/>
                  <a:gd name="connsiteY24" fmla="*/ 2281258 h 2549898"/>
                  <a:gd name="connsiteX25" fmla="*/ 2122416 w 4187090"/>
                  <a:gd name="connsiteY25" fmla="*/ 2383652 h 2549898"/>
                  <a:gd name="connsiteX26" fmla="*/ 1870004 w 4187090"/>
                  <a:gd name="connsiteY26" fmla="*/ 2471758 h 2549898"/>
                  <a:gd name="connsiteX27" fmla="*/ 1603304 w 4187090"/>
                  <a:gd name="connsiteY27" fmla="*/ 2538433 h 2549898"/>
                  <a:gd name="connsiteX28" fmla="*/ 1548535 w 4187090"/>
                  <a:gd name="connsiteY28" fmla="*/ 2547958 h 2549898"/>
                  <a:gd name="connsiteX29" fmla="*/ 1510435 w 4187090"/>
                  <a:gd name="connsiteY29" fmla="*/ 2517002 h 2549898"/>
                  <a:gd name="connsiteX30" fmla="*/ 1348510 w 4187090"/>
                  <a:gd name="connsiteY30" fmla="*/ 2383652 h 2549898"/>
                  <a:gd name="connsiteX31" fmla="*/ 1162772 w 4187090"/>
                  <a:gd name="connsiteY31" fmla="*/ 2245540 h 2549898"/>
                  <a:gd name="connsiteX32" fmla="*/ 953222 w 4187090"/>
                  <a:gd name="connsiteY32" fmla="*/ 2105046 h 2549898"/>
                  <a:gd name="connsiteX33" fmla="*/ 731766 w 4187090"/>
                  <a:gd name="connsiteY33" fmla="*/ 2000271 h 2549898"/>
                  <a:gd name="connsiteX34" fmla="*/ 503166 w 4187090"/>
                  <a:gd name="connsiteY34" fmla="*/ 1985983 h 2549898"/>
                  <a:gd name="connsiteX35" fmla="*/ 222179 w 4187090"/>
                  <a:gd name="connsiteY35" fmla="*/ 2007415 h 2549898"/>
                  <a:gd name="connsiteX36" fmla="*/ 722 w 4187090"/>
                  <a:gd name="connsiteY36" fmla="*/ 1962171 h 2549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187090" h="2549898">
                    <a:moveTo>
                      <a:pt x="722" y="1962171"/>
                    </a:moveTo>
                    <a:cubicBezTo>
                      <a:pt x="13025" y="1940343"/>
                      <a:pt x="207891" y="1900258"/>
                      <a:pt x="295997" y="1876446"/>
                    </a:cubicBezTo>
                    <a:cubicBezTo>
                      <a:pt x="384103" y="1852634"/>
                      <a:pt x="449191" y="1860174"/>
                      <a:pt x="529360" y="1819296"/>
                    </a:cubicBezTo>
                    <a:cubicBezTo>
                      <a:pt x="609529" y="1778418"/>
                      <a:pt x="680966" y="1726824"/>
                      <a:pt x="777010" y="1631177"/>
                    </a:cubicBezTo>
                    <a:cubicBezTo>
                      <a:pt x="873054" y="1535530"/>
                      <a:pt x="989735" y="1406546"/>
                      <a:pt x="1105622" y="1245415"/>
                    </a:cubicBezTo>
                    <a:cubicBezTo>
                      <a:pt x="1221509" y="1084284"/>
                      <a:pt x="1361607" y="832268"/>
                      <a:pt x="1472335" y="664390"/>
                    </a:cubicBezTo>
                    <a:cubicBezTo>
                      <a:pt x="1583063" y="496512"/>
                      <a:pt x="1675932" y="345302"/>
                      <a:pt x="1769991" y="238146"/>
                    </a:cubicBezTo>
                    <a:cubicBezTo>
                      <a:pt x="1864050" y="130990"/>
                      <a:pt x="1948982" y="54393"/>
                      <a:pt x="2036691" y="21452"/>
                    </a:cubicBezTo>
                    <a:cubicBezTo>
                      <a:pt x="2124400" y="-11489"/>
                      <a:pt x="2206156" y="-7520"/>
                      <a:pt x="2296247" y="40502"/>
                    </a:cubicBezTo>
                    <a:cubicBezTo>
                      <a:pt x="2386338" y="88524"/>
                      <a:pt x="2479207" y="191711"/>
                      <a:pt x="2577235" y="309583"/>
                    </a:cubicBezTo>
                    <a:cubicBezTo>
                      <a:pt x="2675263" y="427455"/>
                      <a:pt x="2800279" y="621130"/>
                      <a:pt x="2884416" y="747733"/>
                    </a:cubicBezTo>
                    <a:cubicBezTo>
                      <a:pt x="2968554" y="874336"/>
                      <a:pt x="3009035" y="956490"/>
                      <a:pt x="3082060" y="1069202"/>
                    </a:cubicBezTo>
                    <a:cubicBezTo>
                      <a:pt x="3155085" y="1181914"/>
                      <a:pt x="3250732" y="1328758"/>
                      <a:pt x="3322566" y="1424008"/>
                    </a:cubicBezTo>
                    <a:cubicBezTo>
                      <a:pt x="3394400" y="1519258"/>
                      <a:pt x="3449566" y="1580774"/>
                      <a:pt x="3513066" y="1640702"/>
                    </a:cubicBezTo>
                    <a:cubicBezTo>
                      <a:pt x="3576566" y="1700630"/>
                      <a:pt x="3659513" y="1753811"/>
                      <a:pt x="3703566" y="1783577"/>
                    </a:cubicBezTo>
                    <a:cubicBezTo>
                      <a:pt x="3747619" y="1813343"/>
                      <a:pt x="3753573" y="1803818"/>
                      <a:pt x="3777385" y="1819296"/>
                    </a:cubicBezTo>
                    <a:cubicBezTo>
                      <a:pt x="3801198" y="1834774"/>
                      <a:pt x="3807944" y="1834774"/>
                      <a:pt x="3846441" y="1876446"/>
                    </a:cubicBezTo>
                    <a:cubicBezTo>
                      <a:pt x="3884938" y="1918118"/>
                      <a:pt x="3951613" y="2013765"/>
                      <a:pt x="4008366" y="2069327"/>
                    </a:cubicBezTo>
                    <a:cubicBezTo>
                      <a:pt x="4065119" y="2124890"/>
                      <a:pt x="4191722" y="2186405"/>
                      <a:pt x="4186960" y="2209821"/>
                    </a:cubicBezTo>
                    <a:cubicBezTo>
                      <a:pt x="4182198" y="2233237"/>
                      <a:pt x="4040910" y="2211805"/>
                      <a:pt x="3979791" y="2209821"/>
                    </a:cubicBezTo>
                    <a:cubicBezTo>
                      <a:pt x="3918672" y="2207837"/>
                      <a:pt x="3900019" y="2208631"/>
                      <a:pt x="3820247" y="2197915"/>
                    </a:cubicBezTo>
                    <a:cubicBezTo>
                      <a:pt x="3740475" y="2187199"/>
                      <a:pt x="3614666" y="2157830"/>
                      <a:pt x="3501160" y="2145527"/>
                    </a:cubicBezTo>
                    <a:cubicBezTo>
                      <a:pt x="3387654" y="2133224"/>
                      <a:pt x="3263035" y="2120524"/>
                      <a:pt x="3139210" y="2124096"/>
                    </a:cubicBezTo>
                    <a:cubicBezTo>
                      <a:pt x="3015385" y="2127668"/>
                      <a:pt x="2880051" y="2140764"/>
                      <a:pt x="2758210" y="2166958"/>
                    </a:cubicBezTo>
                    <a:cubicBezTo>
                      <a:pt x="2636369" y="2193152"/>
                      <a:pt x="2514132" y="2245142"/>
                      <a:pt x="2408166" y="2281258"/>
                    </a:cubicBezTo>
                    <a:cubicBezTo>
                      <a:pt x="2302200" y="2317374"/>
                      <a:pt x="2122416" y="2383652"/>
                      <a:pt x="2122416" y="2383652"/>
                    </a:cubicBezTo>
                    <a:cubicBezTo>
                      <a:pt x="2032722" y="2415402"/>
                      <a:pt x="1956523" y="2445961"/>
                      <a:pt x="1870004" y="2471758"/>
                    </a:cubicBezTo>
                    <a:cubicBezTo>
                      <a:pt x="1783485" y="2497555"/>
                      <a:pt x="1656882" y="2525733"/>
                      <a:pt x="1603304" y="2538433"/>
                    </a:cubicBezTo>
                    <a:cubicBezTo>
                      <a:pt x="1549726" y="2551133"/>
                      <a:pt x="1564013" y="2551530"/>
                      <a:pt x="1548535" y="2547958"/>
                    </a:cubicBezTo>
                    <a:cubicBezTo>
                      <a:pt x="1533057" y="2544386"/>
                      <a:pt x="1510435" y="2517002"/>
                      <a:pt x="1510435" y="2517002"/>
                    </a:cubicBezTo>
                    <a:cubicBezTo>
                      <a:pt x="1477098" y="2489618"/>
                      <a:pt x="1406454" y="2428896"/>
                      <a:pt x="1348510" y="2383652"/>
                    </a:cubicBezTo>
                    <a:cubicBezTo>
                      <a:pt x="1290566" y="2338408"/>
                      <a:pt x="1228653" y="2291974"/>
                      <a:pt x="1162772" y="2245540"/>
                    </a:cubicBezTo>
                    <a:cubicBezTo>
                      <a:pt x="1096891" y="2199106"/>
                      <a:pt x="1025056" y="2145924"/>
                      <a:pt x="953222" y="2105046"/>
                    </a:cubicBezTo>
                    <a:cubicBezTo>
                      <a:pt x="881388" y="2064168"/>
                      <a:pt x="806775" y="2020115"/>
                      <a:pt x="731766" y="2000271"/>
                    </a:cubicBezTo>
                    <a:cubicBezTo>
                      <a:pt x="656757" y="1980427"/>
                      <a:pt x="588097" y="1984792"/>
                      <a:pt x="503166" y="1985983"/>
                    </a:cubicBezTo>
                    <a:cubicBezTo>
                      <a:pt x="418235" y="1987174"/>
                      <a:pt x="308301" y="2010193"/>
                      <a:pt x="222179" y="2007415"/>
                    </a:cubicBezTo>
                    <a:cubicBezTo>
                      <a:pt x="136057" y="2004637"/>
                      <a:pt x="-11581" y="1983999"/>
                      <a:pt x="722" y="1962171"/>
                    </a:cubicBezTo>
                    <a:close/>
                  </a:path>
                </a:pathLst>
              </a:custGeom>
              <a:solidFill>
                <a:srgbClr val="4A4A4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47500" lnSpcReduction="20000"/>
              </a:bodyPr>
              <a:lstStyle/>
              <a:p>
                <a:pPr algn="ctr"/>
                <a:endParaRPr lang="en-US" sz="8502" dirty="0"/>
              </a:p>
            </p:txBody>
          </p:sp>
          <p:grpSp>
            <p:nvGrpSpPr>
              <p:cNvPr id="600" name="Gruppieren 24">
                <a:extLst>
                  <a:ext uri="{FF2B5EF4-FFF2-40B4-BE49-F238E27FC236}">
                    <a16:creationId xmlns:a16="http://schemas.microsoft.com/office/drawing/2014/main" id="{A698F937-43CE-9C99-A1D9-46CA0C7CD998}"/>
                  </a:ext>
                </a:extLst>
              </p:cNvPr>
              <p:cNvGrpSpPr/>
              <p:nvPr/>
            </p:nvGrpSpPr>
            <p:grpSpPr>
              <a:xfrm>
                <a:off x="5903795" y="2222079"/>
                <a:ext cx="1157537" cy="872966"/>
                <a:chOff x="7396163" y="666651"/>
                <a:chExt cx="4205288" cy="2538513"/>
              </a:xfrm>
            </p:grpSpPr>
            <p:sp>
              <p:nvSpPr>
                <p:cNvPr id="601" name="Freihandform: Form 25">
                  <a:extLst>
                    <a:ext uri="{FF2B5EF4-FFF2-40B4-BE49-F238E27FC236}">
                      <a16:creationId xmlns:a16="http://schemas.microsoft.com/office/drawing/2014/main" id="{A4FEADED-0F77-934A-7514-460267666A5A}"/>
                    </a:ext>
                  </a:extLst>
                </p:cNvPr>
                <p:cNvSpPr/>
                <p:nvPr/>
              </p:nvSpPr>
              <p:spPr>
                <a:xfrm>
                  <a:off x="7405579" y="2611042"/>
                  <a:ext cx="1550670" cy="586740"/>
                </a:xfrm>
                <a:custGeom>
                  <a:avLst/>
                  <a:gdLst>
                    <a:gd name="connsiteX0" fmla="*/ 0 w 1550670"/>
                    <a:gd name="connsiteY0" fmla="*/ 0 h 586740"/>
                    <a:gd name="connsiteX1" fmla="*/ 232410 w 1550670"/>
                    <a:gd name="connsiteY1" fmla="*/ 41910 h 586740"/>
                    <a:gd name="connsiteX2" fmla="*/ 594360 w 1550670"/>
                    <a:gd name="connsiteY2" fmla="*/ 19050 h 586740"/>
                    <a:gd name="connsiteX3" fmla="*/ 883920 w 1550670"/>
                    <a:gd name="connsiteY3" fmla="*/ 99060 h 586740"/>
                    <a:gd name="connsiteX4" fmla="*/ 1127760 w 1550670"/>
                    <a:gd name="connsiteY4" fmla="*/ 262890 h 586740"/>
                    <a:gd name="connsiteX5" fmla="*/ 1550670 w 1550670"/>
                    <a:gd name="connsiteY5" fmla="*/ 586740 h 5867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50670" h="586740">
                      <a:moveTo>
                        <a:pt x="0" y="0"/>
                      </a:moveTo>
                      <a:cubicBezTo>
                        <a:pt x="66675" y="19367"/>
                        <a:pt x="133350" y="38735"/>
                        <a:pt x="232410" y="41910"/>
                      </a:cubicBezTo>
                      <a:cubicBezTo>
                        <a:pt x="331470" y="45085"/>
                        <a:pt x="485775" y="9525"/>
                        <a:pt x="594360" y="19050"/>
                      </a:cubicBezTo>
                      <a:cubicBezTo>
                        <a:pt x="702945" y="28575"/>
                        <a:pt x="795020" y="58420"/>
                        <a:pt x="883920" y="99060"/>
                      </a:cubicBezTo>
                      <a:cubicBezTo>
                        <a:pt x="972820" y="139700"/>
                        <a:pt x="1016635" y="181610"/>
                        <a:pt x="1127760" y="262890"/>
                      </a:cubicBezTo>
                      <a:cubicBezTo>
                        <a:pt x="1238885" y="344170"/>
                        <a:pt x="1394777" y="465455"/>
                        <a:pt x="1550670" y="58674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02" name="Freihandform: Form 26">
                  <a:extLst>
                    <a:ext uri="{FF2B5EF4-FFF2-40B4-BE49-F238E27FC236}">
                      <a16:creationId xmlns:a16="http://schemas.microsoft.com/office/drawing/2014/main" id="{C7B17AA3-3C79-20CF-D5AD-BF65B754B953}"/>
                    </a:ext>
                  </a:extLst>
                </p:cNvPr>
                <p:cNvSpPr/>
                <p:nvPr/>
              </p:nvSpPr>
              <p:spPr>
                <a:xfrm>
                  <a:off x="7557979" y="2517667"/>
                  <a:ext cx="1514821" cy="657255"/>
                </a:xfrm>
                <a:custGeom>
                  <a:avLst/>
                  <a:gdLst>
                    <a:gd name="connsiteX0" fmla="*/ 1531620 w 1531620"/>
                    <a:gd name="connsiteY0" fmla="*/ 657255 h 657255"/>
                    <a:gd name="connsiteX1" fmla="*/ 1341120 w 1531620"/>
                    <a:gd name="connsiteY1" fmla="*/ 501045 h 657255"/>
                    <a:gd name="connsiteX2" fmla="*/ 1139190 w 1531620"/>
                    <a:gd name="connsiteY2" fmla="*/ 314355 h 657255"/>
                    <a:gd name="connsiteX3" fmla="*/ 891540 w 1531620"/>
                    <a:gd name="connsiteY3" fmla="*/ 108615 h 657255"/>
                    <a:gd name="connsiteX4" fmla="*/ 708660 w 1531620"/>
                    <a:gd name="connsiteY4" fmla="*/ 5745 h 657255"/>
                    <a:gd name="connsiteX5" fmla="*/ 361950 w 1531620"/>
                    <a:gd name="connsiteY5" fmla="*/ 17175 h 657255"/>
                    <a:gd name="connsiteX6" fmla="*/ 125730 w 1531620"/>
                    <a:gd name="connsiteY6" fmla="*/ 51465 h 657255"/>
                    <a:gd name="connsiteX7" fmla="*/ 0 w 1531620"/>
                    <a:gd name="connsiteY7" fmla="*/ 59085 h 657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31620" h="657255">
                      <a:moveTo>
                        <a:pt x="1531620" y="657255"/>
                      </a:moveTo>
                      <a:cubicBezTo>
                        <a:pt x="1469072" y="607725"/>
                        <a:pt x="1406525" y="558195"/>
                        <a:pt x="1341120" y="501045"/>
                      </a:cubicBezTo>
                      <a:cubicBezTo>
                        <a:pt x="1275715" y="443895"/>
                        <a:pt x="1214120" y="379760"/>
                        <a:pt x="1139190" y="314355"/>
                      </a:cubicBezTo>
                      <a:cubicBezTo>
                        <a:pt x="1064260" y="248950"/>
                        <a:pt x="963295" y="160050"/>
                        <a:pt x="891540" y="108615"/>
                      </a:cubicBezTo>
                      <a:cubicBezTo>
                        <a:pt x="819785" y="57180"/>
                        <a:pt x="796925" y="20985"/>
                        <a:pt x="708660" y="5745"/>
                      </a:cubicBezTo>
                      <a:cubicBezTo>
                        <a:pt x="620395" y="-9495"/>
                        <a:pt x="459105" y="9555"/>
                        <a:pt x="361950" y="17175"/>
                      </a:cubicBezTo>
                      <a:cubicBezTo>
                        <a:pt x="264795" y="24795"/>
                        <a:pt x="186055" y="44480"/>
                        <a:pt x="125730" y="51465"/>
                      </a:cubicBezTo>
                      <a:cubicBezTo>
                        <a:pt x="65405" y="58450"/>
                        <a:pt x="32702" y="58767"/>
                        <a:pt x="0" y="59085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03" name="Freihandform: Form 28">
                  <a:extLst>
                    <a:ext uri="{FF2B5EF4-FFF2-40B4-BE49-F238E27FC236}">
                      <a16:creationId xmlns:a16="http://schemas.microsoft.com/office/drawing/2014/main" id="{B42E45F4-DE30-85D4-7FC2-E363137D4E71}"/>
                    </a:ext>
                  </a:extLst>
                </p:cNvPr>
                <p:cNvSpPr/>
                <p:nvPr/>
              </p:nvSpPr>
              <p:spPr>
                <a:xfrm>
                  <a:off x="7790389" y="2364320"/>
                  <a:ext cx="1400649" cy="767482"/>
                </a:xfrm>
                <a:custGeom>
                  <a:avLst/>
                  <a:gdLst>
                    <a:gd name="connsiteX0" fmla="*/ 1424940 w 1424940"/>
                    <a:gd name="connsiteY0" fmla="*/ 783932 h 783932"/>
                    <a:gd name="connsiteX1" fmla="*/ 1261110 w 1424940"/>
                    <a:gd name="connsiteY1" fmla="*/ 631532 h 783932"/>
                    <a:gd name="connsiteX2" fmla="*/ 1062990 w 1424940"/>
                    <a:gd name="connsiteY2" fmla="*/ 425792 h 783932"/>
                    <a:gd name="connsiteX3" fmla="*/ 861060 w 1424940"/>
                    <a:gd name="connsiteY3" fmla="*/ 193382 h 783932"/>
                    <a:gd name="connsiteX4" fmla="*/ 571500 w 1424940"/>
                    <a:gd name="connsiteY4" fmla="*/ 2882 h 783932"/>
                    <a:gd name="connsiteX5" fmla="*/ 281940 w 1424940"/>
                    <a:gd name="connsiteY5" fmla="*/ 82892 h 783932"/>
                    <a:gd name="connsiteX6" fmla="*/ 0 w 1424940"/>
                    <a:gd name="connsiteY6" fmla="*/ 143852 h 783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24940" h="783932">
                      <a:moveTo>
                        <a:pt x="1424940" y="783932"/>
                      </a:moveTo>
                      <a:cubicBezTo>
                        <a:pt x="1373187" y="737577"/>
                        <a:pt x="1321435" y="691222"/>
                        <a:pt x="1261110" y="631532"/>
                      </a:cubicBezTo>
                      <a:cubicBezTo>
                        <a:pt x="1200785" y="571842"/>
                        <a:pt x="1129665" y="498817"/>
                        <a:pt x="1062990" y="425792"/>
                      </a:cubicBezTo>
                      <a:cubicBezTo>
                        <a:pt x="996315" y="352767"/>
                        <a:pt x="942975" y="263867"/>
                        <a:pt x="861060" y="193382"/>
                      </a:cubicBezTo>
                      <a:cubicBezTo>
                        <a:pt x="779145" y="122897"/>
                        <a:pt x="668020" y="21297"/>
                        <a:pt x="571500" y="2882"/>
                      </a:cubicBezTo>
                      <a:cubicBezTo>
                        <a:pt x="474980" y="-15533"/>
                        <a:pt x="377190" y="59397"/>
                        <a:pt x="281940" y="82892"/>
                      </a:cubicBezTo>
                      <a:cubicBezTo>
                        <a:pt x="186690" y="106387"/>
                        <a:pt x="60325" y="129882"/>
                        <a:pt x="0" y="143852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04" name="Freihandform: Form 29">
                  <a:extLst>
                    <a:ext uri="{FF2B5EF4-FFF2-40B4-BE49-F238E27FC236}">
                      <a16:creationId xmlns:a16="http://schemas.microsoft.com/office/drawing/2014/main" id="{6D25D7B4-8011-1213-FB79-B19AD4060D38}"/>
                    </a:ext>
                  </a:extLst>
                </p:cNvPr>
                <p:cNvSpPr/>
                <p:nvPr/>
              </p:nvSpPr>
              <p:spPr>
                <a:xfrm>
                  <a:off x="8673833" y="1583455"/>
                  <a:ext cx="991076" cy="1389537"/>
                </a:xfrm>
                <a:custGeom>
                  <a:avLst/>
                  <a:gdLst>
                    <a:gd name="connsiteX0" fmla="*/ 1009650 w 1009650"/>
                    <a:gd name="connsiteY0" fmla="*/ 1389537 h 1389537"/>
                    <a:gd name="connsiteX1" fmla="*/ 906780 w 1009650"/>
                    <a:gd name="connsiteY1" fmla="*/ 1248567 h 1389537"/>
                    <a:gd name="connsiteX2" fmla="*/ 788670 w 1009650"/>
                    <a:gd name="connsiteY2" fmla="*/ 1023777 h 1389537"/>
                    <a:gd name="connsiteX3" fmla="*/ 628650 w 1009650"/>
                    <a:gd name="connsiteY3" fmla="*/ 688497 h 1389537"/>
                    <a:gd name="connsiteX4" fmla="*/ 453390 w 1009650"/>
                    <a:gd name="connsiteY4" fmla="*/ 318927 h 1389537"/>
                    <a:gd name="connsiteX5" fmla="*/ 327660 w 1009650"/>
                    <a:gd name="connsiteY5" fmla="*/ 86517 h 1389537"/>
                    <a:gd name="connsiteX6" fmla="*/ 194310 w 1009650"/>
                    <a:gd name="connsiteY6" fmla="*/ 2697 h 1389537"/>
                    <a:gd name="connsiteX7" fmla="*/ 80010 w 1009650"/>
                    <a:gd name="connsiteY7" fmla="*/ 25557 h 1389537"/>
                    <a:gd name="connsiteX8" fmla="*/ 0 w 1009650"/>
                    <a:gd name="connsiteY8" fmla="*/ 75087 h 1389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9650" h="1389537">
                      <a:moveTo>
                        <a:pt x="1009650" y="1389537"/>
                      </a:moveTo>
                      <a:cubicBezTo>
                        <a:pt x="976630" y="1349532"/>
                        <a:pt x="943610" y="1309527"/>
                        <a:pt x="906780" y="1248567"/>
                      </a:cubicBezTo>
                      <a:cubicBezTo>
                        <a:pt x="869950" y="1187607"/>
                        <a:pt x="835025" y="1117122"/>
                        <a:pt x="788670" y="1023777"/>
                      </a:cubicBezTo>
                      <a:cubicBezTo>
                        <a:pt x="742315" y="930432"/>
                        <a:pt x="628650" y="688497"/>
                        <a:pt x="628650" y="688497"/>
                      </a:cubicBezTo>
                      <a:cubicBezTo>
                        <a:pt x="572770" y="571022"/>
                        <a:pt x="503555" y="419257"/>
                        <a:pt x="453390" y="318927"/>
                      </a:cubicBezTo>
                      <a:cubicBezTo>
                        <a:pt x="403225" y="218597"/>
                        <a:pt x="370840" y="139222"/>
                        <a:pt x="327660" y="86517"/>
                      </a:cubicBezTo>
                      <a:cubicBezTo>
                        <a:pt x="284480" y="33812"/>
                        <a:pt x="235585" y="12857"/>
                        <a:pt x="194310" y="2697"/>
                      </a:cubicBezTo>
                      <a:cubicBezTo>
                        <a:pt x="153035" y="-7463"/>
                        <a:pt x="112395" y="13492"/>
                        <a:pt x="80010" y="25557"/>
                      </a:cubicBezTo>
                      <a:cubicBezTo>
                        <a:pt x="47625" y="37622"/>
                        <a:pt x="23812" y="56354"/>
                        <a:pt x="0" y="75087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05" name="Freihandform: Form 30">
                  <a:extLst>
                    <a:ext uri="{FF2B5EF4-FFF2-40B4-BE49-F238E27FC236}">
                      <a16:creationId xmlns:a16="http://schemas.microsoft.com/office/drawing/2014/main" id="{FB8D4036-70F7-FBCB-3435-BDC144C73E13}"/>
                    </a:ext>
                  </a:extLst>
                </p:cNvPr>
                <p:cNvSpPr/>
                <p:nvPr/>
              </p:nvSpPr>
              <p:spPr>
                <a:xfrm>
                  <a:off x="8822423" y="1353662"/>
                  <a:ext cx="952975" cy="1588850"/>
                </a:xfrm>
                <a:custGeom>
                  <a:avLst/>
                  <a:gdLst>
                    <a:gd name="connsiteX0" fmla="*/ 982980 w 982980"/>
                    <a:gd name="connsiteY0" fmla="*/ 1588850 h 1588850"/>
                    <a:gd name="connsiteX1" fmla="*/ 887730 w 982980"/>
                    <a:gd name="connsiteY1" fmla="*/ 1421210 h 1588850"/>
                    <a:gd name="connsiteX2" fmla="*/ 781050 w 982980"/>
                    <a:gd name="connsiteY2" fmla="*/ 1219280 h 1588850"/>
                    <a:gd name="connsiteX3" fmla="*/ 651510 w 982980"/>
                    <a:gd name="connsiteY3" fmla="*/ 876380 h 1588850"/>
                    <a:gd name="connsiteX4" fmla="*/ 556260 w 982980"/>
                    <a:gd name="connsiteY4" fmla="*/ 617300 h 1588850"/>
                    <a:gd name="connsiteX5" fmla="*/ 438150 w 982980"/>
                    <a:gd name="connsiteY5" fmla="*/ 316310 h 1588850"/>
                    <a:gd name="connsiteX6" fmla="*/ 270510 w 982980"/>
                    <a:gd name="connsiteY6" fmla="*/ 64850 h 1588850"/>
                    <a:gd name="connsiteX7" fmla="*/ 148590 w 982980"/>
                    <a:gd name="connsiteY7" fmla="*/ 80 h 1588850"/>
                    <a:gd name="connsiteX8" fmla="*/ 0 w 982980"/>
                    <a:gd name="connsiteY8" fmla="*/ 72470 h 1588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82980" h="1588850">
                      <a:moveTo>
                        <a:pt x="982980" y="1588850"/>
                      </a:moveTo>
                      <a:cubicBezTo>
                        <a:pt x="952182" y="1535827"/>
                        <a:pt x="921385" y="1482805"/>
                        <a:pt x="887730" y="1421210"/>
                      </a:cubicBezTo>
                      <a:cubicBezTo>
                        <a:pt x="854075" y="1359615"/>
                        <a:pt x="820420" y="1310085"/>
                        <a:pt x="781050" y="1219280"/>
                      </a:cubicBezTo>
                      <a:cubicBezTo>
                        <a:pt x="741680" y="1128475"/>
                        <a:pt x="688975" y="976710"/>
                        <a:pt x="651510" y="876380"/>
                      </a:cubicBezTo>
                      <a:cubicBezTo>
                        <a:pt x="614045" y="776050"/>
                        <a:pt x="591820" y="710645"/>
                        <a:pt x="556260" y="617300"/>
                      </a:cubicBezTo>
                      <a:cubicBezTo>
                        <a:pt x="520700" y="523955"/>
                        <a:pt x="485775" y="408385"/>
                        <a:pt x="438150" y="316310"/>
                      </a:cubicBezTo>
                      <a:cubicBezTo>
                        <a:pt x="390525" y="224235"/>
                        <a:pt x="318770" y="117555"/>
                        <a:pt x="270510" y="64850"/>
                      </a:cubicBezTo>
                      <a:cubicBezTo>
                        <a:pt x="222250" y="12145"/>
                        <a:pt x="193675" y="-1190"/>
                        <a:pt x="148590" y="80"/>
                      </a:cubicBezTo>
                      <a:cubicBezTo>
                        <a:pt x="103505" y="1350"/>
                        <a:pt x="51752" y="36910"/>
                        <a:pt x="0" y="7247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06" name="Freihandform: Form 447">
                  <a:extLst>
                    <a:ext uri="{FF2B5EF4-FFF2-40B4-BE49-F238E27FC236}">
                      <a16:creationId xmlns:a16="http://schemas.microsoft.com/office/drawing/2014/main" id="{543119D3-A0F4-338E-38CB-1F6CFAF9AF24}"/>
                    </a:ext>
                  </a:extLst>
                </p:cNvPr>
                <p:cNvSpPr/>
                <p:nvPr/>
              </p:nvSpPr>
              <p:spPr>
                <a:xfrm>
                  <a:off x="8965663" y="1124735"/>
                  <a:ext cx="924035" cy="1775867"/>
                </a:xfrm>
                <a:custGeom>
                  <a:avLst/>
                  <a:gdLst>
                    <a:gd name="connsiteX0" fmla="*/ 933450 w 933450"/>
                    <a:gd name="connsiteY0" fmla="*/ 1775867 h 1775867"/>
                    <a:gd name="connsiteX1" fmla="*/ 807720 w 933450"/>
                    <a:gd name="connsiteY1" fmla="*/ 1532027 h 1775867"/>
                    <a:gd name="connsiteX2" fmla="*/ 742950 w 933450"/>
                    <a:gd name="connsiteY2" fmla="*/ 1394867 h 1775867"/>
                    <a:gd name="connsiteX3" fmla="*/ 617220 w 933450"/>
                    <a:gd name="connsiteY3" fmla="*/ 1067207 h 1775867"/>
                    <a:gd name="connsiteX4" fmla="*/ 499110 w 933450"/>
                    <a:gd name="connsiteY4" fmla="*/ 697637 h 1775867"/>
                    <a:gd name="connsiteX5" fmla="*/ 381000 w 933450"/>
                    <a:gd name="connsiteY5" fmla="*/ 392837 h 1775867"/>
                    <a:gd name="connsiteX6" fmla="*/ 289560 w 933450"/>
                    <a:gd name="connsiteY6" fmla="*/ 156617 h 1775867"/>
                    <a:gd name="connsiteX7" fmla="*/ 133350 w 933450"/>
                    <a:gd name="connsiteY7" fmla="*/ 4217 h 1775867"/>
                    <a:gd name="connsiteX8" fmla="*/ 0 w 933450"/>
                    <a:gd name="connsiteY8" fmla="*/ 57557 h 1775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33450" h="1775867">
                      <a:moveTo>
                        <a:pt x="933450" y="1775867"/>
                      </a:moveTo>
                      <a:cubicBezTo>
                        <a:pt x="886460" y="1684427"/>
                        <a:pt x="839470" y="1595527"/>
                        <a:pt x="807720" y="1532027"/>
                      </a:cubicBezTo>
                      <a:cubicBezTo>
                        <a:pt x="775970" y="1468527"/>
                        <a:pt x="774700" y="1472337"/>
                        <a:pt x="742950" y="1394867"/>
                      </a:cubicBezTo>
                      <a:cubicBezTo>
                        <a:pt x="711200" y="1317397"/>
                        <a:pt x="657860" y="1183412"/>
                        <a:pt x="617220" y="1067207"/>
                      </a:cubicBezTo>
                      <a:cubicBezTo>
                        <a:pt x="576580" y="951002"/>
                        <a:pt x="538480" y="810032"/>
                        <a:pt x="499110" y="697637"/>
                      </a:cubicBezTo>
                      <a:cubicBezTo>
                        <a:pt x="459740" y="585242"/>
                        <a:pt x="415925" y="483007"/>
                        <a:pt x="381000" y="392837"/>
                      </a:cubicBezTo>
                      <a:cubicBezTo>
                        <a:pt x="346075" y="302667"/>
                        <a:pt x="330835" y="221387"/>
                        <a:pt x="289560" y="156617"/>
                      </a:cubicBezTo>
                      <a:cubicBezTo>
                        <a:pt x="248285" y="91847"/>
                        <a:pt x="181610" y="20727"/>
                        <a:pt x="133350" y="4217"/>
                      </a:cubicBezTo>
                      <a:cubicBezTo>
                        <a:pt x="85090" y="-12293"/>
                        <a:pt x="42545" y="22632"/>
                        <a:pt x="0" y="57557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325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07" name="Freihandform: Form 454">
                  <a:extLst>
                    <a:ext uri="{FF2B5EF4-FFF2-40B4-BE49-F238E27FC236}">
                      <a16:creationId xmlns:a16="http://schemas.microsoft.com/office/drawing/2014/main" id="{9E055436-0ADC-3B66-F60E-FC9794352141}"/>
                    </a:ext>
                  </a:extLst>
                </p:cNvPr>
                <p:cNvSpPr/>
                <p:nvPr/>
              </p:nvSpPr>
              <p:spPr>
                <a:xfrm>
                  <a:off x="9198659" y="806529"/>
                  <a:ext cx="919640" cy="2013237"/>
                </a:xfrm>
                <a:custGeom>
                  <a:avLst/>
                  <a:gdLst>
                    <a:gd name="connsiteX0" fmla="*/ 941070 w 941070"/>
                    <a:gd name="connsiteY0" fmla="*/ 2024761 h 2024761"/>
                    <a:gd name="connsiteX1" fmla="*/ 826770 w 941070"/>
                    <a:gd name="connsiteY1" fmla="*/ 1788541 h 2024761"/>
                    <a:gd name="connsiteX2" fmla="*/ 704850 w 941070"/>
                    <a:gd name="connsiteY2" fmla="*/ 1453261 h 2024761"/>
                    <a:gd name="connsiteX3" fmla="*/ 537210 w 941070"/>
                    <a:gd name="connsiteY3" fmla="*/ 919861 h 2024761"/>
                    <a:gd name="connsiteX4" fmla="*/ 407670 w 941070"/>
                    <a:gd name="connsiteY4" fmla="*/ 447421 h 2024761"/>
                    <a:gd name="connsiteX5" fmla="*/ 266700 w 941070"/>
                    <a:gd name="connsiteY5" fmla="*/ 115951 h 2024761"/>
                    <a:gd name="connsiteX6" fmla="*/ 167640 w 941070"/>
                    <a:gd name="connsiteY6" fmla="*/ 1651 h 2024761"/>
                    <a:gd name="connsiteX7" fmla="*/ 0 w 941070"/>
                    <a:gd name="connsiteY7" fmla="*/ 58801 h 20247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41070" h="2024761">
                      <a:moveTo>
                        <a:pt x="941070" y="2024761"/>
                      </a:moveTo>
                      <a:cubicBezTo>
                        <a:pt x="903605" y="1954276"/>
                        <a:pt x="866140" y="1883791"/>
                        <a:pt x="826770" y="1788541"/>
                      </a:cubicBezTo>
                      <a:cubicBezTo>
                        <a:pt x="787400" y="1693291"/>
                        <a:pt x="753110" y="1598041"/>
                        <a:pt x="704850" y="1453261"/>
                      </a:cubicBezTo>
                      <a:cubicBezTo>
                        <a:pt x="656590" y="1308481"/>
                        <a:pt x="586740" y="1087501"/>
                        <a:pt x="537210" y="919861"/>
                      </a:cubicBezTo>
                      <a:cubicBezTo>
                        <a:pt x="487680" y="752221"/>
                        <a:pt x="452755" y="581406"/>
                        <a:pt x="407670" y="447421"/>
                      </a:cubicBezTo>
                      <a:cubicBezTo>
                        <a:pt x="362585" y="313436"/>
                        <a:pt x="306705" y="190246"/>
                        <a:pt x="266700" y="115951"/>
                      </a:cubicBezTo>
                      <a:cubicBezTo>
                        <a:pt x="226695" y="41656"/>
                        <a:pt x="212090" y="11176"/>
                        <a:pt x="167640" y="1651"/>
                      </a:cubicBezTo>
                      <a:cubicBezTo>
                        <a:pt x="123190" y="-7874"/>
                        <a:pt x="61595" y="25463"/>
                        <a:pt x="0" y="58801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325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08" name="Freihandform: Form 455">
                  <a:extLst>
                    <a:ext uri="{FF2B5EF4-FFF2-40B4-BE49-F238E27FC236}">
                      <a16:creationId xmlns:a16="http://schemas.microsoft.com/office/drawing/2014/main" id="{713C1085-2726-52BB-96B6-88D84BAA9A19}"/>
                    </a:ext>
                  </a:extLst>
                </p:cNvPr>
                <p:cNvSpPr/>
                <p:nvPr/>
              </p:nvSpPr>
              <p:spPr>
                <a:xfrm>
                  <a:off x="9355347" y="716522"/>
                  <a:ext cx="892492" cy="2082644"/>
                </a:xfrm>
                <a:custGeom>
                  <a:avLst/>
                  <a:gdLst>
                    <a:gd name="connsiteX0" fmla="*/ 906780 w 906780"/>
                    <a:gd name="connsiteY0" fmla="*/ 2096450 h 2096450"/>
                    <a:gd name="connsiteX1" fmla="*/ 792480 w 906780"/>
                    <a:gd name="connsiteY1" fmla="*/ 1871660 h 2096450"/>
                    <a:gd name="connsiteX2" fmla="*/ 693420 w 906780"/>
                    <a:gd name="connsiteY2" fmla="*/ 1646870 h 2096450"/>
                    <a:gd name="connsiteX3" fmla="*/ 594360 w 906780"/>
                    <a:gd name="connsiteY3" fmla="*/ 1284920 h 2096450"/>
                    <a:gd name="connsiteX4" fmla="*/ 449580 w 906780"/>
                    <a:gd name="connsiteY4" fmla="*/ 808670 h 2096450"/>
                    <a:gd name="connsiteX5" fmla="*/ 354330 w 906780"/>
                    <a:gd name="connsiteY5" fmla="*/ 442910 h 2096450"/>
                    <a:gd name="connsiteX6" fmla="*/ 243840 w 906780"/>
                    <a:gd name="connsiteY6" fmla="*/ 164780 h 2096450"/>
                    <a:gd name="connsiteX7" fmla="*/ 102870 w 906780"/>
                    <a:gd name="connsiteY7" fmla="*/ 12380 h 2096450"/>
                    <a:gd name="connsiteX8" fmla="*/ 0 w 906780"/>
                    <a:gd name="connsiteY8" fmla="*/ 20000 h 2096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06780" h="2096450">
                      <a:moveTo>
                        <a:pt x="906780" y="2096450"/>
                      </a:moveTo>
                      <a:cubicBezTo>
                        <a:pt x="867410" y="2021520"/>
                        <a:pt x="828040" y="1946590"/>
                        <a:pt x="792480" y="1871660"/>
                      </a:cubicBezTo>
                      <a:cubicBezTo>
                        <a:pt x="756920" y="1796730"/>
                        <a:pt x="726440" y="1744660"/>
                        <a:pt x="693420" y="1646870"/>
                      </a:cubicBezTo>
                      <a:cubicBezTo>
                        <a:pt x="660400" y="1549080"/>
                        <a:pt x="635000" y="1424620"/>
                        <a:pt x="594360" y="1284920"/>
                      </a:cubicBezTo>
                      <a:cubicBezTo>
                        <a:pt x="553720" y="1145220"/>
                        <a:pt x="489585" y="949005"/>
                        <a:pt x="449580" y="808670"/>
                      </a:cubicBezTo>
                      <a:cubicBezTo>
                        <a:pt x="409575" y="668335"/>
                        <a:pt x="388620" y="550225"/>
                        <a:pt x="354330" y="442910"/>
                      </a:cubicBezTo>
                      <a:cubicBezTo>
                        <a:pt x="320040" y="335595"/>
                        <a:pt x="285750" y="236535"/>
                        <a:pt x="243840" y="164780"/>
                      </a:cubicBezTo>
                      <a:cubicBezTo>
                        <a:pt x="201930" y="93025"/>
                        <a:pt x="143510" y="36510"/>
                        <a:pt x="102870" y="12380"/>
                      </a:cubicBezTo>
                      <a:cubicBezTo>
                        <a:pt x="62230" y="-11750"/>
                        <a:pt x="31115" y="4125"/>
                        <a:pt x="0" y="2000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40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09" name="Freihandform: Form 456">
                  <a:extLst>
                    <a:ext uri="{FF2B5EF4-FFF2-40B4-BE49-F238E27FC236}">
                      <a16:creationId xmlns:a16="http://schemas.microsoft.com/office/drawing/2014/main" id="{C7D0EF2C-FA3E-3511-D16A-5D68DED44DE7}"/>
                    </a:ext>
                  </a:extLst>
                </p:cNvPr>
                <p:cNvSpPr/>
                <p:nvPr/>
              </p:nvSpPr>
              <p:spPr>
                <a:xfrm>
                  <a:off x="9585963" y="668401"/>
                  <a:ext cx="771414" cy="2114091"/>
                </a:xfrm>
                <a:custGeom>
                  <a:avLst/>
                  <a:gdLst>
                    <a:gd name="connsiteX0" fmla="*/ 758190 w 758190"/>
                    <a:gd name="connsiteY0" fmla="*/ 2114550 h 2114550"/>
                    <a:gd name="connsiteX1" fmla="*/ 670560 w 758190"/>
                    <a:gd name="connsiteY1" fmla="*/ 1935480 h 2114550"/>
                    <a:gd name="connsiteX2" fmla="*/ 609600 w 758190"/>
                    <a:gd name="connsiteY2" fmla="*/ 1809750 h 2114550"/>
                    <a:gd name="connsiteX3" fmla="*/ 537210 w 758190"/>
                    <a:gd name="connsiteY3" fmla="*/ 1577340 h 2114550"/>
                    <a:gd name="connsiteX4" fmla="*/ 461010 w 758190"/>
                    <a:gd name="connsiteY4" fmla="*/ 1322070 h 2114550"/>
                    <a:gd name="connsiteX5" fmla="*/ 358140 w 758190"/>
                    <a:gd name="connsiteY5" fmla="*/ 994410 h 2114550"/>
                    <a:gd name="connsiteX6" fmla="*/ 262890 w 758190"/>
                    <a:gd name="connsiteY6" fmla="*/ 621030 h 2114550"/>
                    <a:gd name="connsiteX7" fmla="*/ 167640 w 758190"/>
                    <a:gd name="connsiteY7" fmla="*/ 342900 h 2114550"/>
                    <a:gd name="connsiteX8" fmla="*/ 106680 w 758190"/>
                    <a:gd name="connsiteY8" fmla="*/ 171450 h 2114550"/>
                    <a:gd name="connsiteX9" fmla="*/ 0 w 758190"/>
                    <a:gd name="connsiteY9" fmla="*/ 0 h 2114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58190" h="2114550">
                      <a:moveTo>
                        <a:pt x="758190" y="2114550"/>
                      </a:moveTo>
                      <a:lnTo>
                        <a:pt x="670560" y="1935480"/>
                      </a:lnTo>
                      <a:cubicBezTo>
                        <a:pt x="645795" y="1884680"/>
                        <a:pt x="631825" y="1869440"/>
                        <a:pt x="609600" y="1809750"/>
                      </a:cubicBezTo>
                      <a:cubicBezTo>
                        <a:pt x="587375" y="1750060"/>
                        <a:pt x="561975" y="1658620"/>
                        <a:pt x="537210" y="1577340"/>
                      </a:cubicBezTo>
                      <a:cubicBezTo>
                        <a:pt x="512445" y="1496060"/>
                        <a:pt x="490855" y="1419225"/>
                        <a:pt x="461010" y="1322070"/>
                      </a:cubicBezTo>
                      <a:cubicBezTo>
                        <a:pt x="431165" y="1224915"/>
                        <a:pt x="391160" y="1111250"/>
                        <a:pt x="358140" y="994410"/>
                      </a:cubicBezTo>
                      <a:cubicBezTo>
                        <a:pt x="325120" y="877570"/>
                        <a:pt x="294640" y="729615"/>
                        <a:pt x="262890" y="621030"/>
                      </a:cubicBezTo>
                      <a:cubicBezTo>
                        <a:pt x="231140" y="512445"/>
                        <a:pt x="193675" y="417830"/>
                        <a:pt x="167640" y="342900"/>
                      </a:cubicBezTo>
                      <a:cubicBezTo>
                        <a:pt x="141605" y="267970"/>
                        <a:pt x="134620" y="228600"/>
                        <a:pt x="106680" y="171450"/>
                      </a:cubicBezTo>
                      <a:cubicBezTo>
                        <a:pt x="78740" y="114300"/>
                        <a:pt x="31750" y="35560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40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10" name="Freihandform: Form 457">
                  <a:extLst>
                    <a:ext uri="{FF2B5EF4-FFF2-40B4-BE49-F238E27FC236}">
                      <a16:creationId xmlns:a16="http://schemas.microsoft.com/office/drawing/2014/main" id="{86F5A4E9-7C6D-5265-0A44-4C06CEA2BF13}"/>
                    </a:ext>
                  </a:extLst>
                </p:cNvPr>
                <p:cNvSpPr/>
                <p:nvPr/>
              </p:nvSpPr>
              <p:spPr>
                <a:xfrm>
                  <a:off x="9724440" y="699848"/>
                  <a:ext cx="751047" cy="2071214"/>
                </a:xfrm>
                <a:custGeom>
                  <a:avLst/>
                  <a:gdLst>
                    <a:gd name="connsiteX0" fmla="*/ 731520 w 731520"/>
                    <a:gd name="connsiteY0" fmla="*/ 2057400 h 2057400"/>
                    <a:gd name="connsiteX1" fmla="*/ 590550 w 731520"/>
                    <a:gd name="connsiteY1" fmla="*/ 1783080 h 2057400"/>
                    <a:gd name="connsiteX2" fmla="*/ 518160 w 731520"/>
                    <a:gd name="connsiteY2" fmla="*/ 1581150 h 2057400"/>
                    <a:gd name="connsiteX3" fmla="*/ 430530 w 731520"/>
                    <a:gd name="connsiteY3" fmla="*/ 1318260 h 2057400"/>
                    <a:gd name="connsiteX4" fmla="*/ 354330 w 731520"/>
                    <a:gd name="connsiteY4" fmla="*/ 1047750 h 2057400"/>
                    <a:gd name="connsiteX5" fmla="*/ 259080 w 731520"/>
                    <a:gd name="connsiteY5" fmla="*/ 693420 h 2057400"/>
                    <a:gd name="connsiteX6" fmla="*/ 190500 w 731520"/>
                    <a:gd name="connsiteY6" fmla="*/ 461010 h 2057400"/>
                    <a:gd name="connsiteX7" fmla="*/ 80010 w 731520"/>
                    <a:gd name="connsiteY7" fmla="*/ 140970 h 2057400"/>
                    <a:gd name="connsiteX8" fmla="*/ 0 w 731520"/>
                    <a:gd name="connsiteY8" fmla="*/ 0 h 2057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1520" h="2057400">
                      <a:moveTo>
                        <a:pt x="731520" y="2057400"/>
                      </a:moveTo>
                      <a:cubicBezTo>
                        <a:pt x="678815" y="1959927"/>
                        <a:pt x="626110" y="1862455"/>
                        <a:pt x="590550" y="1783080"/>
                      </a:cubicBezTo>
                      <a:cubicBezTo>
                        <a:pt x="554990" y="1703705"/>
                        <a:pt x="544830" y="1658620"/>
                        <a:pt x="518160" y="1581150"/>
                      </a:cubicBezTo>
                      <a:cubicBezTo>
                        <a:pt x="491490" y="1503680"/>
                        <a:pt x="457835" y="1407160"/>
                        <a:pt x="430530" y="1318260"/>
                      </a:cubicBezTo>
                      <a:cubicBezTo>
                        <a:pt x="403225" y="1229360"/>
                        <a:pt x="382905" y="1151890"/>
                        <a:pt x="354330" y="1047750"/>
                      </a:cubicBezTo>
                      <a:cubicBezTo>
                        <a:pt x="325755" y="943610"/>
                        <a:pt x="286385" y="791210"/>
                        <a:pt x="259080" y="693420"/>
                      </a:cubicBezTo>
                      <a:cubicBezTo>
                        <a:pt x="231775" y="595630"/>
                        <a:pt x="220345" y="553085"/>
                        <a:pt x="190500" y="461010"/>
                      </a:cubicBezTo>
                      <a:cubicBezTo>
                        <a:pt x="160655" y="368935"/>
                        <a:pt x="111760" y="217805"/>
                        <a:pt x="80010" y="140970"/>
                      </a:cubicBezTo>
                      <a:cubicBezTo>
                        <a:pt x="48260" y="64135"/>
                        <a:pt x="24130" y="32067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40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11" name="Freihandform: Form 458">
                  <a:extLst>
                    <a:ext uri="{FF2B5EF4-FFF2-40B4-BE49-F238E27FC236}">
                      <a16:creationId xmlns:a16="http://schemas.microsoft.com/office/drawing/2014/main" id="{8013ECF1-DFC5-7C71-70AA-7E8524E31B1C}"/>
                    </a:ext>
                  </a:extLst>
                </p:cNvPr>
                <p:cNvSpPr/>
                <p:nvPr/>
              </p:nvSpPr>
              <p:spPr>
                <a:xfrm>
                  <a:off x="9897319" y="850822"/>
                  <a:ext cx="681990" cy="1920240"/>
                </a:xfrm>
                <a:custGeom>
                  <a:avLst/>
                  <a:gdLst>
                    <a:gd name="connsiteX0" fmla="*/ 681990 w 681990"/>
                    <a:gd name="connsiteY0" fmla="*/ 1920240 h 1920240"/>
                    <a:gd name="connsiteX1" fmla="*/ 548640 w 681990"/>
                    <a:gd name="connsiteY1" fmla="*/ 1672590 h 1920240"/>
                    <a:gd name="connsiteX2" fmla="*/ 472440 w 681990"/>
                    <a:gd name="connsiteY2" fmla="*/ 1409700 h 1920240"/>
                    <a:gd name="connsiteX3" fmla="*/ 354330 w 681990"/>
                    <a:gd name="connsiteY3" fmla="*/ 1051560 h 1920240"/>
                    <a:gd name="connsiteX4" fmla="*/ 228600 w 681990"/>
                    <a:gd name="connsiteY4" fmla="*/ 640080 h 1920240"/>
                    <a:gd name="connsiteX5" fmla="*/ 140970 w 681990"/>
                    <a:gd name="connsiteY5" fmla="*/ 381000 h 1920240"/>
                    <a:gd name="connsiteX6" fmla="*/ 41910 w 681990"/>
                    <a:gd name="connsiteY6" fmla="*/ 76200 h 1920240"/>
                    <a:gd name="connsiteX7" fmla="*/ 0 w 681990"/>
                    <a:gd name="connsiteY7" fmla="*/ 0 h 1920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81990" h="1920240">
                      <a:moveTo>
                        <a:pt x="681990" y="1920240"/>
                      </a:moveTo>
                      <a:cubicBezTo>
                        <a:pt x="632777" y="1838960"/>
                        <a:pt x="583565" y="1757680"/>
                        <a:pt x="548640" y="1672590"/>
                      </a:cubicBezTo>
                      <a:cubicBezTo>
                        <a:pt x="513715" y="1587500"/>
                        <a:pt x="504825" y="1513205"/>
                        <a:pt x="472440" y="1409700"/>
                      </a:cubicBezTo>
                      <a:cubicBezTo>
                        <a:pt x="440055" y="1306195"/>
                        <a:pt x="394970" y="1179830"/>
                        <a:pt x="354330" y="1051560"/>
                      </a:cubicBezTo>
                      <a:cubicBezTo>
                        <a:pt x="313690" y="923290"/>
                        <a:pt x="264160" y="751840"/>
                        <a:pt x="228600" y="640080"/>
                      </a:cubicBezTo>
                      <a:cubicBezTo>
                        <a:pt x="193040" y="528320"/>
                        <a:pt x="172085" y="474980"/>
                        <a:pt x="140970" y="381000"/>
                      </a:cubicBezTo>
                      <a:cubicBezTo>
                        <a:pt x="109855" y="287020"/>
                        <a:pt x="65405" y="139700"/>
                        <a:pt x="41910" y="76200"/>
                      </a:cubicBezTo>
                      <a:cubicBezTo>
                        <a:pt x="18415" y="12700"/>
                        <a:pt x="9207" y="6350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325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12" name="Freihandform: Form 459">
                  <a:extLst>
                    <a:ext uri="{FF2B5EF4-FFF2-40B4-BE49-F238E27FC236}">
                      <a16:creationId xmlns:a16="http://schemas.microsoft.com/office/drawing/2014/main" id="{8B591F33-C730-F55B-AE15-CA50A3126277}"/>
                    </a:ext>
                  </a:extLst>
                </p:cNvPr>
                <p:cNvSpPr/>
                <p:nvPr/>
              </p:nvSpPr>
              <p:spPr>
                <a:xfrm>
                  <a:off x="10067815" y="1050847"/>
                  <a:ext cx="614364" cy="1720215"/>
                </a:xfrm>
                <a:custGeom>
                  <a:avLst/>
                  <a:gdLst>
                    <a:gd name="connsiteX0" fmla="*/ 605790 w 605790"/>
                    <a:gd name="connsiteY0" fmla="*/ 1695450 h 1695450"/>
                    <a:gd name="connsiteX1" fmla="*/ 556260 w 605790"/>
                    <a:gd name="connsiteY1" fmla="*/ 1569720 h 1695450"/>
                    <a:gd name="connsiteX2" fmla="*/ 487680 w 605790"/>
                    <a:gd name="connsiteY2" fmla="*/ 1440180 h 1695450"/>
                    <a:gd name="connsiteX3" fmla="*/ 381000 w 605790"/>
                    <a:gd name="connsiteY3" fmla="*/ 1150620 h 1695450"/>
                    <a:gd name="connsiteX4" fmla="*/ 293370 w 605790"/>
                    <a:gd name="connsiteY4" fmla="*/ 895350 h 1695450"/>
                    <a:gd name="connsiteX5" fmla="*/ 220980 w 605790"/>
                    <a:gd name="connsiteY5" fmla="*/ 640080 h 1695450"/>
                    <a:gd name="connsiteX6" fmla="*/ 137160 w 605790"/>
                    <a:gd name="connsiteY6" fmla="*/ 369570 h 1695450"/>
                    <a:gd name="connsiteX7" fmla="*/ 53340 w 605790"/>
                    <a:gd name="connsiteY7" fmla="*/ 133350 h 1695450"/>
                    <a:gd name="connsiteX8" fmla="*/ 0 w 605790"/>
                    <a:gd name="connsiteY8" fmla="*/ 0 h 1695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05790" h="1695450">
                      <a:moveTo>
                        <a:pt x="605790" y="1695450"/>
                      </a:moveTo>
                      <a:cubicBezTo>
                        <a:pt x="590867" y="1653857"/>
                        <a:pt x="575945" y="1612265"/>
                        <a:pt x="556260" y="1569720"/>
                      </a:cubicBezTo>
                      <a:cubicBezTo>
                        <a:pt x="536575" y="1527175"/>
                        <a:pt x="516890" y="1510030"/>
                        <a:pt x="487680" y="1440180"/>
                      </a:cubicBezTo>
                      <a:cubicBezTo>
                        <a:pt x="458470" y="1370330"/>
                        <a:pt x="413385" y="1241425"/>
                        <a:pt x="381000" y="1150620"/>
                      </a:cubicBezTo>
                      <a:cubicBezTo>
                        <a:pt x="348615" y="1059815"/>
                        <a:pt x="320040" y="980440"/>
                        <a:pt x="293370" y="895350"/>
                      </a:cubicBezTo>
                      <a:cubicBezTo>
                        <a:pt x="266700" y="810260"/>
                        <a:pt x="247015" y="727710"/>
                        <a:pt x="220980" y="640080"/>
                      </a:cubicBezTo>
                      <a:cubicBezTo>
                        <a:pt x="194945" y="552450"/>
                        <a:pt x="165100" y="454025"/>
                        <a:pt x="137160" y="369570"/>
                      </a:cubicBezTo>
                      <a:cubicBezTo>
                        <a:pt x="109220" y="285115"/>
                        <a:pt x="76200" y="194945"/>
                        <a:pt x="53340" y="133350"/>
                      </a:cubicBezTo>
                      <a:cubicBezTo>
                        <a:pt x="30480" y="71755"/>
                        <a:pt x="15240" y="35877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13" name="Freihandform: Form 460">
                  <a:extLst>
                    <a:ext uri="{FF2B5EF4-FFF2-40B4-BE49-F238E27FC236}">
                      <a16:creationId xmlns:a16="http://schemas.microsoft.com/office/drawing/2014/main" id="{20EE3434-C62E-094C-1BC4-7DE5B12FAAD6}"/>
                    </a:ext>
                  </a:extLst>
                </p:cNvPr>
                <p:cNvSpPr/>
                <p:nvPr/>
              </p:nvSpPr>
              <p:spPr>
                <a:xfrm>
                  <a:off x="10250489" y="1338264"/>
                  <a:ext cx="546467" cy="1444228"/>
                </a:xfrm>
                <a:custGeom>
                  <a:avLst/>
                  <a:gdLst>
                    <a:gd name="connsiteX0" fmla="*/ 537210 w 537210"/>
                    <a:gd name="connsiteY0" fmla="*/ 1463040 h 1463040"/>
                    <a:gd name="connsiteX1" fmla="*/ 411480 w 537210"/>
                    <a:gd name="connsiteY1" fmla="*/ 1234440 h 1463040"/>
                    <a:gd name="connsiteX2" fmla="*/ 323850 w 537210"/>
                    <a:gd name="connsiteY2" fmla="*/ 1036320 h 1463040"/>
                    <a:gd name="connsiteX3" fmla="*/ 262890 w 537210"/>
                    <a:gd name="connsiteY3" fmla="*/ 819150 h 1463040"/>
                    <a:gd name="connsiteX4" fmla="*/ 160020 w 537210"/>
                    <a:gd name="connsiteY4" fmla="*/ 521970 h 1463040"/>
                    <a:gd name="connsiteX5" fmla="*/ 83820 w 537210"/>
                    <a:gd name="connsiteY5" fmla="*/ 300990 h 1463040"/>
                    <a:gd name="connsiteX6" fmla="*/ 0 w 537210"/>
                    <a:gd name="connsiteY6" fmla="*/ 0 h 1463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37210" h="1463040">
                      <a:moveTo>
                        <a:pt x="537210" y="1463040"/>
                      </a:moveTo>
                      <a:lnTo>
                        <a:pt x="411480" y="1234440"/>
                      </a:lnTo>
                      <a:cubicBezTo>
                        <a:pt x="375920" y="1163320"/>
                        <a:pt x="323850" y="1036320"/>
                        <a:pt x="323850" y="1036320"/>
                      </a:cubicBezTo>
                      <a:cubicBezTo>
                        <a:pt x="299085" y="967105"/>
                        <a:pt x="290195" y="904875"/>
                        <a:pt x="262890" y="819150"/>
                      </a:cubicBezTo>
                      <a:cubicBezTo>
                        <a:pt x="235585" y="733425"/>
                        <a:pt x="189865" y="608330"/>
                        <a:pt x="160020" y="521970"/>
                      </a:cubicBezTo>
                      <a:cubicBezTo>
                        <a:pt x="130175" y="435610"/>
                        <a:pt x="110490" y="387985"/>
                        <a:pt x="83820" y="300990"/>
                      </a:cubicBezTo>
                      <a:cubicBezTo>
                        <a:pt x="57150" y="213995"/>
                        <a:pt x="28575" y="106997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14" name="Freihandform: Form 461">
                  <a:extLst>
                    <a:ext uri="{FF2B5EF4-FFF2-40B4-BE49-F238E27FC236}">
                      <a16:creationId xmlns:a16="http://schemas.microsoft.com/office/drawing/2014/main" id="{B6B646FD-DD62-F1C0-791B-CFD069ABDDD0}"/>
                    </a:ext>
                  </a:extLst>
                </p:cNvPr>
                <p:cNvSpPr/>
                <p:nvPr/>
              </p:nvSpPr>
              <p:spPr>
                <a:xfrm>
                  <a:off x="10365949" y="1517572"/>
                  <a:ext cx="560070" cy="1287780"/>
                </a:xfrm>
                <a:custGeom>
                  <a:avLst/>
                  <a:gdLst>
                    <a:gd name="connsiteX0" fmla="*/ 560070 w 560070"/>
                    <a:gd name="connsiteY0" fmla="*/ 1287780 h 1287780"/>
                    <a:gd name="connsiteX1" fmla="*/ 430530 w 560070"/>
                    <a:gd name="connsiteY1" fmla="*/ 1074420 h 1287780"/>
                    <a:gd name="connsiteX2" fmla="*/ 373380 w 560070"/>
                    <a:gd name="connsiteY2" fmla="*/ 944880 h 1287780"/>
                    <a:gd name="connsiteX3" fmla="*/ 304800 w 560070"/>
                    <a:gd name="connsiteY3" fmla="*/ 800100 h 1287780"/>
                    <a:gd name="connsiteX4" fmla="*/ 232410 w 560070"/>
                    <a:gd name="connsiteY4" fmla="*/ 598170 h 1287780"/>
                    <a:gd name="connsiteX5" fmla="*/ 163830 w 560070"/>
                    <a:gd name="connsiteY5" fmla="*/ 438150 h 1287780"/>
                    <a:gd name="connsiteX6" fmla="*/ 110490 w 560070"/>
                    <a:gd name="connsiteY6" fmla="*/ 259080 h 1287780"/>
                    <a:gd name="connsiteX7" fmla="*/ 45720 w 560070"/>
                    <a:gd name="connsiteY7" fmla="*/ 140970 h 1287780"/>
                    <a:gd name="connsiteX8" fmla="*/ 0 w 560070"/>
                    <a:gd name="connsiteY8" fmla="*/ 0 h 12877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60070" h="1287780">
                      <a:moveTo>
                        <a:pt x="560070" y="1287780"/>
                      </a:moveTo>
                      <a:cubicBezTo>
                        <a:pt x="510857" y="1209675"/>
                        <a:pt x="461645" y="1131570"/>
                        <a:pt x="430530" y="1074420"/>
                      </a:cubicBezTo>
                      <a:cubicBezTo>
                        <a:pt x="399415" y="1017270"/>
                        <a:pt x="394335" y="990600"/>
                        <a:pt x="373380" y="944880"/>
                      </a:cubicBezTo>
                      <a:cubicBezTo>
                        <a:pt x="352425" y="899160"/>
                        <a:pt x="328295" y="857885"/>
                        <a:pt x="304800" y="800100"/>
                      </a:cubicBezTo>
                      <a:cubicBezTo>
                        <a:pt x="281305" y="742315"/>
                        <a:pt x="255905" y="658495"/>
                        <a:pt x="232410" y="598170"/>
                      </a:cubicBezTo>
                      <a:cubicBezTo>
                        <a:pt x="208915" y="537845"/>
                        <a:pt x="184150" y="494665"/>
                        <a:pt x="163830" y="438150"/>
                      </a:cubicBezTo>
                      <a:cubicBezTo>
                        <a:pt x="143510" y="381635"/>
                        <a:pt x="130175" y="308610"/>
                        <a:pt x="110490" y="259080"/>
                      </a:cubicBezTo>
                      <a:cubicBezTo>
                        <a:pt x="90805" y="209550"/>
                        <a:pt x="64135" y="184150"/>
                        <a:pt x="45720" y="140970"/>
                      </a:cubicBezTo>
                      <a:cubicBezTo>
                        <a:pt x="27305" y="97790"/>
                        <a:pt x="13652" y="48895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15" name="Freihandform: Form 462">
                  <a:extLst>
                    <a:ext uri="{FF2B5EF4-FFF2-40B4-BE49-F238E27FC236}">
                      <a16:creationId xmlns:a16="http://schemas.microsoft.com/office/drawing/2014/main" id="{2C5CD96F-38F4-73D7-3BD4-4E3FF17604D7}"/>
                    </a:ext>
                  </a:extLst>
                </p:cNvPr>
                <p:cNvSpPr/>
                <p:nvPr/>
              </p:nvSpPr>
              <p:spPr>
                <a:xfrm>
                  <a:off x="10586931" y="1861698"/>
                  <a:ext cx="445768" cy="958068"/>
                </a:xfrm>
                <a:custGeom>
                  <a:avLst/>
                  <a:gdLst>
                    <a:gd name="connsiteX0" fmla="*/ 445770 w 445770"/>
                    <a:gd name="connsiteY0" fmla="*/ 956310 h 956310"/>
                    <a:gd name="connsiteX1" fmla="*/ 300990 w 445770"/>
                    <a:gd name="connsiteY1" fmla="*/ 742950 h 956310"/>
                    <a:gd name="connsiteX2" fmla="*/ 243840 w 445770"/>
                    <a:gd name="connsiteY2" fmla="*/ 609600 h 956310"/>
                    <a:gd name="connsiteX3" fmla="*/ 182880 w 445770"/>
                    <a:gd name="connsiteY3" fmla="*/ 449580 h 956310"/>
                    <a:gd name="connsiteX4" fmla="*/ 106680 w 445770"/>
                    <a:gd name="connsiteY4" fmla="*/ 293370 h 956310"/>
                    <a:gd name="connsiteX5" fmla="*/ 38100 w 445770"/>
                    <a:gd name="connsiteY5" fmla="*/ 125730 h 956310"/>
                    <a:gd name="connsiteX6" fmla="*/ 0 w 445770"/>
                    <a:gd name="connsiteY6" fmla="*/ 0 h 9563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45770" h="956310">
                      <a:moveTo>
                        <a:pt x="445770" y="956310"/>
                      </a:moveTo>
                      <a:cubicBezTo>
                        <a:pt x="390207" y="878522"/>
                        <a:pt x="334645" y="800735"/>
                        <a:pt x="300990" y="742950"/>
                      </a:cubicBezTo>
                      <a:cubicBezTo>
                        <a:pt x="267335" y="685165"/>
                        <a:pt x="263525" y="658495"/>
                        <a:pt x="243840" y="609600"/>
                      </a:cubicBezTo>
                      <a:cubicBezTo>
                        <a:pt x="224155" y="560705"/>
                        <a:pt x="205740" y="502285"/>
                        <a:pt x="182880" y="449580"/>
                      </a:cubicBezTo>
                      <a:cubicBezTo>
                        <a:pt x="160020" y="396875"/>
                        <a:pt x="130810" y="347345"/>
                        <a:pt x="106680" y="293370"/>
                      </a:cubicBezTo>
                      <a:cubicBezTo>
                        <a:pt x="82550" y="239395"/>
                        <a:pt x="55880" y="174625"/>
                        <a:pt x="38100" y="125730"/>
                      </a:cubicBezTo>
                      <a:cubicBezTo>
                        <a:pt x="20320" y="76835"/>
                        <a:pt x="10160" y="38417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16" name="Freihandform: Form 463">
                  <a:extLst>
                    <a:ext uri="{FF2B5EF4-FFF2-40B4-BE49-F238E27FC236}">
                      <a16:creationId xmlns:a16="http://schemas.microsoft.com/office/drawing/2014/main" id="{6C446CCB-6735-9CB4-B48C-9192827B695C}"/>
                    </a:ext>
                  </a:extLst>
                </p:cNvPr>
                <p:cNvSpPr/>
                <p:nvPr/>
              </p:nvSpPr>
              <p:spPr>
                <a:xfrm>
                  <a:off x="10676464" y="1977153"/>
                  <a:ext cx="459581" cy="854869"/>
                </a:xfrm>
                <a:custGeom>
                  <a:avLst/>
                  <a:gdLst>
                    <a:gd name="connsiteX0" fmla="*/ 459581 w 459581"/>
                    <a:gd name="connsiteY0" fmla="*/ 854869 h 854869"/>
                    <a:gd name="connsiteX1" fmla="*/ 409575 w 459581"/>
                    <a:gd name="connsiteY1" fmla="*/ 769144 h 854869"/>
                    <a:gd name="connsiteX2" fmla="*/ 366713 w 459581"/>
                    <a:gd name="connsiteY2" fmla="*/ 683419 h 854869"/>
                    <a:gd name="connsiteX3" fmla="*/ 283369 w 459581"/>
                    <a:gd name="connsiteY3" fmla="*/ 573882 h 854869"/>
                    <a:gd name="connsiteX4" fmla="*/ 219075 w 459581"/>
                    <a:gd name="connsiteY4" fmla="*/ 447675 h 854869"/>
                    <a:gd name="connsiteX5" fmla="*/ 171450 w 459581"/>
                    <a:gd name="connsiteY5" fmla="*/ 345282 h 854869"/>
                    <a:gd name="connsiteX6" fmla="*/ 100013 w 459581"/>
                    <a:gd name="connsiteY6" fmla="*/ 221457 h 854869"/>
                    <a:gd name="connsiteX7" fmla="*/ 47625 w 459581"/>
                    <a:gd name="connsiteY7" fmla="*/ 100013 h 854869"/>
                    <a:gd name="connsiteX8" fmla="*/ 0 w 459581"/>
                    <a:gd name="connsiteY8" fmla="*/ 0 h 854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59581" h="854869">
                      <a:moveTo>
                        <a:pt x="459581" y="854869"/>
                      </a:moveTo>
                      <a:cubicBezTo>
                        <a:pt x="442317" y="826294"/>
                        <a:pt x="425053" y="797719"/>
                        <a:pt x="409575" y="769144"/>
                      </a:cubicBezTo>
                      <a:cubicBezTo>
                        <a:pt x="394097" y="740569"/>
                        <a:pt x="387747" y="715963"/>
                        <a:pt x="366713" y="683419"/>
                      </a:cubicBezTo>
                      <a:cubicBezTo>
                        <a:pt x="345679" y="650875"/>
                        <a:pt x="307975" y="613173"/>
                        <a:pt x="283369" y="573882"/>
                      </a:cubicBezTo>
                      <a:cubicBezTo>
                        <a:pt x="258763" y="534591"/>
                        <a:pt x="237728" y="485775"/>
                        <a:pt x="219075" y="447675"/>
                      </a:cubicBezTo>
                      <a:cubicBezTo>
                        <a:pt x="200422" y="409575"/>
                        <a:pt x="191294" y="382985"/>
                        <a:pt x="171450" y="345282"/>
                      </a:cubicBezTo>
                      <a:cubicBezTo>
                        <a:pt x="151606" y="307579"/>
                        <a:pt x="120651" y="262335"/>
                        <a:pt x="100013" y="221457"/>
                      </a:cubicBezTo>
                      <a:cubicBezTo>
                        <a:pt x="79375" y="180579"/>
                        <a:pt x="64294" y="136922"/>
                        <a:pt x="47625" y="100013"/>
                      </a:cubicBezTo>
                      <a:cubicBezTo>
                        <a:pt x="30956" y="63103"/>
                        <a:pt x="15478" y="31551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17" name="Freihandform: Form 464">
                  <a:extLst>
                    <a:ext uri="{FF2B5EF4-FFF2-40B4-BE49-F238E27FC236}">
                      <a16:creationId xmlns:a16="http://schemas.microsoft.com/office/drawing/2014/main" id="{8B114FBB-CA4D-CA68-A215-0969B310750B}"/>
                    </a:ext>
                  </a:extLst>
                </p:cNvPr>
                <p:cNvSpPr/>
                <p:nvPr/>
              </p:nvSpPr>
              <p:spPr>
                <a:xfrm>
                  <a:off x="10849232" y="2212896"/>
                  <a:ext cx="417890" cy="627907"/>
                </a:xfrm>
                <a:custGeom>
                  <a:avLst/>
                  <a:gdLst>
                    <a:gd name="connsiteX0" fmla="*/ 433460 w 433460"/>
                    <a:gd name="connsiteY0" fmla="*/ 680732 h 680732"/>
                    <a:gd name="connsiteX1" fmla="*/ 316779 w 433460"/>
                    <a:gd name="connsiteY1" fmla="*/ 533094 h 680732"/>
                    <a:gd name="connsiteX2" fmla="*/ 254866 w 433460"/>
                    <a:gd name="connsiteY2" fmla="*/ 442607 h 680732"/>
                    <a:gd name="connsiteX3" fmla="*/ 164379 w 433460"/>
                    <a:gd name="connsiteY3" fmla="*/ 328307 h 680732"/>
                    <a:gd name="connsiteX4" fmla="*/ 64366 w 433460"/>
                    <a:gd name="connsiteY4" fmla="*/ 159238 h 680732"/>
                    <a:gd name="connsiteX5" fmla="*/ 72 w 433460"/>
                    <a:gd name="connsiteY5" fmla="*/ 2075 h 680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33460" h="680732">
                      <a:moveTo>
                        <a:pt x="433460" y="680732"/>
                      </a:moveTo>
                      <a:cubicBezTo>
                        <a:pt x="390002" y="626756"/>
                        <a:pt x="346545" y="572781"/>
                        <a:pt x="316779" y="533094"/>
                      </a:cubicBezTo>
                      <a:cubicBezTo>
                        <a:pt x="287013" y="493407"/>
                        <a:pt x="280266" y="476738"/>
                        <a:pt x="254866" y="442607"/>
                      </a:cubicBezTo>
                      <a:cubicBezTo>
                        <a:pt x="229466" y="408476"/>
                        <a:pt x="196129" y="375535"/>
                        <a:pt x="164379" y="328307"/>
                      </a:cubicBezTo>
                      <a:cubicBezTo>
                        <a:pt x="132629" y="281079"/>
                        <a:pt x="91750" y="213610"/>
                        <a:pt x="64366" y="159238"/>
                      </a:cubicBezTo>
                      <a:cubicBezTo>
                        <a:pt x="36982" y="104866"/>
                        <a:pt x="-1912" y="-17372"/>
                        <a:pt x="72" y="2075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18" name="Freihandform: Form 465">
                  <a:extLst>
                    <a:ext uri="{FF2B5EF4-FFF2-40B4-BE49-F238E27FC236}">
                      <a16:creationId xmlns:a16="http://schemas.microsoft.com/office/drawing/2014/main" id="{B27A5511-F618-29A0-ECB8-AE74DC56707D}"/>
                    </a:ext>
                  </a:extLst>
                </p:cNvPr>
                <p:cNvSpPr/>
                <p:nvPr/>
              </p:nvSpPr>
              <p:spPr>
                <a:xfrm>
                  <a:off x="10918876" y="2281715"/>
                  <a:ext cx="457675" cy="574120"/>
                </a:xfrm>
                <a:custGeom>
                  <a:avLst/>
                  <a:gdLst>
                    <a:gd name="connsiteX0" fmla="*/ 464344 w 464344"/>
                    <a:gd name="connsiteY0" fmla="*/ 588169 h 588169"/>
                    <a:gd name="connsiteX1" fmla="*/ 347662 w 464344"/>
                    <a:gd name="connsiteY1" fmla="*/ 459581 h 588169"/>
                    <a:gd name="connsiteX2" fmla="*/ 230981 w 464344"/>
                    <a:gd name="connsiteY2" fmla="*/ 307181 h 588169"/>
                    <a:gd name="connsiteX3" fmla="*/ 111919 w 464344"/>
                    <a:gd name="connsiteY3" fmla="*/ 147637 h 588169"/>
                    <a:gd name="connsiteX4" fmla="*/ 0 w 464344"/>
                    <a:gd name="connsiteY4" fmla="*/ 0 h 588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4344" h="588169">
                      <a:moveTo>
                        <a:pt x="464344" y="588169"/>
                      </a:moveTo>
                      <a:cubicBezTo>
                        <a:pt x="425450" y="547290"/>
                        <a:pt x="386556" y="506412"/>
                        <a:pt x="347662" y="459581"/>
                      </a:cubicBezTo>
                      <a:cubicBezTo>
                        <a:pt x="308768" y="412750"/>
                        <a:pt x="270271" y="359172"/>
                        <a:pt x="230981" y="307181"/>
                      </a:cubicBezTo>
                      <a:cubicBezTo>
                        <a:pt x="191691" y="255190"/>
                        <a:pt x="150416" y="198834"/>
                        <a:pt x="111919" y="147637"/>
                      </a:cubicBezTo>
                      <a:cubicBezTo>
                        <a:pt x="73422" y="96440"/>
                        <a:pt x="36711" y="48220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19" name="Freihandform: Form 466">
                  <a:extLst>
                    <a:ext uri="{FF2B5EF4-FFF2-40B4-BE49-F238E27FC236}">
                      <a16:creationId xmlns:a16="http://schemas.microsoft.com/office/drawing/2014/main" id="{7F3FAFF9-B26B-1B9F-909D-A4830A21E11E}"/>
                    </a:ext>
                  </a:extLst>
                </p:cNvPr>
                <p:cNvSpPr/>
                <p:nvPr/>
              </p:nvSpPr>
              <p:spPr>
                <a:xfrm>
                  <a:off x="11032699" y="2381965"/>
                  <a:ext cx="451010" cy="478632"/>
                </a:xfrm>
                <a:custGeom>
                  <a:avLst/>
                  <a:gdLst>
                    <a:gd name="connsiteX0" fmla="*/ 461963 w 461963"/>
                    <a:gd name="connsiteY0" fmla="*/ 507207 h 507207"/>
                    <a:gd name="connsiteX1" fmla="*/ 347663 w 461963"/>
                    <a:gd name="connsiteY1" fmla="*/ 390525 h 507207"/>
                    <a:gd name="connsiteX2" fmla="*/ 238125 w 461963"/>
                    <a:gd name="connsiteY2" fmla="*/ 285750 h 507207"/>
                    <a:gd name="connsiteX3" fmla="*/ 126207 w 461963"/>
                    <a:gd name="connsiteY3" fmla="*/ 154782 h 507207"/>
                    <a:gd name="connsiteX4" fmla="*/ 0 w 461963"/>
                    <a:gd name="connsiteY4" fmla="*/ 0 h 50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1963" h="507207">
                      <a:moveTo>
                        <a:pt x="461963" y="507207"/>
                      </a:moveTo>
                      <a:cubicBezTo>
                        <a:pt x="423466" y="467320"/>
                        <a:pt x="384969" y="427434"/>
                        <a:pt x="347663" y="390525"/>
                      </a:cubicBezTo>
                      <a:cubicBezTo>
                        <a:pt x="310357" y="353615"/>
                        <a:pt x="275034" y="325040"/>
                        <a:pt x="238125" y="285750"/>
                      </a:cubicBezTo>
                      <a:cubicBezTo>
                        <a:pt x="201216" y="246460"/>
                        <a:pt x="165894" y="202407"/>
                        <a:pt x="126207" y="154782"/>
                      </a:cubicBezTo>
                      <a:cubicBezTo>
                        <a:pt x="86520" y="107157"/>
                        <a:pt x="43260" y="53578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20" name="Freihandform: Form 467">
                  <a:extLst>
                    <a:ext uri="{FF2B5EF4-FFF2-40B4-BE49-F238E27FC236}">
                      <a16:creationId xmlns:a16="http://schemas.microsoft.com/office/drawing/2014/main" id="{7C48BCFB-2BD7-3738-3123-C63233E7CBC2}"/>
                    </a:ext>
                  </a:extLst>
                </p:cNvPr>
                <p:cNvSpPr/>
                <p:nvPr/>
              </p:nvSpPr>
              <p:spPr>
                <a:xfrm>
                  <a:off x="11172508" y="2464139"/>
                  <a:ext cx="425500" cy="401221"/>
                </a:xfrm>
                <a:custGeom>
                  <a:avLst/>
                  <a:gdLst>
                    <a:gd name="connsiteX0" fmla="*/ 459581 w 459581"/>
                    <a:gd name="connsiteY0" fmla="*/ 421482 h 421482"/>
                    <a:gd name="connsiteX1" fmla="*/ 283368 w 459581"/>
                    <a:gd name="connsiteY1" fmla="*/ 283369 h 421482"/>
                    <a:gd name="connsiteX2" fmla="*/ 157162 w 459581"/>
                    <a:gd name="connsiteY2" fmla="*/ 147638 h 421482"/>
                    <a:gd name="connsiteX3" fmla="*/ 0 w 459581"/>
                    <a:gd name="connsiteY3" fmla="*/ 0 h 4214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9581" h="421482">
                      <a:moveTo>
                        <a:pt x="459581" y="421482"/>
                      </a:moveTo>
                      <a:cubicBezTo>
                        <a:pt x="396676" y="375246"/>
                        <a:pt x="333771" y="329010"/>
                        <a:pt x="283368" y="283369"/>
                      </a:cubicBezTo>
                      <a:cubicBezTo>
                        <a:pt x="232965" y="237728"/>
                        <a:pt x="204390" y="194866"/>
                        <a:pt x="157162" y="147638"/>
                      </a:cubicBezTo>
                      <a:cubicBezTo>
                        <a:pt x="109934" y="100410"/>
                        <a:pt x="54967" y="50205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21" name="Freihandform: Form 468">
                  <a:extLst>
                    <a:ext uri="{FF2B5EF4-FFF2-40B4-BE49-F238E27FC236}">
                      <a16:creationId xmlns:a16="http://schemas.microsoft.com/office/drawing/2014/main" id="{1943DB61-4A8C-0493-7EF8-48FA33A69810}"/>
                    </a:ext>
                  </a:extLst>
                </p:cNvPr>
                <p:cNvSpPr/>
                <p:nvPr/>
              </p:nvSpPr>
              <p:spPr>
                <a:xfrm>
                  <a:off x="8914339" y="2640376"/>
                  <a:ext cx="2614611" cy="517877"/>
                </a:xfrm>
                <a:custGeom>
                  <a:avLst/>
                  <a:gdLst>
                    <a:gd name="connsiteX0" fmla="*/ 0 w 2624138"/>
                    <a:gd name="connsiteY0" fmla="*/ 517877 h 517877"/>
                    <a:gd name="connsiteX1" fmla="*/ 397669 w 2624138"/>
                    <a:gd name="connsiteY1" fmla="*/ 384527 h 517877"/>
                    <a:gd name="connsiteX2" fmla="*/ 745331 w 2624138"/>
                    <a:gd name="connsiteY2" fmla="*/ 220221 h 517877"/>
                    <a:gd name="connsiteX3" fmla="*/ 1109663 w 2624138"/>
                    <a:gd name="connsiteY3" fmla="*/ 67821 h 517877"/>
                    <a:gd name="connsiteX4" fmla="*/ 1421606 w 2624138"/>
                    <a:gd name="connsiteY4" fmla="*/ 1146 h 517877"/>
                    <a:gd name="connsiteX5" fmla="*/ 1835944 w 2624138"/>
                    <a:gd name="connsiteY5" fmla="*/ 32102 h 517877"/>
                    <a:gd name="connsiteX6" fmla="*/ 2202656 w 2624138"/>
                    <a:gd name="connsiteY6" fmla="*/ 113065 h 517877"/>
                    <a:gd name="connsiteX7" fmla="*/ 2431256 w 2624138"/>
                    <a:gd name="connsiteY7" fmla="*/ 158309 h 517877"/>
                    <a:gd name="connsiteX8" fmla="*/ 2624138 w 2624138"/>
                    <a:gd name="connsiteY8" fmla="*/ 172596 h 517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24138" h="517877">
                      <a:moveTo>
                        <a:pt x="0" y="517877"/>
                      </a:moveTo>
                      <a:cubicBezTo>
                        <a:pt x="136723" y="476006"/>
                        <a:pt x="273447" y="434136"/>
                        <a:pt x="397669" y="384527"/>
                      </a:cubicBezTo>
                      <a:cubicBezTo>
                        <a:pt x="521891" y="334918"/>
                        <a:pt x="626665" y="273005"/>
                        <a:pt x="745331" y="220221"/>
                      </a:cubicBezTo>
                      <a:cubicBezTo>
                        <a:pt x="863997" y="167437"/>
                        <a:pt x="996951" y="104333"/>
                        <a:pt x="1109663" y="67821"/>
                      </a:cubicBezTo>
                      <a:cubicBezTo>
                        <a:pt x="1222375" y="31309"/>
                        <a:pt x="1300559" y="7099"/>
                        <a:pt x="1421606" y="1146"/>
                      </a:cubicBezTo>
                      <a:cubicBezTo>
                        <a:pt x="1542653" y="-4807"/>
                        <a:pt x="1705769" y="13449"/>
                        <a:pt x="1835944" y="32102"/>
                      </a:cubicBezTo>
                      <a:cubicBezTo>
                        <a:pt x="1966119" y="50755"/>
                        <a:pt x="2103437" y="92030"/>
                        <a:pt x="2202656" y="113065"/>
                      </a:cubicBezTo>
                      <a:cubicBezTo>
                        <a:pt x="2301875" y="134099"/>
                        <a:pt x="2361009" y="148387"/>
                        <a:pt x="2431256" y="158309"/>
                      </a:cubicBezTo>
                      <a:cubicBezTo>
                        <a:pt x="2501503" y="168231"/>
                        <a:pt x="2562820" y="170413"/>
                        <a:pt x="2624138" y="172596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22" name="Freihandform: Form 469">
                  <a:extLst>
                    <a:ext uri="{FF2B5EF4-FFF2-40B4-BE49-F238E27FC236}">
                      <a16:creationId xmlns:a16="http://schemas.microsoft.com/office/drawing/2014/main" id="{2B0F5A58-BCE5-5F92-6200-139203F95DD8}"/>
                    </a:ext>
                  </a:extLst>
                </p:cNvPr>
                <p:cNvSpPr/>
                <p:nvPr/>
              </p:nvSpPr>
              <p:spPr>
                <a:xfrm>
                  <a:off x="8850045" y="2481566"/>
                  <a:ext cx="2614613" cy="643350"/>
                </a:xfrm>
                <a:custGeom>
                  <a:avLst/>
                  <a:gdLst>
                    <a:gd name="connsiteX0" fmla="*/ 0 w 2614613"/>
                    <a:gd name="connsiteY0" fmla="*/ 643350 h 643350"/>
                    <a:gd name="connsiteX1" fmla="*/ 273844 w 2614613"/>
                    <a:gd name="connsiteY1" fmla="*/ 529050 h 643350"/>
                    <a:gd name="connsiteX2" fmla="*/ 623888 w 2614613"/>
                    <a:gd name="connsiteY2" fmla="*/ 338550 h 643350"/>
                    <a:gd name="connsiteX3" fmla="*/ 962025 w 2614613"/>
                    <a:gd name="connsiteY3" fmla="*/ 143287 h 643350"/>
                    <a:gd name="connsiteX4" fmla="*/ 1214438 w 2614613"/>
                    <a:gd name="connsiteY4" fmla="*/ 45656 h 643350"/>
                    <a:gd name="connsiteX5" fmla="*/ 1497807 w 2614613"/>
                    <a:gd name="connsiteY5" fmla="*/ 412 h 643350"/>
                    <a:gd name="connsiteX6" fmla="*/ 1864519 w 2614613"/>
                    <a:gd name="connsiteY6" fmla="*/ 69469 h 643350"/>
                    <a:gd name="connsiteX7" fmla="*/ 2100263 w 2614613"/>
                    <a:gd name="connsiteY7" fmla="*/ 157575 h 643350"/>
                    <a:gd name="connsiteX8" fmla="*/ 2378869 w 2614613"/>
                    <a:gd name="connsiteY8" fmla="*/ 240919 h 643350"/>
                    <a:gd name="connsiteX9" fmla="*/ 2614613 w 2614613"/>
                    <a:gd name="connsiteY9" fmla="*/ 283781 h 64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14613" h="643350">
                      <a:moveTo>
                        <a:pt x="0" y="643350"/>
                      </a:moveTo>
                      <a:cubicBezTo>
                        <a:pt x="84931" y="611600"/>
                        <a:pt x="169863" y="579850"/>
                        <a:pt x="273844" y="529050"/>
                      </a:cubicBezTo>
                      <a:cubicBezTo>
                        <a:pt x="377825" y="478250"/>
                        <a:pt x="509191" y="402844"/>
                        <a:pt x="623888" y="338550"/>
                      </a:cubicBezTo>
                      <a:cubicBezTo>
                        <a:pt x="738585" y="274256"/>
                        <a:pt x="863600" y="192103"/>
                        <a:pt x="962025" y="143287"/>
                      </a:cubicBezTo>
                      <a:cubicBezTo>
                        <a:pt x="1060450" y="94471"/>
                        <a:pt x="1125141" y="69468"/>
                        <a:pt x="1214438" y="45656"/>
                      </a:cubicBezTo>
                      <a:cubicBezTo>
                        <a:pt x="1303735" y="21843"/>
                        <a:pt x="1389460" y="-3557"/>
                        <a:pt x="1497807" y="412"/>
                      </a:cubicBezTo>
                      <a:cubicBezTo>
                        <a:pt x="1606154" y="4381"/>
                        <a:pt x="1764110" y="43275"/>
                        <a:pt x="1864519" y="69469"/>
                      </a:cubicBezTo>
                      <a:cubicBezTo>
                        <a:pt x="1964928" y="95663"/>
                        <a:pt x="2014538" y="129000"/>
                        <a:pt x="2100263" y="157575"/>
                      </a:cubicBezTo>
                      <a:cubicBezTo>
                        <a:pt x="2185988" y="186150"/>
                        <a:pt x="2293144" y="219885"/>
                        <a:pt x="2378869" y="240919"/>
                      </a:cubicBezTo>
                      <a:cubicBezTo>
                        <a:pt x="2464594" y="261953"/>
                        <a:pt x="2539603" y="272867"/>
                        <a:pt x="2614613" y="283781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23" name="Freihandform: Form 470">
                  <a:extLst>
                    <a:ext uri="{FF2B5EF4-FFF2-40B4-BE49-F238E27FC236}">
                      <a16:creationId xmlns:a16="http://schemas.microsoft.com/office/drawing/2014/main" id="{8CA62458-8C7C-C6DC-ECE1-4F7CDC779F88}"/>
                    </a:ext>
                  </a:extLst>
                </p:cNvPr>
                <p:cNvSpPr/>
                <p:nvPr/>
              </p:nvSpPr>
              <p:spPr>
                <a:xfrm>
                  <a:off x="8785753" y="2307009"/>
                  <a:ext cx="2618898" cy="755994"/>
                </a:xfrm>
                <a:custGeom>
                  <a:avLst/>
                  <a:gdLst>
                    <a:gd name="connsiteX0" fmla="*/ 0 w 2628240"/>
                    <a:gd name="connsiteY0" fmla="*/ 755994 h 755994"/>
                    <a:gd name="connsiteX1" fmla="*/ 214312 w 2628240"/>
                    <a:gd name="connsiteY1" fmla="*/ 667888 h 755994"/>
                    <a:gd name="connsiteX2" fmla="*/ 464343 w 2628240"/>
                    <a:gd name="connsiteY2" fmla="*/ 510726 h 755994"/>
                    <a:gd name="connsiteX3" fmla="*/ 821531 w 2628240"/>
                    <a:gd name="connsiteY3" fmla="*/ 260694 h 755994"/>
                    <a:gd name="connsiteX4" fmla="*/ 1181100 w 2628240"/>
                    <a:gd name="connsiteY4" fmla="*/ 48763 h 755994"/>
                    <a:gd name="connsiteX5" fmla="*/ 1457325 w 2628240"/>
                    <a:gd name="connsiteY5" fmla="*/ 1138 h 755994"/>
                    <a:gd name="connsiteX6" fmla="*/ 1819275 w 2628240"/>
                    <a:gd name="connsiteY6" fmla="*/ 77338 h 755994"/>
                    <a:gd name="connsiteX7" fmla="*/ 2097881 w 2628240"/>
                    <a:gd name="connsiteY7" fmla="*/ 220213 h 755994"/>
                    <a:gd name="connsiteX8" fmla="*/ 2331243 w 2628240"/>
                    <a:gd name="connsiteY8" fmla="*/ 305938 h 755994"/>
                    <a:gd name="connsiteX9" fmla="*/ 2581275 w 2628240"/>
                    <a:gd name="connsiteY9" fmla="*/ 394044 h 755994"/>
                    <a:gd name="connsiteX10" fmla="*/ 2626518 w 2628240"/>
                    <a:gd name="connsiteY10" fmla="*/ 408332 h 755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628240" h="755994">
                      <a:moveTo>
                        <a:pt x="0" y="755994"/>
                      </a:moveTo>
                      <a:cubicBezTo>
                        <a:pt x="68460" y="732380"/>
                        <a:pt x="136921" y="708766"/>
                        <a:pt x="214312" y="667888"/>
                      </a:cubicBezTo>
                      <a:cubicBezTo>
                        <a:pt x="291703" y="627010"/>
                        <a:pt x="363140" y="578592"/>
                        <a:pt x="464343" y="510726"/>
                      </a:cubicBezTo>
                      <a:cubicBezTo>
                        <a:pt x="565546" y="442860"/>
                        <a:pt x="702071" y="337688"/>
                        <a:pt x="821531" y="260694"/>
                      </a:cubicBezTo>
                      <a:cubicBezTo>
                        <a:pt x="940991" y="183700"/>
                        <a:pt x="1075134" y="92022"/>
                        <a:pt x="1181100" y="48763"/>
                      </a:cubicBezTo>
                      <a:cubicBezTo>
                        <a:pt x="1287066" y="5504"/>
                        <a:pt x="1350963" y="-3625"/>
                        <a:pt x="1457325" y="1138"/>
                      </a:cubicBezTo>
                      <a:cubicBezTo>
                        <a:pt x="1563688" y="5900"/>
                        <a:pt x="1712516" y="40825"/>
                        <a:pt x="1819275" y="77338"/>
                      </a:cubicBezTo>
                      <a:cubicBezTo>
                        <a:pt x="1926034" y="113851"/>
                        <a:pt x="2012553" y="182113"/>
                        <a:pt x="2097881" y="220213"/>
                      </a:cubicBezTo>
                      <a:cubicBezTo>
                        <a:pt x="2183209" y="258313"/>
                        <a:pt x="2331243" y="305938"/>
                        <a:pt x="2331243" y="305938"/>
                      </a:cubicBezTo>
                      <a:lnTo>
                        <a:pt x="2581275" y="394044"/>
                      </a:lnTo>
                      <a:cubicBezTo>
                        <a:pt x="2630488" y="411110"/>
                        <a:pt x="2630884" y="388488"/>
                        <a:pt x="2626518" y="408332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24" name="Freihandform: Form 471">
                  <a:extLst>
                    <a:ext uri="{FF2B5EF4-FFF2-40B4-BE49-F238E27FC236}">
                      <a16:creationId xmlns:a16="http://schemas.microsoft.com/office/drawing/2014/main" id="{11719C6D-48B4-5B09-BE71-D60D0E34B547}"/>
                    </a:ext>
                  </a:extLst>
                </p:cNvPr>
                <p:cNvSpPr/>
                <p:nvPr/>
              </p:nvSpPr>
              <p:spPr>
                <a:xfrm>
                  <a:off x="8726220" y="2092574"/>
                  <a:ext cx="2626519" cy="932329"/>
                </a:xfrm>
                <a:custGeom>
                  <a:avLst/>
                  <a:gdLst>
                    <a:gd name="connsiteX0" fmla="*/ 0 w 2626519"/>
                    <a:gd name="connsiteY0" fmla="*/ 932329 h 932329"/>
                    <a:gd name="connsiteX1" fmla="*/ 252413 w 2626519"/>
                    <a:gd name="connsiteY1" fmla="*/ 775167 h 932329"/>
                    <a:gd name="connsiteX2" fmla="*/ 471488 w 2626519"/>
                    <a:gd name="connsiteY2" fmla="*/ 613242 h 932329"/>
                    <a:gd name="connsiteX3" fmla="*/ 671513 w 2626519"/>
                    <a:gd name="connsiteY3" fmla="*/ 460842 h 932329"/>
                    <a:gd name="connsiteX4" fmla="*/ 845344 w 2626519"/>
                    <a:gd name="connsiteY4" fmla="*/ 289392 h 932329"/>
                    <a:gd name="connsiteX5" fmla="*/ 1190625 w 2626519"/>
                    <a:gd name="connsiteY5" fmla="*/ 51267 h 932329"/>
                    <a:gd name="connsiteX6" fmla="*/ 1483519 w 2626519"/>
                    <a:gd name="connsiteY6" fmla="*/ 3642 h 932329"/>
                    <a:gd name="connsiteX7" fmla="*/ 1790700 w 2626519"/>
                    <a:gd name="connsiteY7" fmla="*/ 113179 h 932329"/>
                    <a:gd name="connsiteX8" fmla="*/ 2078832 w 2626519"/>
                    <a:gd name="connsiteY8" fmla="*/ 272723 h 932329"/>
                    <a:gd name="connsiteX9" fmla="*/ 2226469 w 2626519"/>
                    <a:gd name="connsiteY9" fmla="*/ 396548 h 932329"/>
                    <a:gd name="connsiteX10" fmla="*/ 2407444 w 2626519"/>
                    <a:gd name="connsiteY10" fmla="*/ 477511 h 932329"/>
                    <a:gd name="connsiteX11" fmla="*/ 2528888 w 2626519"/>
                    <a:gd name="connsiteY11" fmla="*/ 537042 h 932329"/>
                    <a:gd name="connsiteX12" fmla="*/ 2626519 w 2626519"/>
                    <a:gd name="connsiteY12" fmla="*/ 563236 h 932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626519" h="932329">
                      <a:moveTo>
                        <a:pt x="0" y="932329"/>
                      </a:moveTo>
                      <a:cubicBezTo>
                        <a:pt x="86916" y="880338"/>
                        <a:pt x="173832" y="828348"/>
                        <a:pt x="252413" y="775167"/>
                      </a:cubicBezTo>
                      <a:cubicBezTo>
                        <a:pt x="330994" y="721986"/>
                        <a:pt x="401638" y="665629"/>
                        <a:pt x="471488" y="613242"/>
                      </a:cubicBezTo>
                      <a:cubicBezTo>
                        <a:pt x="541338" y="560855"/>
                        <a:pt x="609204" y="514817"/>
                        <a:pt x="671513" y="460842"/>
                      </a:cubicBezTo>
                      <a:cubicBezTo>
                        <a:pt x="733822" y="406867"/>
                        <a:pt x="758825" y="357654"/>
                        <a:pt x="845344" y="289392"/>
                      </a:cubicBezTo>
                      <a:cubicBezTo>
                        <a:pt x="931863" y="221130"/>
                        <a:pt x="1084263" y="98892"/>
                        <a:pt x="1190625" y="51267"/>
                      </a:cubicBezTo>
                      <a:cubicBezTo>
                        <a:pt x="1296987" y="3642"/>
                        <a:pt x="1383507" y="-6677"/>
                        <a:pt x="1483519" y="3642"/>
                      </a:cubicBezTo>
                      <a:cubicBezTo>
                        <a:pt x="1583532" y="13961"/>
                        <a:pt x="1691481" y="68332"/>
                        <a:pt x="1790700" y="113179"/>
                      </a:cubicBezTo>
                      <a:cubicBezTo>
                        <a:pt x="1889919" y="158026"/>
                        <a:pt x="2006204" y="225495"/>
                        <a:pt x="2078832" y="272723"/>
                      </a:cubicBezTo>
                      <a:cubicBezTo>
                        <a:pt x="2151460" y="319951"/>
                        <a:pt x="2171700" y="362417"/>
                        <a:pt x="2226469" y="396548"/>
                      </a:cubicBezTo>
                      <a:cubicBezTo>
                        <a:pt x="2281238" y="430679"/>
                        <a:pt x="2357041" y="454095"/>
                        <a:pt x="2407444" y="477511"/>
                      </a:cubicBezTo>
                      <a:cubicBezTo>
                        <a:pt x="2457847" y="500927"/>
                        <a:pt x="2492376" y="522755"/>
                        <a:pt x="2528888" y="537042"/>
                      </a:cubicBezTo>
                      <a:cubicBezTo>
                        <a:pt x="2565400" y="551329"/>
                        <a:pt x="2614216" y="557283"/>
                        <a:pt x="2626519" y="563236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25" name="Freihandform: Form 477">
                  <a:extLst>
                    <a:ext uri="{FF2B5EF4-FFF2-40B4-BE49-F238E27FC236}">
                      <a16:creationId xmlns:a16="http://schemas.microsoft.com/office/drawing/2014/main" id="{00E540DC-D8B3-9C12-1D7B-0C13F8CF2B4D}"/>
                    </a:ext>
                  </a:extLst>
                </p:cNvPr>
                <p:cNvSpPr/>
                <p:nvPr/>
              </p:nvSpPr>
              <p:spPr>
                <a:xfrm>
                  <a:off x="8661927" y="1878367"/>
                  <a:ext cx="2636043" cy="1096530"/>
                </a:xfrm>
                <a:custGeom>
                  <a:avLst/>
                  <a:gdLst>
                    <a:gd name="connsiteX0" fmla="*/ 0 w 2636043"/>
                    <a:gd name="connsiteY0" fmla="*/ 1096530 h 1096530"/>
                    <a:gd name="connsiteX1" fmla="*/ 242887 w 2636043"/>
                    <a:gd name="connsiteY1" fmla="*/ 927461 h 1096530"/>
                    <a:gd name="connsiteX2" fmla="*/ 473868 w 2636043"/>
                    <a:gd name="connsiteY2" fmla="*/ 708386 h 1096530"/>
                    <a:gd name="connsiteX3" fmla="*/ 716756 w 2636043"/>
                    <a:gd name="connsiteY3" fmla="*/ 458355 h 1096530"/>
                    <a:gd name="connsiteX4" fmla="*/ 954881 w 2636043"/>
                    <a:gd name="connsiteY4" fmla="*/ 220230 h 1096530"/>
                    <a:gd name="connsiteX5" fmla="*/ 1147762 w 2636043"/>
                    <a:gd name="connsiteY5" fmla="*/ 77355 h 1096530"/>
                    <a:gd name="connsiteX6" fmla="*/ 1352550 w 2636043"/>
                    <a:gd name="connsiteY6" fmla="*/ 3536 h 1096530"/>
                    <a:gd name="connsiteX7" fmla="*/ 1554956 w 2636043"/>
                    <a:gd name="connsiteY7" fmla="*/ 24968 h 1096530"/>
                    <a:gd name="connsiteX8" fmla="*/ 1785937 w 2636043"/>
                    <a:gd name="connsiteY8" fmla="*/ 139268 h 1096530"/>
                    <a:gd name="connsiteX9" fmla="*/ 1983581 w 2636043"/>
                    <a:gd name="connsiteY9" fmla="*/ 284524 h 1096530"/>
                    <a:gd name="connsiteX10" fmla="*/ 2147887 w 2636043"/>
                    <a:gd name="connsiteY10" fmla="*/ 427399 h 1096530"/>
                    <a:gd name="connsiteX11" fmla="*/ 2259806 w 2636043"/>
                    <a:gd name="connsiteY11" fmla="*/ 505980 h 1096530"/>
                    <a:gd name="connsiteX12" fmla="*/ 2376487 w 2636043"/>
                    <a:gd name="connsiteY12" fmla="*/ 596468 h 1096530"/>
                    <a:gd name="connsiteX13" fmla="*/ 2533650 w 2636043"/>
                    <a:gd name="connsiteY13" fmla="*/ 665524 h 1096530"/>
                    <a:gd name="connsiteX14" fmla="*/ 2636043 w 2636043"/>
                    <a:gd name="connsiteY14" fmla="*/ 713149 h 10965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636043" h="1096530">
                      <a:moveTo>
                        <a:pt x="0" y="1096530"/>
                      </a:moveTo>
                      <a:cubicBezTo>
                        <a:pt x="81954" y="1044341"/>
                        <a:pt x="163909" y="992152"/>
                        <a:pt x="242887" y="927461"/>
                      </a:cubicBezTo>
                      <a:cubicBezTo>
                        <a:pt x="321865" y="862770"/>
                        <a:pt x="394890" y="786570"/>
                        <a:pt x="473868" y="708386"/>
                      </a:cubicBezTo>
                      <a:cubicBezTo>
                        <a:pt x="552846" y="630202"/>
                        <a:pt x="636587" y="539714"/>
                        <a:pt x="716756" y="458355"/>
                      </a:cubicBezTo>
                      <a:cubicBezTo>
                        <a:pt x="796925" y="376996"/>
                        <a:pt x="883047" y="283730"/>
                        <a:pt x="954881" y="220230"/>
                      </a:cubicBezTo>
                      <a:cubicBezTo>
                        <a:pt x="1026715" y="156730"/>
                        <a:pt x="1081484" y="113471"/>
                        <a:pt x="1147762" y="77355"/>
                      </a:cubicBezTo>
                      <a:cubicBezTo>
                        <a:pt x="1214040" y="41239"/>
                        <a:pt x="1284684" y="12267"/>
                        <a:pt x="1352550" y="3536"/>
                      </a:cubicBezTo>
                      <a:cubicBezTo>
                        <a:pt x="1420416" y="-5195"/>
                        <a:pt x="1482725" y="2346"/>
                        <a:pt x="1554956" y="24968"/>
                      </a:cubicBezTo>
                      <a:cubicBezTo>
                        <a:pt x="1627187" y="47590"/>
                        <a:pt x="1714500" y="96009"/>
                        <a:pt x="1785937" y="139268"/>
                      </a:cubicBezTo>
                      <a:cubicBezTo>
                        <a:pt x="1857374" y="182527"/>
                        <a:pt x="1923256" y="236502"/>
                        <a:pt x="1983581" y="284524"/>
                      </a:cubicBezTo>
                      <a:cubicBezTo>
                        <a:pt x="2043906" y="332546"/>
                        <a:pt x="2101850" y="390490"/>
                        <a:pt x="2147887" y="427399"/>
                      </a:cubicBezTo>
                      <a:cubicBezTo>
                        <a:pt x="2193924" y="464308"/>
                        <a:pt x="2221706" y="477802"/>
                        <a:pt x="2259806" y="505980"/>
                      </a:cubicBezTo>
                      <a:cubicBezTo>
                        <a:pt x="2297906" y="534158"/>
                        <a:pt x="2330846" y="569877"/>
                        <a:pt x="2376487" y="596468"/>
                      </a:cubicBezTo>
                      <a:cubicBezTo>
                        <a:pt x="2422128" y="623059"/>
                        <a:pt x="2490391" y="646077"/>
                        <a:pt x="2533650" y="665524"/>
                      </a:cubicBezTo>
                      <a:cubicBezTo>
                        <a:pt x="2576909" y="684971"/>
                        <a:pt x="2606476" y="699060"/>
                        <a:pt x="2636043" y="713149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26" name="Freihandform: Form 478">
                  <a:extLst>
                    <a:ext uri="{FF2B5EF4-FFF2-40B4-BE49-F238E27FC236}">
                      <a16:creationId xmlns:a16="http://schemas.microsoft.com/office/drawing/2014/main" id="{010E067D-F3C4-460C-068C-7107B99B9425}"/>
                    </a:ext>
                  </a:extLst>
                </p:cNvPr>
                <p:cNvSpPr/>
                <p:nvPr/>
              </p:nvSpPr>
              <p:spPr>
                <a:xfrm>
                  <a:off x="8580964" y="1644013"/>
                  <a:ext cx="2616994" cy="1268972"/>
                </a:xfrm>
                <a:custGeom>
                  <a:avLst/>
                  <a:gdLst>
                    <a:gd name="connsiteX0" fmla="*/ 0 w 2616994"/>
                    <a:gd name="connsiteY0" fmla="*/ 1268972 h 1268972"/>
                    <a:gd name="connsiteX1" fmla="*/ 161925 w 2616994"/>
                    <a:gd name="connsiteY1" fmla="*/ 1164197 h 1268972"/>
                    <a:gd name="connsiteX2" fmla="*/ 388144 w 2616994"/>
                    <a:gd name="connsiteY2" fmla="*/ 940359 h 1268972"/>
                    <a:gd name="connsiteX3" fmla="*/ 635794 w 2616994"/>
                    <a:gd name="connsiteY3" fmla="*/ 649847 h 1268972"/>
                    <a:gd name="connsiteX4" fmla="*/ 819150 w 2616994"/>
                    <a:gd name="connsiteY4" fmla="*/ 433153 h 1268972"/>
                    <a:gd name="connsiteX5" fmla="*/ 1081088 w 2616994"/>
                    <a:gd name="connsiteY5" fmla="*/ 140259 h 1268972"/>
                    <a:gd name="connsiteX6" fmla="*/ 1247775 w 2616994"/>
                    <a:gd name="connsiteY6" fmla="*/ 33103 h 1268972"/>
                    <a:gd name="connsiteX7" fmla="*/ 1512094 w 2616994"/>
                    <a:gd name="connsiteY7" fmla="*/ 11672 h 1268972"/>
                    <a:gd name="connsiteX8" fmla="*/ 1824038 w 2616994"/>
                    <a:gd name="connsiteY8" fmla="*/ 199790 h 1268972"/>
                    <a:gd name="connsiteX9" fmla="*/ 1974056 w 2616994"/>
                    <a:gd name="connsiteY9" fmla="*/ 328378 h 1268972"/>
                    <a:gd name="connsiteX10" fmla="*/ 2152650 w 2616994"/>
                    <a:gd name="connsiteY10" fmla="*/ 516497 h 1268972"/>
                    <a:gd name="connsiteX11" fmla="*/ 2297906 w 2616994"/>
                    <a:gd name="connsiteY11" fmla="*/ 640322 h 1268972"/>
                    <a:gd name="connsiteX12" fmla="*/ 2407444 w 2616994"/>
                    <a:gd name="connsiteY12" fmla="*/ 745097 h 1268972"/>
                    <a:gd name="connsiteX13" fmla="*/ 2474119 w 2616994"/>
                    <a:gd name="connsiteY13" fmla="*/ 797484 h 1268972"/>
                    <a:gd name="connsiteX14" fmla="*/ 2616994 w 2616994"/>
                    <a:gd name="connsiteY14" fmla="*/ 854634 h 1268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616994" h="1268972">
                      <a:moveTo>
                        <a:pt x="0" y="1268972"/>
                      </a:moveTo>
                      <a:cubicBezTo>
                        <a:pt x="48617" y="1243969"/>
                        <a:pt x="97234" y="1218966"/>
                        <a:pt x="161925" y="1164197"/>
                      </a:cubicBezTo>
                      <a:cubicBezTo>
                        <a:pt x="226616" y="1109428"/>
                        <a:pt x="309166" y="1026084"/>
                        <a:pt x="388144" y="940359"/>
                      </a:cubicBezTo>
                      <a:cubicBezTo>
                        <a:pt x="467122" y="854634"/>
                        <a:pt x="635794" y="649847"/>
                        <a:pt x="635794" y="649847"/>
                      </a:cubicBezTo>
                      <a:cubicBezTo>
                        <a:pt x="707628" y="565313"/>
                        <a:pt x="744934" y="518084"/>
                        <a:pt x="819150" y="433153"/>
                      </a:cubicBezTo>
                      <a:cubicBezTo>
                        <a:pt x="893366" y="348222"/>
                        <a:pt x="1009651" y="206934"/>
                        <a:pt x="1081088" y="140259"/>
                      </a:cubicBezTo>
                      <a:cubicBezTo>
                        <a:pt x="1152525" y="73584"/>
                        <a:pt x="1175941" y="54534"/>
                        <a:pt x="1247775" y="33103"/>
                      </a:cubicBezTo>
                      <a:cubicBezTo>
                        <a:pt x="1319609" y="11672"/>
                        <a:pt x="1416050" y="-16109"/>
                        <a:pt x="1512094" y="11672"/>
                      </a:cubicBezTo>
                      <a:cubicBezTo>
                        <a:pt x="1608138" y="39453"/>
                        <a:pt x="1747044" y="147006"/>
                        <a:pt x="1824038" y="199790"/>
                      </a:cubicBezTo>
                      <a:cubicBezTo>
                        <a:pt x="1901032" y="252574"/>
                        <a:pt x="1919287" y="275593"/>
                        <a:pt x="1974056" y="328378"/>
                      </a:cubicBezTo>
                      <a:cubicBezTo>
                        <a:pt x="2028825" y="381162"/>
                        <a:pt x="2098675" y="464506"/>
                        <a:pt x="2152650" y="516497"/>
                      </a:cubicBezTo>
                      <a:cubicBezTo>
                        <a:pt x="2206625" y="568488"/>
                        <a:pt x="2255440" y="602222"/>
                        <a:pt x="2297906" y="640322"/>
                      </a:cubicBezTo>
                      <a:cubicBezTo>
                        <a:pt x="2340372" y="678422"/>
                        <a:pt x="2378075" y="718903"/>
                        <a:pt x="2407444" y="745097"/>
                      </a:cubicBezTo>
                      <a:cubicBezTo>
                        <a:pt x="2436813" y="771291"/>
                        <a:pt x="2439194" y="779228"/>
                        <a:pt x="2474119" y="797484"/>
                      </a:cubicBezTo>
                      <a:cubicBezTo>
                        <a:pt x="2509044" y="815740"/>
                        <a:pt x="2603897" y="838362"/>
                        <a:pt x="2616994" y="854634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27" name="Freihandform: Form 674">
                  <a:extLst>
                    <a:ext uri="{FF2B5EF4-FFF2-40B4-BE49-F238E27FC236}">
                      <a16:creationId xmlns:a16="http://schemas.microsoft.com/office/drawing/2014/main" id="{F2CC2B2C-15A5-4BD5-C614-87FEEC217D60}"/>
                    </a:ext>
                  </a:extLst>
                </p:cNvPr>
                <p:cNvSpPr/>
                <p:nvPr/>
              </p:nvSpPr>
              <p:spPr>
                <a:xfrm>
                  <a:off x="8521433" y="1412356"/>
                  <a:ext cx="2240756" cy="1448241"/>
                </a:xfrm>
                <a:custGeom>
                  <a:avLst/>
                  <a:gdLst>
                    <a:gd name="connsiteX0" fmla="*/ 0 w 2240756"/>
                    <a:gd name="connsiteY0" fmla="*/ 1448241 h 1448241"/>
                    <a:gd name="connsiteX1" fmla="*/ 159544 w 2240756"/>
                    <a:gd name="connsiteY1" fmla="*/ 1324416 h 1448241"/>
                    <a:gd name="connsiteX2" fmla="*/ 381000 w 2240756"/>
                    <a:gd name="connsiteY2" fmla="*/ 1088672 h 1448241"/>
                    <a:gd name="connsiteX3" fmla="*/ 609600 w 2240756"/>
                    <a:gd name="connsiteY3" fmla="*/ 757679 h 1448241"/>
                    <a:gd name="connsiteX4" fmla="*/ 873919 w 2240756"/>
                    <a:gd name="connsiteY4" fmla="*/ 386204 h 1448241"/>
                    <a:gd name="connsiteX5" fmla="*/ 1095375 w 2240756"/>
                    <a:gd name="connsiteY5" fmla="*/ 124266 h 1448241"/>
                    <a:gd name="connsiteX6" fmla="*/ 1238250 w 2240756"/>
                    <a:gd name="connsiteY6" fmla="*/ 36160 h 1448241"/>
                    <a:gd name="connsiteX7" fmla="*/ 1373981 w 2240756"/>
                    <a:gd name="connsiteY7" fmla="*/ 441 h 1448241"/>
                    <a:gd name="connsiteX8" fmla="*/ 1631156 w 2240756"/>
                    <a:gd name="connsiteY8" fmla="*/ 57591 h 1448241"/>
                    <a:gd name="connsiteX9" fmla="*/ 1821656 w 2240756"/>
                    <a:gd name="connsiteY9" fmla="*/ 250472 h 1448241"/>
                    <a:gd name="connsiteX10" fmla="*/ 1921669 w 2240756"/>
                    <a:gd name="connsiteY10" fmla="*/ 326672 h 1448241"/>
                    <a:gd name="connsiteX11" fmla="*/ 2047875 w 2240756"/>
                    <a:gd name="connsiteY11" fmla="*/ 493360 h 1448241"/>
                    <a:gd name="connsiteX12" fmla="*/ 2095500 w 2240756"/>
                    <a:gd name="connsiteY12" fmla="*/ 567179 h 1448241"/>
                    <a:gd name="connsiteX13" fmla="*/ 2181225 w 2240756"/>
                    <a:gd name="connsiteY13" fmla="*/ 640997 h 1448241"/>
                    <a:gd name="connsiteX14" fmla="*/ 2240756 w 2240756"/>
                    <a:gd name="connsiteY14" fmla="*/ 698147 h 1448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240756" h="1448241">
                      <a:moveTo>
                        <a:pt x="0" y="1448241"/>
                      </a:moveTo>
                      <a:cubicBezTo>
                        <a:pt x="48022" y="1416292"/>
                        <a:pt x="96044" y="1384344"/>
                        <a:pt x="159544" y="1324416"/>
                      </a:cubicBezTo>
                      <a:cubicBezTo>
                        <a:pt x="223044" y="1264488"/>
                        <a:pt x="305991" y="1183128"/>
                        <a:pt x="381000" y="1088672"/>
                      </a:cubicBezTo>
                      <a:cubicBezTo>
                        <a:pt x="456009" y="994216"/>
                        <a:pt x="527447" y="874757"/>
                        <a:pt x="609600" y="757679"/>
                      </a:cubicBezTo>
                      <a:cubicBezTo>
                        <a:pt x="691753" y="640601"/>
                        <a:pt x="792957" y="491773"/>
                        <a:pt x="873919" y="386204"/>
                      </a:cubicBezTo>
                      <a:cubicBezTo>
                        <a:pt x="954881" y="280635"/>
                        <a:pt x="1034653" y="182607"/>
                        <a:pt x="1095375" y="124266"/>
                      </a:cubicBezTo>
                      <a:cubicBezTo>
                        <a:pt x="1156097" y="65925"/>
                        <a:pt x="1191816" y="56797"/>
                        <a:pt x="1238250" y="36160"/>
                      </a:cubicBezTo>
                      <a:cubicBezTo>
                        <a:pt x="1284684" y="15523"/>
                        <a:pt x="1308497" y="-3131"/>
                        <a:pt x="1373981" y="441"/>
                      </a:cubicBezTo>
                      <a:cubicBezTo>
                        <a:pt x="1439465" y="4013"/>
                        <a:pt x="1556543" y="15919"/>
                        <a:pt x="1631156" y="57591"/>
                      </a:cubicBezTo>
                      <a:cubicBezTo>
                        <a:pt x="1705769" y="99263"/>
                        <a:pt x="1773237" y="205625"/>
                        <a:pt x="1821656" y="250472"/>
                      </a:cubicBezTo>
                      <a:cubicBezTo>
                        <a:pt x="1870075" y="295319"/>
                        <a:pt x="1883966" y="286191"/>
                        <a:pt x="1921669" y="326672"/>
                      </a:cubicBezTo>
                      <a:cubicBezTo>
                        <a:pt x="1959372" y="367153"/>
                        <a:pt x="2018903" y="453275"/>
                        <a:pt x="2047875" y="493360"/>
                      </a:cubicBezTo>
                      <a:cubicBezTo>
                        <a:pt x="2076847" y="533445"/>
                        <a:pt x="2073275" y="542573"/>
                        <a:pt x="2095500" y="567179"/>
                      </a:cubicBezTo>
                      <a:cubicBezTo>
                        <a:pt x="2117725" y="591785"/>
                        <a:pt x="2157016" y="619169"/>
                        <a:pt x="2181225" y="640997"/>
                      </a:cubicBezTo>
                      <a:cubicBezTo>
                        <a:pt x="2205434" y="662825"/>
                        <a:pt x="2223095" y="680486"/>
                        <a:pt x="2240756" y="698147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28" name="Freihandform: Form 675">
                  <a:extLst>
                    <a:ext uri="{FF2B5EF4-FFF2-40B4-BE49-F238E27FC236}">
                      <a16:creationId xmlns:a16="http://schemas.microsoft.com/office/drawing/2014/main" id="{EB3959D0-A366-93A4-D120-13292DCB81B5}"/>
                    </a:ext>
                  </a:extLst>
                </p:cNvPr>
                <p:cNvSpPr/>
                <p:nvPr/>
              </p:nvSpPr>
              <p:spPr>
                <a:xfrm>
                  <a:off x="8449995" y="1188838"/>
                  <a:ext cx="2093119" cy="1631278"/>
                </a:xfrm>
                <a:custGeom>
                  <a:avLst/>
                  <a:gdLst>
                    <a:gd name="connsiteX0" fmla="*/ 0 w 2093119"/>
                    <a:gd name="connsiteY0" fmla="*/ 1631278 h 1631278"/>
                    <a:gd name="connsiteX1" fmla="*/ 157163 w 2093119"/>
                    <a:gd name="connsiteY1" fmla="*/ 1483640 h 1631278"/>
                    <a:gd name="connsiteX2" fmla="*/ 290513 w 2093119"/>
                    <a:gd name="connsiteY2" fmla="*/ 1347909 h 1631278"/>
                    <a:gd name="connsiteX3" fmla="*/ 483394 w 2093119"/>
                    <a:gd name="connsiteY3" fmla="*/ 1069303 h 1631278"/>
                    <a:gd name="connsiteX4" fmla="*/ 714375 w 2093119"/>
                    <a:gd name="connsiteY4" fmla="*/ 716878 h 1631278"/>
                    <a:gd name="connsiteX5" fmla="*/ 852488 w 2093119"/>
                    <a:gd name="connsiteY5" fmla="*/ 497803 h 1631278"/>
                    <a:gd name="connsiteX6" fmla="*/ 954882 w 2093119"/>
                    <a:gd name="connsiteY6" fmla="*/ 328734 h 1631278"/>
                    <a:gd name="connsiteX7" fmla="*/ 1081088 w 2093119"/>
                    <a:gd name="connsiteY7" fmla="*/ 188240 h 1631278"/>
                    <a:gd name="connsiteX8" fmla="*/ 1226344 w 2093119"/>
                    <a:gd name="connsiteY8" fmla="*/ 64415 h 1631278"/>
                    <a:gd name="connsiteX9" fmla="*/ 1373982 w 2093119"/>
                    <a:gd name="connsiteY9" fmla="*/ 122 h 1631278"/>
                    <a:gd name="connsiteX10" fmla="*/ 1597819 w 2093119"/>
                    <a:gd name="connsiteY10" fmla="*/ 52509 h 1631278"/>
                    <a:gd name="connsiteX11" fmla="*/ 1762125 w 2093119"/>
                    <a:gd name="connsiteY11" fmla="*/ 193003 h 1631278"/>
                    <a:gd name="connsiteX12" fmla="*/ 1885950 w 2093119"/>
                    <a:gd name="connsiteY12" fmla="*/ 326353 h 1631278"/>
                    <a:gd name="connsiteX13" fmla="*/ 1981200 w 2093119"/>
                    <a:gd name="connsiteY13" fmla="*/ 454940 h 1631278"/>
                    <a:gd name="connsiteX14" fmla="*/ 2093119 w 2093119"/>
                    <a:gd name="connsiteY14" fmla="*/ 600197 h 1631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093119" h="1631278">
                      <a:moveTo>
                        <a:pt x="0" y="1631278"/>
                      </a:moveTo>
                      <a:cubicBezTo>
                        <a:pt x="56753" y="1577699"/>
                        <a:pt x="108744" y="1530868"/>
                        <a:pt x="157163" y="1483640"/>
                      </a:cubicBezTo>
                      <a:cubicBezTo>
                        <a:pt x="205582" y="1436412"/>
                        <a:pt x="236141" y="1416965"/>
                        <a:pt x="290513" y="1347909"/>
                      </a:cubicBezTo>
                      <a:cubicBezTo>
                        <a:pt x="344885" y="1278853"/>
                        <a:pt x="412750" y="1174475"/>
                        <a:pt x="483394" y="1069303"/>
                      </a:cubicBezTo>
                      <a:cubicBezTo>
                        <a:pt x="554038" y="964131"/>
                        <a:pt x="652859" y="812128"/>
                        <a:pt x="714375" y="716878"/>
                      </a:cubicBezTo>
                      <a:cubicBezTo>
                        <a:pt x="775891" y="621628"/>
                        <a:pt x="812404" y="562494"/>
                        <a:pt x="852488" y="497803"/>
                      </a:cubicBezTo>
                      <a:cubicBezTo>
                        <a:pt x="892572" y="433112"/>
                        <a:pt x="916782" y="380328"/>
                        <a:pt x="954882" y="328734"/>
                      </a:cubicBezTo>
                      <a:cubicBezTo>
                        <a:pt x="992982" y="277140"/>
                        <a:pt x="1035844" y="232293"/>
                        <a:pt x="1081088" y="188240"/>
                      </a:cubicBezTo>
                      <a:cubicBezTo>
                        <a:pt x="1126332" y="144187"/>
                        <a:pt x="1177528" y="95768"/>
                        <a:pt x="1226344" y="64415"/>
                      </a:cubicBezTo>
                      <a:cubicBezTo>
                        <a:pt x="1275160" y="33062"/>
                        <a:pt x="1312070" y="2106"/>
                        <a:pt x="1373982" y="122"/>
                      </a:cubicBezTo>
                      <a:cubicBezTo>
                        <a:pt x="1435894" y="-1862"/>
                        <a:pt x="1533129" y="20362"/>
                        <a:pt x="1597819" y="52509"/>
                      </a:cubicBezTo>
                      <a:cubicBezTo>
                        <a:pt x="1662509" y="84656"/>
                        <a:pt x="1714103" y="147362"/>
                        <a:pt x="1762125" y="193003"/>
                      </a:cubicBezTo>
                      <a:cubicBezTo>
                        <a:pt x="1810147" y="238644"/>
                        <a:pt x="1849438" y="282697"/>
                        <a:pt x="1885950" y="326353"/>
                      </a:cubicBezTo>
                      <a:cubicBezTo>
                        <a:pt x="1922462" y="370009"/>
                        <a:pt x="1946672" y="409299"/>
                        <a:pt x="1981200" y="454940"/>
                      </a:cubicBezTo>
                      <a:cubicBezTo>
                        <a:pt x="2015728" y="500581"/>
                        <a:pt x="2054423" y="550389"/>
                        <a:pt x="2093119" y="600197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29" name="Freihandform: Form 676">
                  <a:extLst>
                    <a:ext uri="{FF2B5EF4-FFF2-40B4-BE49-F238E27FC236}">
                      <a16:creationId xmlns:a16="http://schemas.microsoft.com/office/drawing/2014/main" id="{F4AD8DA6-C7FC-2DF9-5AFE-A969155B1877}"/>
                    </a:ext>
                  </a:extLst>
                </p:cNvPr>
                <p:cNvSpPr/>
                <p:nvPr/>
              </p:nvSpPr>
              <p:spPr>
                <a:xfrm>
                  <a:off x="8383320" y="1002013"/>
                  <a:ext cx="1883569" cy="1758572"/>
                </a:xfrm>
                <a:custGeom>
                  <a:avLst/>
                  <a:gdLst>
                    <a:gd name="connsiteX0" fmla="*/ 0 w 1883569"/>
                    <a:gd name="connsiteY0" fmla="*/ 1758572 h 1758572"/>
                    <a:gd name="connsiteX1" fmla="*/ 159544 w 1883569"/>
                    <a:gd name="connsiteY1" fmla="*/ 1615697 h 1758572"/>
                    <a:gd name="connsiteX2" fmla="*/ 273844 w 1883569"/>
                    <a:gd name="connsiteY2" fmla="*/ 1453772 h 1758572"/>
                    <a:gd name="connsiteX3" fmla="*/ 466725 w 1883569"/>
                    <a:gd name="connsiteY3" fmla="*/ 1168022 h 1758572"/>
                    <a:gd name="connsiteX4" fmla="*/ 621507 w 1883569"/>
                    <a:gd name="connsiteY4" fmla="*/ 901322 h 1758572"/>
                    <a:gd name="connsiteX5" fmla="*/ 859632 w 1883569"/>
                    <a:gd name="connsiteY5" fmla="*/ 527465 h 1758572"/>
                    <a:gd name="connsiteX6" fmla="*/ 1031082 w 1883569"/>
                    <a:gd name="connsiteY6" fmla="*/ 244097 h 1758572"/>
                    <a:gd name="connsiteX7" fmla="*/ 1145382 w 1883569"/>
                    <a:gd name="connsiteY7" fmla="*/ 120272 h 1758572"/>
                    <a:gd name="connsiteX8" fmla="*/ 1271588 w 1883569"/>
                    <a:gd name="connsiteY8" fmla="*/ 32165 h 1758572"/>
                    <a:gd name="connsiteX9" fmla="*/ 1373982 w 1883569"/>
                    <a:gd name="connsiteY9" fmla="*/ 1209 h 1758572"/>
                    <a:gd name="connsiteX10" fmla="*/ 1490663 w 1883569"/>
                    <a:gd name="connsiteY10" fmla="*/ 13115 h 1758572"/>
                    <a:gd name="connsiteX11" fmla="*/ 1614488 w 1883569"/>
                    <a:gd name="connsiteY11" fmla="*/ 75028 h 1758572"/>
                    <a:gd name="connsiteX12" fmla="*/ 1735932 w 1883569"/>
                    <a:gd name="connsiteY12" fmla="*/ 179803 h 1758572"/>
                    <a:gd name="connsiteX13" fmla="*/ 1883569 w 1883569"/>
                    <a:gd name="connsiteY13" fmla="*/ 344109 h 175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83569" h="1758572">
                      <a:moveTo>
                        <a:pt x="0" y="1758572"/>
                      </a:moveTo>
                      <a:cubicBezTo>
                        <a:pt x="56951" y="1712534"/>
                        <a:pt x="113903" y="1666497"/>
                        <a:pt x="159544" y="1615697"/>
                      </a:cubicBezTo>
                      <a:cubicBezTo>
                        <a:pt x="205185" y="1564897"/>
                        <a:pt x="222647" y="1528384"/>
                        <a:pt x="273844" y="1453772"/>
                      </a:cubicBezTo>
                      <a:cubicBezTo>
                        <a:pt x="325041" y="1379160"/>
                        <a:pt x="408781" y="1260097"/>
                        <a:pt x="466725" y="1168022"/>
                      </a:cubicBezTo>
                      <a:cubicBezTo>
                        <a:pt x="524669" y="1075947"/>
                        <a:pt x="556023" y="1008081"/>
                        <a:pt x="621507" y="901322"/>
                      </a:cubicBezTo>
                      <a:cubicBezTo>
                        <a:pt x="686991" y="794563"/>
                        <a:pt x="791370" y="637002"/>
                        <a:pt x="859632" y="527465"/>
                      </a:cubicBezTo>
                      <a:cubicBezTo>
                        <a:pt x="927894" y="417928"/>
                        <a:pt x="983457" y="311962"/>
                        <a:pt x="1031082" y="244097"/>
                      </a:cubicBezTo>
                      <a:cubicBezTo>
                        <a:pt x="1078707" y="176232"/>
                        <a:pt x="1105298" y="155594"/>
                        <a:pt x="1145382" y="120272"/>
                      </a:cubicBezTo>
                      <a:cubicBezTo>
                        <a:pt x="1185466" y="84950"/>
                        <a:pt x="1233488" y="52009"/>
                        <a:pt x="1271588" y="32165"/>
                      </a:cubicBezTo>
                      <a:cubicBezTo>
                        <a:pt x="1309688" y="12321"/>
                        <a:pt x="1337470" y="4384"/>
                        <a:pt x="1373982" y="1209"/>
                      </a:cubicBezTo>
                      <a:cubicBezTo>
                        <a:pt x="1410494" y="-1966"/>
                        <a:pt x="1450579" y="812"/>
                        <a:pt x="1490663" y="13115"/>
                      </a:cubicBezTo>
                      <a:cubicBezTo>
                        <a:pt x="1530747" y="25418"/>
                        <a:pt x="1573610" y="47247"/>
                        <a:pt x="1614488" y="75028"/>
                      </a:cubicBezTo>
                      <a:cubicBezTo>
                        <a:pt x="1655366" y="102809"/>
                        <a:pt x="1691085" y="134956"/>
                        <a:pt x="1735932" y="179803"/>
                      </a:cubicBezTo>
                      <a:cubicBezTo>
                        <a:pt x="1780779" y="224650"/>
                        <a:pt x="1832174" y="284379"/>
                        <a:pt x="1883569" y="344109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325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30" name="Freihandform: Form 677">
                  <a:extLst>
                    <a:ext uri="{FF2B5EF4-FFF2-40B4-BE49-F238E27FC236}">
                      <a16:creationId xmlns:a16="http://schemas.microsoft.com/office/drawing/2014/main" id="{345EC987-7359-DA71-5941-C7450DE9A6DB}"/>
                    </a:ext>
                  </a:extLst>
                </p:cNvPr>
                <p:cNvSpPr/>
                <p:nvPr/>
              </p:nvSpPr>
              <p:spPr>
                <a:xfrm>
                  <a:off x="8326170" y="842164"/>
                  <a:ext cx="1740694" cy="1887465"/>
                </a:xfrm>
                <a:custGeom>
                  <a:avLst/>
                  <a:gdLst>
                    <a:gd name="connsiteX0" fmla="*/ 0 w 1740694"/>
                    <a:gd name="connsiteY0" fmla="*/ 1887464 h 1887464"/>
                    <a:gd name="connsiteX1" fmla="*/ 109538 w 1740694"/>
                    <a:gd name="connsiteY1" fmla="*/ 1768402 h 1887464"/>
                    <a:gd name="connsiteX2" fmla="*/ 223838 w 1740694"/>
                    <a:gd name="connsiteY2" fmla="*/ 1637433 h 1887464"/>
                    <a:gd name="connsiteX3" fmla="*/ 330994 w 1740694"/>
                    <a:gd name="connsiteY3" fmla="*/ 1485033 h 1887464"/>
                    <a:gd name="connsiteX4" fmla="*/ 450057 w 1740694"/>
                    <a:gd name="connsiteY4" fmla="*/ 1289771 h 1887464"/>
                    <a:gd name="connsiteX5" fmla="*/ 564357 w 1740694"/>
                    <a:gd name="connsiteY5" fmla="*/ 1065933 h 1887464"/>
                    <a:gd name="connsiteX6" fmla="*/ 681038 w 1740694"/>
                    <a:gd name="connsiteY6" fmla="*/ 856383 h 1887464"/>
                    <a:gd name="connsiteX7" fmla="*/ 800100 w 1740694"/>
                    <a:gd name="connsiteY7" fmla="*/ 632546 h 1887464"/>
                    <a:gd name="connsiteX8" fmla="*/ 900113 w 1740694"/>
                    <a:gd name="connsiteY8" fmla="*/ 446808 h 1887464"/>
                    <a:gd name="connsiteX9" fmla="*/ 1031082 w 1740694"/>
                    <a:gd name="connsiteY9" fmla="*/ 258689 h 1887464"/>
                    <a:gd name="connsiteX10" fmla="*/ 1123950 w 1740694"/>
                    <a:gd name="connsiteY10" fmla="*/ 130102 h 1887464"/>
                    <a:gd name="connsiteX11" fmla="*/ 1257300 w 1740694"/>
                    <a:gd name="connsiteY11" fmla="*/ 37233 h 1887464"/>
                    <a:gd name="connsiteX12" fmla="*/ 1373982 w 1740694"/>
                    <a:gd name="connsiteY12" fmla="*/ 1514 h 1887464"/>
                    <a:gd name="connsiteX13" fmla="*/ 1490663 w 1740694"/>
                    <a:gd name="connsiteY13" fmla="*/ 15802 h 1887464"/>
                    <a:gd name="connsiteX14" fmla="*/ 1609725 w 1740694"/>
                    <a:gd name="connsiteY14" fmla="*/ 96764 h 1887464"/>
                    <a:gd name="connsiteX15" fmla="*/ 1740694 w 1740694"/>
                    <a:gd name="connsiteY15" fmla="*/ 213446 h 1887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740694" h="1887464">
                      <a:moveTo>
                        <a:pt x="0" y="1887464"/>
                      </a:moveTo>
                      <a:lnTo>
                        <a:pt x="109538" y="1768402"/>
                      </a:lnTo>
                      <a:cubicBezTo>
                        <a:pt x="146844" y="1726730"/>
                        <a:pt x="186929" y="1684661"/>
                        <a:pt x="223838" y="1637433"/>
                      </a:cubicBezTo>
                      <a:cubicBezTo>
                        <a:pt x="260747" y="1590205"/>
                        <a:pt x="293291" y="1542977"/>
                        <a:pt x="330994" y="1485033"/>
                      </a:cubicBezTo>
                      <a:cubicBezTo>
                        <a:pt x="368697" y="1427089"/>
                        <a:pt x="411163" y="1359621"/>
                        <a:pt x="450057" y="1289771"/>
                      </a:cubicBezTo>
                      <a:cubicBezTo>
                        <a:pt x="488951" y="1219921"/>
                        <a:pt x="525860" y="1138164"/>
                        <a:pt x="564357" y="1065933"/>
                      </a:cubicBezTo>
                      <a:cubicBezTo>
                        <a:pt x="602854" y="993702"/>
                        <a:pt x="641748" y="928614"/>
                        <a:pt x="681038" y="856383"/>
                      </a:cubicBezTo>
                      <a:cubicBezTo>
                        <a:pt x="720328" y="784152"/>
                        <a:pt x="763588" y="700808"/>
                        <a:pt x="800100" y="632546"/>
                      </a:cubicBezTo>
                      <a:cubicBezTo>
                        <a:pt x="836612" y="564284"/>
                        <a:pt x="861616" y="509118"/>
                        <a:pt x="900113" y="446808"/>
                      </a:cubicBezTo>
                      <a:cubicBezTo>
                        <a:pt x="938610" y="384498"/>
                        <a:pt x="993776" y="311473"/>
                        <a:pt x="1031082" y="258689"/>
                      </a:cubicBezTo>
                      <a:cubicBezTo>
                        <a:pt x="1068388" y="205905"/>
                        <a:pt x="1086247" y="167011"/>
                        <a:pt x="1123950" y="130102"/>
                      </a:cubicBezTo>
                      <a:cubicBezTo>
                        <a:pt x="1161653" y="93193"/>
                        <a:pt x="1215628" y="58664"/>
                        <a:pt x="1257300" y="37233"/>
                      </a:cubicBezTo>
                      <a:cubicBezTo>
                        <a:pt x="1298972" y="15802"/>
                        <a:pt x="1335088" y="5086"/>
                        <a:pt x="1373982" y="1514"/>
                      </a:cubicBezTo>
                      <a:cubicBezTo>
                        <a:pt x="1412876" y="-2058"/>
                        <a:pt x="1451372" y="-73"/>
                        <a:pt x="1490663" y="15802"/>
                      </a:cubicBezTo>
                      <a:cubicBezTo>
                        <a:pt x="1529954" y="31677"/>
                        <a:pt x="1568053" y="63823"/>
                        <a:pt x="1609725" y="96764"/>
                      </a:cubicBezTo>
                      <a:cubicBezTo>
                        <a:pt x="1651397" y="129705"/>
                        <a:pt x="1696045" y="171575"/>
                        <a:pt x="1740694" y="213446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325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31" name="Freihandform: Form 678">
                  <a:extLst>
                    <a:ext uri="{FF2B5EF4-FFF2-40B4-BE49-F238E27FC236}">
                      <a16:creationId xmlns:a16="http://schemas.microsoft.com/office/drawing/2014/main" id="{0E445D79-AE76-6921-9CC6-92A9EF050983}"/>
                    </a:ext>
                  </a:extLst>
                </p:cNvPr>
                <p:cNvSpPr/>
                <p:nvPr/>
              </p:nvSpPr>
              <p:spPr>
                <a:xfrm>
                  <a:off x="8257114" y="718816"/>
                  <a:ext cx="1566386" cy="1984620"/>
                </a:xfrm>
                <a:custGeom>
                  <a:avLst/>
                  <a:gdLst>
                    <a:gd name="connsiteX0" fmla="*/ 0 w 1559719"/>
                    <a:gd name="connsiteY0" fmla="*/ 1975027 h 1975027"/>
                    <a:gd name="connsiteX1" fmla="*/ 111919 w 1559719"/>
                    <a:gd name="connsiteY1" fmla="*/ 1839295 h 1975027"/>
                    <a:gd name="connsiteX2" fmla="*/ 235744 w 1559719"/>
                    <a:gd name="connsiteY2" fmla="*/ 1703564 h 1975027"/>
                    <a:gd name="connsiteX3" fmla="*/ 340519 w 1559719"/>
                    <a:gd name="connsiteY3" fmla="*/ 1524970 h 1975027"/>
                    <a:gd name="connsiteX4" fmla="*/ 440531 w 1559719"/>
                    <a:gd name="connsiteY4" fmla="*/ 1339233 h 1975027"/>
                    <a:gd name="connsiteX5" fmla="*/ 564356 w 1559719"/>
                    <a:gd name="connsiteY5" fmla="*/ 1127302 h 1975027"/>
                    <a:gd name="connsiteX6" fmla="*/ 683419 w 1559719"/>
                    <a:gd name="connsiteY6" fmla="*/ 896320 h 1975027"/>
                    <a:gd name="connsiteX7" fmla="*/ 790575 w 1559719"/>
                    <a:gd name="connsiteY7" fmla="*/ 679627 h 1975027"/>
                    <a:gd name="connsiteX8" fmla="*/ 792956 w 1559719"/>
                    <a:gd name="connsiteY8" fmla="*/ 670102 h 1975027"/>
                    <a:gd name="connsiteX9" fmla="*/ 909638 w 1559719"/>
                    <a:gd name="connsiteY9" fmla="*/ 458170 h 1975027"/>
                    <a:gd name="connsiteX10" fmla="*/ 1021556 w 1559719"/>
                    <a:gd name="connsiteY10" fmla="*/ 293864 h 1975027"/>
                    <a:gd name="connsiteX11" fmla="*/ 1143000 w 1559719"/>
                    <a:gd name="connsiteY11" fmla="*/ 141464 h 1975027"/>
                    <a:gd name="connsiteX12" fmla="*/ 1238250 w 1559719"/>
                    <a:gd name="connsiteY12" fmla="*/ 41452 h 1975027"/>
                    <a:gd name="connsiteX13" fmla="*/ 1366838 w 1559719"/>
                    <a:gd name="connsiteY13" fmla="*/ 3352 h 1975027"/>
                    <a:gd name="connsiteX14" fmla="*/ 1488281 w 1559719"/>
                    <a:gd name="connsiteY14" fmla="*/ 8114 h 1975027"/>
                    <a:gd name="connsiteX15" fmla="*/ 1559719 w 1559719"/>
                    <a:gd name="connsiteY15" fmla="*/ 58120 h 1975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559719" h="1975027">
                      <a:moveTo>
                        <a:pt x="0" y="1975027"/>
                      </a:moveTo>
                      <a:cubicBezTo>
                        <a:pt x="36314" y="1929783"/>
                        <a:pt x="72628" y="1884539"/>
                        <a:pt x="111919" y="1839295"/>
                      </a:cubicBezTo>
                      <a:cubicBezTo>
                        <a:pt x="151210" y="1794051"/>
                        <a:pt x="197644" y="1755951"/>
                        <a:pt x="235744" y="1703564"/>
                      </a:cubicBezTo>
                      <a:cubicBezTo>
                        <a:pt x="273844" y="1651177"/>
                        <a:pt x="306388" y="1585692"/>
                        <a:pt x="340519" y="1524970"/>
                      </a:cubicBezTo>
                      <a:cubicBezTo>
                        <a:pt x="374650" y="1464248"/>
                        <a:pt x="403225" y="1405511"/>
                        <a:pt x="440531" y="1339233"/>
                      </a:cubicBezTo>
                      <a:cubicBezTo>
                        <a:pt x="477837" y="1272955"/>
                        <a:pt x="523875" y="1201121"/>
                        <a:pt x="564356" y="1127302"/>
                      </a:cubicBezTo>
                      <a:cubicBezTo>
                        <a:pt x="604837" y="1053483"/>
                        <a:pt x="645716" y="970932"/>
                        <a:pt x="683419" y="896320"/>
                      </a:cubicBezTo>
                      <a:cubicBezTo>
                        <a:pt x="721122" y="821707"/>
                        <a:pt x="790575" y="679627"/>
                        <a:pt x="790575" y="679627"/>
                      </a:cubicBezTo>
                      <a:cubicBezTo>
                        <a:pt x="808831" y="641924"/>
                        <a:pt x="773112" y="707011"/>
                        <a:pt x="792956" y="670102"/>
                      </a:cubicBezTo>
                      <a:cubicBezTo>
                        <a:pt x="812800" y="633193"/>
                        <a:pt x="871538" y="520876"/>
                        <a:pt x="909638" y="458170"/>
                      </a:cubicBezTo>
                      <a:cubicBezTo>
                        <a:pt x="947738" y="395464"/>
                        <a:pt x="982662" y="346648"/>
                        <a:pt x="1021556" y="293864"/>
                      </a:cubicBezTo>
                      <a:cubicBezTo>
                        <a:pt x="1060450" y="241080"/>
                        <a:pt x="1106884" y="183533"/>
                        <a:pt x="1143000" y="141464"/>
                      </a:cubicBezTo>
                      <a:cubicBezTo>
                        <a:pt x="1179116" y="99395"/>
                        <a:pt x="1200944" y="64471"/>
                        <a:pt x="1238250" y="41452"/>
                      </a:cubicBezTo>
                      <a:cubicBezTo>
                        <a:pt x="1275556" y="18433"/>
                        <a:pt x="1325166" y="8908"/>
                        <a:pt x="1366838" y="3352"/>
                      </a:cubicBezTo>
                      <a:cubicBezTo>
                        <a:pt x="1408510" y="-2204"/>
                        <a:pt x="1456134" y="-1014"/>
                        <a:pt x="1488281" y="8114"/>
                      </a:cubicBezTo>
                      <a:cubicBezTo>
                        <a:pt x="1520428" y="17242"/>
                        <a:pt x="1540073" y="37681"/>
                        <a:pt x="1559719" y="5812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325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32" name="Freihandform: Form 679">
                  <a:extLst>
                    <a:ext uri="{FF2B5EF4-FFF2-40B4-BE49-F238E27FC236}">
                      <a16:creationId xmlns:a16="http://schemas.microsoft.com/office/drawing/2014/main" id="{E7DA385D-0DCB-756C-13BC-6BF83EE4DEF3}"/>
                    </a:ext>
                  </a:extLst>
                </p:cNvPr>
                <p:cNvSpPr/>
                <p:nvPr/>
              </p:nvSpPr>
              <p:spPr>
                <a:xfrm>
                  <a:off x="8111858" y="794147"/>
                  <a:ext cx="1162526" cy="1854520"/>
                </a:xfrm>
                <a:custGeom>
                  <a:avLst/>
                  <a:gdLst>
                    <a:gd name="connsiteX0" fmla="*/ 0 w 1150144"/>
                    <a:gd name="connsiteY0" fmla="*/ 1833563 h 1833563"/>
                    <a:gd name="connsiteX1" fmla="*/ 123825 w 1150144"/>
                    <a:gd name="connsiteY1" fmla="*/ 1702594 h 1833563"/>
                    <a:gd name="connsiteX2" fmla="*/ 230981 w 1150144"/>
                    <a:gd name="connsiteY2" fmla="*/ 1562100 h 1833563"/>
                    <a:gd name="connsiteX3" fmla="*/ 338137 w 1150144"/>
                    <a:gd name="connsiteY3" fmla="*/ 1397794 h 1833563"/>
                    <a:gd name="connsiteX4" fmla="*/ 459581 w 1150144"/>
                    <a:gd name="connsiteY4" fmla="*/ 1200150 h 1833563"/>
                    <a:gd name="connsiteX5" fmla="*/ 583406 w 1150144"/>
                    <a:gd name="connsiteY5" fmla="*/ 985838 h 1833563"/>
                    <a:gd name="connsiteX6" fmla="*/ 695325 w 1150144"/>
                    <a:gd name="connsiteY6" fmla="*/ 757238 h 1833563"/>
                    <a:gd name="connsiteX7" fmla="*/ 804862 w 1150144"/>
                    <a:gd name="connsiteY7" fmla="*/ 535782 h 1833563"/>
                    <a:gd name="connsiteX8" fmla="*/ 940594 w 1150144"/>
                    <a:gd name="connsiteY8" fmla="*/ 314325 h 1833563"/>
                    <a:gd name="connsiteX9" fmla="*/ 1038225 w 1150144"/>
                    <a:gd name="connsiteY9" fmla="*/ 138113 h 1833563"/>
                    <a:gd name="connsiteX10" fmla="*/ 1150144 w 1150144"/>
                    <a:gd name="connsiteY10" fmla="*/ 0 h 1833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50144" h="1833563">
                      <a:moveTo>
                        <a:pt x="0" y="1833563"/>
                      </a:moveTo>
                      <a:cubicBezTo>
                        <a:pt x="42664" y="1790700"/>
                        <a:pt x="85328" y="1747838"/>
                        <a:pt x="123825" y="1702594"/>
                      </a:cubicBezTo>
                      <a:cubicBezTo>
                        <a:pt x="162322" y="1657350"/>
                        <a:pt x="195262" y="1612900"/>
                        <a:pt x="230981" y="1562100"/>
                      </a:cubicBezTo>
                      <a:cubicBezTo>
                        <a:pt x="266700" y="1511300"/>
                        <a:pt x="300037" y="1458119"/>
                        <a:pt x="338137" y="1397794"/>
                      </a:cubicBezTo>
                      <a:cubicBezTo>
                        <a:pt x="376237" y="1337469"/>
                        <a:pt x="418703" y="1268809"/>
                        <a:pt x="459581" y="1200150"/>
                      </a:cubicBezTo>
                      <a:cubicBezTo>
                        <a:pt x="500459" y="1131491"/>
                        <a:pt x="544115" y="1059657"/>
                        <a:pt x="583406" y="985838"/>
                      </a:cubicBezTo>
                      <a:cubicBezTo>
                        <a:pt x="622697" y="912019"/>
                        <a:pt x="658416" y="832247"/>
                        <a:pt x="695325" y="757238"/>
                      </a:cubicBezTo>
                      <a:cubicBezTo>
                        <a:pt x="732234" y="682229"/>
                        <a:pt x="763984" y="609601"/>
                        <a:pt x="804862" y="535782"/>
                      </a:cubicBezTo>
                      <a:cubicBezTo>
                        <a:pt x="845740" y="461963"/>
                        <a:pt x="901700" y="380603"/>
                        <a:pt x="940594" y="314325"/>
                      </a:cubicBezTo>
                      <a:cubicBezTo>
                        <a:pt x="979488" y="248047"/>
                        <a:pt x="1003300" y="190500"/>
                        <a:pt x="1038225" y="138113"/>
                      </a:cubicBezTo>
                      <a:cubicBezTo>
                        <a:pt x="1073150" y="85725"/>
                        <a:pt x="1111647" y="42862"/>
                        <a:pt x="1150144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325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33" name="Freihandform: Form 680">
                  <a:extLst>
                    <a:ext uri="{FF2B5EF4-FFF2-40B4-BE49-F238E27FC236}">
                      <a16:creationId xmlns:a16="http://schemas.microsoft.com/office/drawing/2014/main" id="{C1B518C4-644D-6A22-506B-64DDD39729A1}"/>
                    </a:ext>
                  </a:extLst>
                </p:cNvPr>
                <p:cNvSpPr/>
                <p:nvPr/>
              </p:nvSpPr>
              <p:spPr>
                <a:xfrm>
                  <a:off x="8048885" y="1169910"/>
                  <a:ext cx="924986" cy="1466850"/>
                </a:xfrm>
                <a:custGeom>
                  <a:avLst/>
                  <a:gdLst>
                    <a:gd name="connsiteX0" fmla="*/ 0 w 921543"/>
                    <a:gd name="connsiteY0" fmla="*/ 1450181 h 1450181"/>
                    <a:gd name="connsiteX1" fmla="*/ 119062 w 921543"/>
                    <a:gd name="connsiteY1" fmla="*/ 1357312 h 1450181"/>
                    <a:gd name="connsiteX2" fmla="*/ 228600 w 921543"/>
                    <a:gd name="connsiteY2" fmla="*/ 1209675 h 1450181"/>
                    <a:gd name="connsiteX3" fmla="*/ 345281 w 921543"/>
                    <a:gd name="connsiteY3" fmla="*/ 1062037 h 1450181"/>
                    <a:gd name="connsiteX4" fmla="*/ 450056 w 921543"/>
                    <a:gd name="connsiteY4" fmla="*/ 871537 h 1450181"/>
                    <a:gd name="connsiteX5" fmla="*/ 573881 w 921543"/>
                    <a:gd name="connsiteY5" fmla="*/ 647700 h 1450181"/>
                    <a:gd name="connsiteX6" fmla="*/ 683418 w 921543"/>
                    <a:gd name="connsiteY6" fmla="*/ 433387 h 1450181"/>
                    <a:gd name="connsiteX7" fmla="*/ 788193 w 921543"/>
                    <a:gd name="connsiteY7" fmla="*/ 230981 h 1450181"/>
                    <a:gd name="connsiteX8" fmla="*/ 921543 w 921543"/>
                    <a:gd name="connsiteY8" fmla="*/ 0 h 1450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21543" h="1450181">
                      <a:moveTo>
                        <a:pt x="0" y="1450181"/>
                      </a:moveTo>
                      <a:cubicBezTo>
                        <a:pt x="40481" y="1423788"/>
                        <a:pt x="80962" y="1397396"/>
                        <a:pt x="119062" y="1357312"/>
                      </a:cubicBezTo>
                      <a:cubicBezTo>
                        <a:pt x="157162" y="1317228"/>
                        <a:pt x="228600" y="1209675"/>
                        <a:pt x="228600" y="1209675"/>
                      </a:cubicBezTo>
                      <a:cubicBezTo>
                        <a:pt x="266303" y="1160463"/>
                        <a:pt x="308372" y="1118393"/>
                        <a:pt x="345281" y="1062037"/>
                      </a:cubicBezTo>
                      <a:cubicBezTo>
                        <a:pt x="382190" y="1005681"/>
                        <a:pt x="450056" y="871537"/>
                        <a:pt x="450056" y="871537"/>
                      </a:cubicBezTo>
                      <a:cubicBezTo>
                        <a:pt x="488156" y="802481"/>
                        <a:pt x="534987" y="720725"/>
                        <a:pt x="573881" y="647700"/>
                      </a:cubicBezTo>
                      <a:cubicBezTo>
                        <a:pt x="612775" y="574675"/>
                        <a:pt x="647699" y="502840"/>
                        <a:pt x="683418" y="433387"/>
                      </a:cubicBezTo>
                      <a:cubicBezTo>
                        <a:pt x="719137" y="363934"/>
                        <a:pt x="748506" y="303212"/>
                        <a:pt x="788193" y="230981"/>
                      </a:cubicBezTo>
                      <a:cubicBezTo>
                        <a:pt x="827880" y="158750"/>
                        <a:pt x="874711" y="79375"/>
                        <a:pt x="921543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34" name="Freihandform: Form 681">
                  <a:extLst>
                    <a:ext uri="{FF2B5EF4-FFF2-40B4-BE49-F238E27FC236}">
                      <a16:creationId xmlns:a16="http://schemas.microsoft.com/office/drawing/2014/main" id="{8921D8E8-4E10-AF9D-8B89-53E917083C71}"/>
                    </a:ext>
                  </a:extLst>
                </p:cNvPr>
                <p:cNvSpPr/>
                <p:nvPr/>
              </p:nvSpPr>
              <p:spPr>
                <a:xfrm>
                  <a:off x="7996498" y="1650922"/>
                  <a:ext cx="677335" cy="974376"/>
                </a:xfrm>
                <a:custGeom>
                  <a:avLst/>
                  <a:gdLst>
                    <a:gd name="connsiteX0" fmla="*/ 0 w 673894"/>
                    <a:gd name="connsiteY0" fmla="*/ 969169 h 969169"/>
                    <a:gd name="connsiteX1" fmla="*/ 97631 w 673894"/>
                    <a:gd name="connsiteY1" fmla="*/ 862013 h 969169"/>
                    <a:gd name="connsiteX2" fmla="*/ 216694 w 673894"/>
                    <a:gd name="connsiteY2" fmla="*/ 735806 h 969169"/>
                    <a:gd name="connsiteX3" fmla="*/ 314325 w 673894"/>
                    <a:gd name="connsiteY3" fmla="*/ 595313 h 969169"/>
                    <a:gd name="connsiteX4" fmla="*/ 438150 w 673894"/>
                    <a:gd name="connsiteY4" fmla="*/ 402431 h 969169"/>
                    <a:gd name="connsiteX5" fmla="*/ 564356 w 673894"/>
                    <a:gd name="connsiteY5" fmla="*/ 207169 h 969169"/>
                    <a:gd name="connsiteX6" fmla="*/ 673894 w 673894"/>
                    <a:gd name="connsiteY6" fmla="*/ 0 h 969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73894" h="969169">
                      <a:moveTo>
                        <a:pt x="0" y="969169"/>
                      </a:moveTo>
                      <a:cubicBezTo>
                        <a:pt x="30757" y="935038"/>
                        <a:pt x="61515" y="900907"/>
                        <a:pt x="97631" y="862013"/>
                      </a:cubicBezTo>
                      <a:cubicBezTo>
                        <a:pt x="133747" y="823119"/>
                        <a:pt x="180578" y="780256"/>
                        <a:pt x="216694" y="735806"/>
                      </a:cubicBezTo>
                      <a:cubicBezTo>
                        <a:pt x="252810" y="691356"/>
                        <a:pt x="277416" y="650875"/>
                        <a:pt x="314325" y="595313"/>
                      </a:cubicBezTo>
                      <a:cubicBezTo>
                        <a:pt x="351234" y="539751"/>
                        <a:pt x="438150" y="402431"/>
                        <a:pt x="438150" y="402431"/>
                      </a:cubicBezTo>
                      <a:cubicBezTo>
                        <a:pt x="479822" y="337740"/>
                        <a:pt x="525065" y="274241"/>
                        <a:pt x="564356" y="207169"/>
                      </a:cubicBezTo>
                      <a:cubicBezTo>
                        <a:pt x="603647" y="140097"/>
                        <a:pt x="638770" y="70048"/>
                        <a:pt x="673894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35" name="Freihandform: Form 682">
                  <a:extLst>
                    <a:ext uri="{FF2B5EF4-FFF2-40B4-BE49-F238E27FC236}">
                      <a16:creationId xmlns:a16="http://schemas.microsoft.com/office/drawing/2014/main" id="{16DE1F56-94E9-B938-C79B-A49A9655C94B}"/>
                    </a:ext>
                  </a:extLst>
                </p:cNvPr>
                <p:cNvSpPr/>
                <p:nvPr/>
              </p:nvSpPr>
              <p:spPr>
                <a:xfrm>
                  <a:off x="7926120" y="2077166"/>
                  <a:ext cx="454819" cy="554831"/>
                </a:xfrm>
                <a:custGeom>
                  <a:avLst/>
                  <a:gdLst>
                    <a:gd name="connsiteX0" fmla="*/ 0 w 454819"/>
                    <a:gd name="connsiteY0" fmla="*/ 554831 h 554831"/>
                    <a:gd name="connsiteX1" fmla="*/ 109538 w 454819"/>
                    <a:gd name="connsiteY1" fmla="*/ 445294 h 554831"/>
                    <a:gd name="connsiteX2" fmla="*/ 204788 w 454819"/>
                    <a:gd name="connsiteY2" fmla="*/ 342900 h 554831"/>
                    <a:gd name="connsiteX3" fmla="*/ 352425 w 454819"/>
                    <a:gd name="connsiteY3" fmla="*/ 180975 h 554831"/>
                    <a:gd name="connsiteX4" fmla="*/ 454819 w 454819"/>
                    <a:gd name="connsiteY4" fmla="*/ 0 h 5548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4819" h="554831">
                      <a:moveTo>
                        <a:pt x="0" y="554831"/>
                      </a:moveTo>
                      <a:lnTo>
                        <a:pt x="109538" y="445294"/>
                      </a:lnTo>
                      <a:cubicBezTo>
                        <a:pt x="143669" y="409972"/>
                        <a:pt x="204788" y="342900"/>
                        <a:pt x="204788" y="342900"/>
                      </a:cubicBezTo>
                      <a:cubicBezTo>
                        <a:pt x="245269" y="298847"/>
                        <a:pt x="310753" y="238125"/>
                        <a:pt x="352425" y="180975"/>
                      </a:cubicBezTo>
                      <a:cubicBezTo>
                        <a:pt x="394097" y="123825"/>
                        <a:pt x="424458" y="61912"/>
                        <a:pt x="454819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36" name="Freihandform: Form 683">
                  <a:extLst>
                    <a:ext uri="{FF2B5EF4-FFF2-40B4-BE49-F238E27FC236}">
                      <a16:creationId xmlns:a16="http://schemas.microsoft.com/office/drawing/2014/main" id="{0B3EA614-A124-BC9F-3E39-9F2295819C38}"/>
                    </a:ext>
                  </a:extLst>
                </p:cNvPr>
                <p:cNvSpPr/>
                <p:nvPr/>
              </p:nvSpPr>
              <p:spPr>
                <a:xfrm>
                  <a:off x="7843839" y="2212897"/>
                  <a:ext cx="420419" cy="427116"/>
                </a:xfrm>
                <a:custGeom>
                  <a:avLst/>
                  <a:gdLst>
                    <a:gd name="connsiteX0" fmla="*/ 0 w 407194"/>
                    <a:gd name="connsiteY0" fmla="*/ 414338 h 414338"/>
                    <a:gd name="connsiteX1" fmla="*/ 107156 w 407194"/>
                    <a:gd name="connsiteY1" fmla="*/ 314325 h 414338"/>
                    <a:gd name="connsiteX2" fmla="*/ 233363 w 407194"/>
                    <a:gd name="connsiteY2" fmla="*/ 219075 h 414338"/>
                    <a:gd name="connsiteX3" fmla="*/ 364331 w 407194"/>
                    <a:gd name="connsiteY3" fmla="*/ 57150 h 414338"/>
                    <a:gd name="connsiteX4" fmla="*/ 407194 w 407194"/>
                    <a:gd name="connsiteY4" fmla="*/ 0 h 414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7194" h="414338">
                      <a:moveTo>
                        <a:pt x="0" y="414338"/>
                      </a:moveTo>
                      <a:cubicBezTo>
                        <a:pt x="34131" y="380603"/>
                        <a:pt x="68262" y="346869"/>
                        <a:pt x="107156" y="314325"/>
                      </a:cubicBezTo>
                      <a:cubicBezTo>
                        <a:pt x="146050" y="281781"/>
                        <a:pt x="190501" y="261937"/>
                        <a:pt x="233363" y="219075"/>
                      </a:cubicBezTo>
                      <a:cubicBezTo>
                        <a:pt x="276225" y="176213"/>
                        <a:pt x="335359" y="93662"/>
                        <a:pt x="364331" y="57150"/>
                      </a:cubicBezTo>
                      <a:cubicBezTo>
                        <a:pt x="393303" y="20638"/>
                        <a:pt x="400248" y="10319"/>
                        <a:pt x="407194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37" name="Freihandform: Form 684">
                  <a:extLst>
                    <a:ext uri="{FF2B5EF4-FFF2-40B4-BE49-F238E27FC236}">
                      <a16:creationId xmlns:a16="http://schemas.microsoft.com/office/drawing/2014/main" id="{6A615333-CC48-7311-B710-32A0BD322C05}"/>
                    </a:ext>
                  </a:extLst>
                </p:cNvPr>
                <p:cNvSpPr/>
                <p:nvPr/>
              </p:nvSpPr>
              <p:spPr>
                <a:xfrm>
                  <a:off x="7795152" y="2365297"/>
                  <a:ext cx="307181" cy="273844"/>
                </a:xfrm>
                <a:custGeom>
                  <a:avLst/>
                  <a:gdLst>
                    <a:gd name="connsiteX0" fmla="*/ 0 w 307181"/>
                    <a:gd name="connsiteY0" fmla="*/ 273844 h 273844"/>
                    <a:gd name="connsiteX1" fmla="*/ 116681 w 307181"/>
                    <a:gd name="connsiteY1" fmla="*/ 164306 h 273844"/>
                    <a:gd name="connsiteX2" fmla="*/ 216693 w 307181"/>
                    <a:gd name="connsiteY2" fmla="*/ 107156 h 273844"/>
                    <a:gd name="connsiteX3" fmla="*/ 307181 w 307181"/>
                    <a:gd name="connsiteY3" fmla="*/ 0 h 273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7181" h="273844">
                      <a:moveTo>
                        <a:pt x="0" y="273844"/>
                      </a:moveTo>
                      <a:cubicBezTo>
                        <a:pt x="40283" y="232965"/>
                        <a:pt x="80566" y="192087"/>
                        <a:pt x="116681" y="164306"/>
                      </a:cubicBezTo>
                      <a:cubicBezTo>
                        <a:pt x="152797" y="136525"/>
                        <a:pt x="184943" y="134540"/>
                        <a:pt x="216693" y="107156"/>
                      </a:cubicBezTo>
                      <a:cubicBezTo>
                        <a:pt x="248443" y="79772"/>
                        <a:pt x="277812" y="39886"/>
                        <a:pt x="307181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38" name="Freihandform: Form 685">
                  <a:extLst>
                    <a:ext uri="{FF2B5EF4-FFF2-40B4-BE49-F238E27FC236}">
                      <a16:creationId xmlns:a16="http://schemas.microsoft.com/office/drawing/2014/main" id="{A336BAC5-E30C-9978-EE57-CFF3B7D4B9D4}"/>
                    </a:ext>
                  </a:extLst>
                </p:cNvPr>
                <p:cNvSpPr/>
                <p:nvPr/>
              </p:nvSpPr>
              <p:spPr>
                <a:xfrm>
                  <a:off x="7733240" y="2414588"/>
                  <a:ext cx="298370" cy="226934"/>
                </a:xfrm>
                <a:custGeom>
                  <a:avLst/>
                  <a:gdLst>
                    <a:gd name="connsiteX0" fmla="*/ 0 w 309563"/>
                    <a:gd name="connsiteY0" fmla="*/ 242887 h 242887"/>
                    <a:gd name="connsiteX1" fmla="*/ 119063 w 309563"/>
                    <a:gd name="connsiteY1" fmla="*/ 152400 h 242887"/>
                    <a:gd name="connsiteX2" fmla="*/ 235744 w 309563"/>
                    <a:gd name="connsiteY2" fmla="*/ 64293 h 242887"/>
                    <a:gd name="connsiteX3" fmla="*/ 309563 w 309563"/>
                    <a:gd name="connsiteY3" fmla="*/ 0 h 242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9563" h="242887">
                      <a:moveTo>
                        <a:pt x="0" y="242887"/>
                      </a:moveTo>
                      <a:lnTo>
                        <a:pt x="119063" y="152400"/>
                      </a:lnTo>
                      <a:cubicBezTo>
                        <a:pt x="158354" y="122634"/>
                        <a:pt x="203994" y="89693"/>
                        <a:pt x="235744" y="64293"/>
                      </a:cubicBezTo>
                      <a:cubicBezTo>
                        <a:pt x="267494" y="38893"/>
                        <a:pt x="288528" y="19446"/>
                        <a:pt x="309563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39" name="Freihandform: Form 686">
                  <a:extLst>
                    <a:ext uri="{FF2B5EF4-FFF2-40B4-BE49-F238E27FC236}">
                      <a16:creationId xmlns:a16="http://schemas.microsoft.com/office/drawing/2014/main" id="{6DA0FE05-93F9-3492-6D6F-92C001A5446F}"/>
                    </a:ext>
                  </a:extLst>
                </p:cNvPr>
                <p:cNvSpPr/>
                <p:nvPr/>
              </p:nvSpPr>
              <p:spPr>
                <a:xfrm>
                  <a:off x="7474873" y="2518888"/>
                  <a:ext cx="258367" cy="117872"/>
                </a:xfrm>
                <a:custGeom>
                  <a:avLst/>
                  <a:gdLst>
                    <a:gd name="connsiteX0" fmla="*/ 0 w 285750"/>
                    <a:gd name="connsiteY0" fmla="*/ 117872 h 117872"/>
                    <a:gd name="connsiteX1" fmla="*/ 90488 w 285750"/>
                    <a:gd name="connsiteY1" fmla="*/ 78581 h 117872"/>
                    <a:gd name="connsiteX2" fmla="*/ 166688 w 285750"/>
                    <a:gd name="connsiteY2" fmla="*/ 57150 h 117872"/>
                    <a:gd name="connsiteX3" fmla="*/ 240507 w 285750"/>
                    <a:gd name="connsiteY3" fmla="*/ 34528 h 117872"/>
                    <a:gd name="connsiteX4" fmla="*/ 285750 w 285750"/>
                    <a:gd name="connsiteY4" fmla="*/ 0 h 117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5750" h="117872">
                      <a:moveTo>
                        <a:pt x="0" y="117872"/>
                      </a:moveTo>
                      <a:cubicBezTo>
                        <a:pt x="31353" y="103286"/>
                        <a:pt x="62707" y="88701"/>
                        <a:pt x="90488" y="78581"/>
                      </a:cubicBezTo>
                      <a:cubicBezTo>
                        <a:pt x="118269" y="68461"/>
                        <a:pt x="141685" y="64492"/>
                        <a:pt x="166688" y="57150"/>
                      </a:cubicBezTo>
                      <a:cubicBezTo>
                        <a:pt x="191691" y="49808"/>
                        <a:pt x="220663" y="44053"/>
                        <a:pt x="240507" y="34528"/>
                      </a:cubicBezTo>
                      <a:cubicBezTo>
                        <a:pt x="260351" y="25003"/>
                        <a:pt x="273050" y="12501"/>
                        <a:pt x="285750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248" name="Freihandform: Form 687">
                  <a:extLst>
                    <a:ext uri="{FF2B5EF4-FFF2-40B4-BE49-F238E27FC236}">
                      <a16:creationId xmlns:a16="http://schemas.microsoft.com/office/drawing/2014/main" id="{FA00B0E5-410F-412E-C61E-32AD6A6B4DEA}"/>
                    </a:ext>
                  </a:extLst>
                </p:cNvPr>
                <p:cNvSpPr/>
                <p:nvPr/>
              </p:nvSpPr>
              <p:spPr>
                <a:xfrm>
                  <a:off x="7536785" y="2566513"/>
                  <a:ext cx="185737" cy="78581"/>
                </a:xfrm>
                <a:custGeom>
                  <a:avLst/>
                  <a:gdLst>
                    <a:gd name="connsiteX0" fmla="*/ 0 w 185737"/>
                    <a:gd name="connsiteY0" fmla="*/ 78581 h 78581"/>
                    <a:gd name="connsiteX1" fmla="*/ 92869 w 185737"/>
                    <a:gd name="connsiteY1" fmla="*/ 36909 h 78581"/>
                    <a:gd name="connsiteX2" fmla="*/ 185737 w 185737"/>
                    <a:gd name="connsiteY2" fmla="*/ 0 h 78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5737" h="78581">
                      <a:moveTo>
                        <a:pt x="0" y="78581"/>
                      </a:moveTo>
                      <a:cubicBezTo>
                        <a:pt x="30956" y="64293"/>
                        <a:pt x="61913" y="50006"/>
                        <a:pt x="92869" y="36909"/>
                      </a:cubicBezTo>
                      <a:cubicBezTo>
                        <a:pt x="123825" y="23812"/>
                        <a:pt x="159940" y="14089"/>
                        <a:pt x="185737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249" name="Freihandform: Form 688">
                  <a:extLst>
                    <a:ext uri="{FF2B5EF4-FFF2-40B4-BE49-F238E27FC236}">
                      <a16:creationId xmlns:a16="http://schemas.microsoft.com/office/drawing/2014/main" id="{2B2598FF-BEFD-D43B-BC5D-39CD04F81570}"/>
                    </a:ext>
                  </a:extLst>
                </p:cNvPr>
                <p:cNvSpPr/>
                <p:nvPr/>
              </p:nvSpPr>
              <p:spPr>
                <a:xfrm>
                  <a:off x="7585602" y="2494808"/>
                  <a:ext cx="245744" cy="156240"/>
                </a:xfrm>
                <a:custGeom>
                  <a:avLst/>
                  <a:gdLst>
                    <a:gd name="connsiteX0" fmla="*/ 0 w 241696"/>
                    <a:gd name="connsiteY0" fmla="*/ 141684 h 141684"/>
                    <a:gd name="connsiteX1" fmla="*/ 109537 w 241696"/>
                    <a:gd name="connsiteY1" fmla="*/ 89297 h 141684"/>
                    <a:gd name="connsiteX2" fmla="*/ 188118 w 241696"/>
                    <a:gd name="connsiteY2" fmla="*/ 45243 h 141684"/>
                    <a:gd name="connsiteX3" fmla="*/ 241696 w 241696"/>
                    <a:gd name="connsiteY3" fmla="*/ 0 h 1416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1696" h="141684">
                      <a:moveTo>
                        <a:pt x="0" y="141684"/>
                      </a:moveTo>
                      <a:cubicBezTo>
                        <a:pt x="36512" y="124222"/>
                        <a:pt x="78184" y="105370"/>
                        <a:pt x="109537" y="89297"/>
                      </a:cubicBezTo>
                      <a:cubicBezTo>
                        <a:pt x="140890" y="73224"/>
                        <a:pt x="166092" y="60126"/>
                        <a:pt x="188118" y="45243"/>
                      </a:cubicBezTo>
                      <a:cubicBezTo>
                        <a:pt x="210144" y="30360"/>
                        <a:pt x="225920" y="15180"/>
                        <a:pt x="241696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250" name="Freihandform: Form 689">
                  <a:extLst>
                    <a:ext uri="{FF2B5EF4-FFF2-40B4-BE49-F238E27FC236}">
                      <a16:creationId xmlns:a16="http://schemas.microsoft.com/office/drawing/2014/main" id="{3C949610-02D8-E5B6-4FC6-3FA0E13CB65A}"/>
                    </a:ext>
                  </a:extLst>
                </p:cNvPr>
                <p:cNvSpPr/>
                <p:nvPr/>
              </p:nvSpPr>
              <p:spPr>
                <a:xfrm>
                  <a:off x="7658834" y="2484360"/>
                  <a:ext cx="214899" cy="166687"/>
                </a:xfrm>
                <a:custGeom>
                  <a:avLst/>
                  <a:gdLst>
                    <a:gd name="connsiteX0" fmla="*/ 0 w 210741"/>
                    <a:gd name="connsiteY0" fmla="*/ 161925 h 161925"/>
                    <a:gd name="connsiteX1" fmla="*/ 76200 w 210741"/>
                    <a:gd name="connsiteY1" fmla="*/ 116681 h 161925"/>
                    <a:gd name="connsiteX2" fmla="*/ 145256 w 210741"/>
                    <a:gd name="connsiteY2" fmla="*/ 77390 h 161925"/>
                    <a:gd name="connsiteX3" fmla="*/ 191691 w 210741"/>
                    <a:gd name="connsiteY3" fmla="*/ 42862 h 161925"/>
                    <a:gd name="connsiteX4" fmla="*/ 210741 w 210741"/>
                    <a:gd name="connsiteY4" fmla="*/ 0 h 161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0741" h="161925">
                      <a:moveTo>
                        <a:pt x="0" y="161925"/>
                      </a:moveTo>
                      <a:lnTo>
                        <a:pt x="76200" y="116681"/>
                      </a:lnTo>
                      <a:cubicBezTo>
                        <a:pt x="100409" y="102592"/>
                        <a:pt x="126008" y="89693"/>
                        <a:pt x="145256" y="77390"/>
                      </a:cubicBezTo>
                      <a:cubicBezTo>
                        <a:pt x="164504" y="65087"/>
                        <a:pt x="180777" y="55760"/>
                        <a:pt x="191691" y="42862"/>
                      </a:cubicBezTo>
                      <a:cubicBezTo>
                        <a:pt x="202605" y="29964"/>
                        <a:pt x="206673" y="14982"/>
                        <a:pt x="210741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251" name="Freihandform: Form 690">
                  <a:extLst>
                    <a:ext uri="{FF2B5EF4-FFF2-40B4-BE49-F238E27FC236}">
                      <a16:creationId xmlns:a16="http://schemas.microsoft.com/office/drawing/2014/main" id="{954845D8-B8BD-C25F-AD8B-A8E628DD5A06}"/>
                    </a:ext>
                  </a:extLst>
                </p:cNvPr>
                <p:cNvSpPr/>
                <p:nvPr/>
              </p:nvSpPr>
              <p:spPr>
                <a:xfrm>
                  <a:off x="8955089" y="2771640"/>
                  <a:ext cx="2646362" cy="433524"/>
                </a:xfrm>
                <a:custGeom>
                  <a:avLst/>
                  <a:gdLst>
                    <a:gd name="connsiteX0" fmla="*/ 0 w 2646362"/>
                    <a:gd name="connsiteY0" fmla="*/ 433524 h 433524"/>
                    <a:gd name="connsiteX1" fmla="*/ 258762 w 2646362"/>
                    <a:gd name="connsiteY1" fmla="*/ 360499 h 433524"/>
                    <a:gd name="connsiteX2" fmla="*/ 473075 w 2646362"/>
                    <a:gd name="connsiteY2" fmla="*/ 300174 h 433524"/>
                    <a:gd name="connsiteX3" fmla="*/ 728662 w 2646362"/>
                    <a:gd name="connsiteY3" fmla="*/ 206511 h 433524"/>
                    <a:gd name="connsiteX4" fmla="*/ 969962 w 2646362"/>
                    <a:gd name="connsiteY4" fmla="*/ 117611 h 433524"/>
                    <a:gd name="connsiteX5" fmla="*/ 1235075 w 2646362"/>
                    <a:gd name="connsiteY5" fmla="*/ 38236 h 433524"/>
                    <a:gd name="connsiteX6" fmla="*/ 1573212 w 2646362"/>
                    <a:gd name="connsiteY6" fmla="*/ 136 h 433524"/>
                    <a:gd name="connsiteX7" fmla="*/ 1935162 w 2646362"/>
                    <a:gd name="connsiteY7" fmla="*/ 27124 h 433524"/>
                    <a:gd name="connsiteX8" fmla="*/ 2228850 w 2646362"/>
                    <a:gd name="connsiteY8" fmla="*/ 68399 h 433524"/>
                    <a:gd name="connsiteX9" fmla="*/ 2471737 w 2646362"/>
                    <a:gd name="connsiteY9" fmla="*/ 87449 h 433524"/>
                    <a:gd name="connsiteX10" fmla="*/ 2646362 w 2646362"/>
                    <a:gd name="connsiteY10" fmla="*/ 96974 h 433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646362" h="433524">
                      <a:moveTo>
                        <a:pt x="0" y="433524"/>
                      </a:moveTo>
                      <a:lnTo>
                        <a:pt x="258762" y="360499"/>
                      </a:lnTo>
                      <a:cubicBezTo>
                        <a:pt x="337608" y="338274"/>
                        <a:pt x="394758" y="325839"/>
                        <a:pt x="473075" y="300174"/>
                      </a:cubicBezTo>
                      <a:cubicBezTo>
                        <a:pt x="551392" y="274509"/>
                        <a:pt x="728662" y="206511"/>
                        <a:pt x="728662" y="206511"/>
                      </a:cubicBezTo>
                      <a:cubicBezTo>
                        <a:pt x="811476" y="176084"/>
                        <a:pt x="885560" y="145657"/>
                        <a:pt x="969962" y="117611"/>
                      </a:cubicBezTo>
                      <a:cubicBezTo>
                        <a:pt x="1054364" y="89565"/>
                        <a:pt x="1134533" y="57815"/>
                        <a:pt x="1235075" y="38236"/>
                      </a:cubicBezTo>
                      <a:cubicBezTo>
                        <a:pt x="1335617" y="18657"/>
                        <a:pt x="1456531" y="1988"/>
                        <a:pt x="1573212" y="136"/>
                      </a:cubicBezTo>
                      <a:cubicBezTo>
                        <a:pt x="1689893" y="-1716"/>
                        <a:pt x="1825889" y="15747"/>
                        <a:pt x="1935162" y="27124"/>
                      </a:cubicBezTo>
                      <a:cubicBezTo>
                        <a:pt x="2044435" y="38501"/>
                        <a:pt x="2139421" y="58345"/>
                        <a:pt x="2228850" y="68399"/>
                      </a:cubicBezTo>
                      <a:cubicBezTo>
                        <a:pt x="2318279" y="78453"/>
                        <a:pt x="2402152" y="82687"/>
                        <a:pt x="2471737" y="87449"/>
                      </a:cubicBezTo>
                      <a:cubicBezTo>
                        <a:pt x="2541322" y="92211"/>
                        <a:pt x="2593842" y="94592"/>
                        <a:pt x="2646362" y="96974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252" name="Freihandform: Form 691">
                  <a:extLst>
                    <a:ext uri="{FF2B5EF4-FFF2-40B4-BE49-F238E27FC236}">
                      <a16:creationId xmlns:a16="http://schemas.microsoft.com/office/drawing/2014/main" id="{219582FE-31A9-FFBB-AE9A-770252908F72}"/>
                    </a:ext>
                  </a:extLst>
                </p:cNvPr>
                <p:cNvSpPr/>
                <p:nvPr/>
              </p:nvSpPr>
              <p:spPr>
                <a:xfrm>
                  <a:off x="7396163" y="666651"/>
                  <a:ext cx="3781425" cy="1950343"/>
                </a:xfrm>
                <a:custGeom>
                  <a:avLst/>
                  <a:gdLst>
                    <a:gd name="connsiteX0" fmla="*/ 0 w 3781425"/>
                    <a:gd name="connsiteY0" fmla="*/ 1950343 h 1950343"/>
                    <a:gd name="connsiteX1" fmla="*/ 366712 w 3781425"/>
                    <a:gd name="connsiteY1" fmla="*/ 1847949 h 1950343"/>
                    <a:gd name="connsiteX2" fmla="*/ 600075 w 3781425"/>
                    <a:gd name="connsiteY2" fmla="*/ 1771749 h 1950343"/>
                    <a:gd name="connsiteX3" fmla="*/ 862012 w 3781425"/>
                    <a:gd name="connsiteY3" fmla="*/ 1552674 h 1950343"/>
                    <a:gd name="connsiteX4" fmla="*/ 1081087 w 3781425"/>
                    <a:gd name="connsiteY4" fmla="*/ 1271687 h 1950343"/>
                    <a:gd name="connsiteX5" fmla="*/ 1316831 w 3781425"/>
                    <a:gd name="connsiteY5" fmla="*/ 919262 h 1950343"/>
                    <a:gd name="connsiteX6" fmla="*/ 1581150 w 3781425"/>
                    <a:gd name="connsiteY6" fmla="*/ 497780 h 1950343"/>
                    <a:gd name="connsiteX7" fmla="*/ 1816893 w 3781425"/>
                    <a:gd name="connsiteY7" fmla="*/ 181074 h 1950343"/>
                    <a:gd name="connsiteX8" fmla="*/ 2031206 w 3781425"/>
                    <a:gd name="connsiteY8" fmla="*/ 23912 h 1950343"/>
                    <a:gd name="connsiteX9" fmla="*/ 2152650 w 3781425"/>
                    <a:gd name="connsiteY9" fmla="*/ 2480 h 1950343"/>
                    <a:gd name="connsiteX10" fmla="*/ 2347912 w 3781425"/>
                    <a:gd name="connsiteY10" fmla="*/ 42962 h 1950343"/>
                    <a:gd name="connsiteX11" fmla="*/ 2581275 w 3781425"/>
                    <a:gd name="connsiteY11" fmla="*/ 273943 h 1950343"/>
                    <a:gd name="connsiteX12" fmla="*/ 2786062 w 3781425"/>
                    <a:gd name="connsiteY12" fmla="*/ 550168 h 1950343"/>
                    <a:gd name="connsiteX13" fmla="*/ 2976562 w 3781425"/>
                    <a:gd name="connsiteY13" fmla="*/ 869255 h 1950343"/>
                    <a:gd name="connsiteX14" fmla="*/ 3155156 w 3781425"/>
                    <a:gd name="connsiteY14" fmla="*/ 1138337 h 1950343"/>
                    <a:gd name="connsiteX15" fmla="*/ 3307556 w 3781425"/>
                    <a:gd name="connsiteY15" fmla="*/ 1357412 h 1950343"/>
                    <a:gd name="connsiteX16" fmla="*/ 3438525 w 3781425"/>
                    <a:gd name="connsiteY16" fmla="*/ 1533624 h 1950343"/>
                    <a:gd name="connsiteX17" fmla="*/ 3626643 w 3781425"/>
                    <a:gd name="connsiteY17" fmla="*/ 1707455 h 1950343"/>
                    <a:gd name="connsiteX18" fmla="*/ 3781425 w 3781425"/>
                    <a:gd name="connsiteY18" fmla="*/ 1802705 h 1950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781425" h="1950343">
                      <a:moveTo>
                        <a:pt x="0" y="1950343"/>
                      </a:moveTo>
                      <a:lnTo>
                        <a:pt x="366712" y="1847949"/>
                      </a:lnTo>
                      <a:cubicBezTo>
                        <a:pt x="466724" y="1818183"/>
                        <a:pt x="517525" y="1820961"/>
                        <a:pt x="600075" y="1771749"/>
                      </a:cubicBezTo>
                      <a:cubicBezTo>
                        <a:pt x="682625" y="1722536"/>
                        <a:pt x="781843" y="1636018"/>
                        <a:pt x="862012" y="1552674"/>
                      </a:cubicBezTo>
                      <a:cubicBezTo>
                        <a:pt x="942181" y="1469330"/>
                        <a:pt x="1005284" y="1377256"/>
                        <a:pt x="1081087" y="1271687"/>
                      </a:cubicBezTo>
                      <a:cubicBezTo>
                        <a:pt x="1156890" y="1166118"/>
                        <a:pt x="1233487" y="1048246"/>
                        <a:pt x="1316831" y="919262"/>
                      </a:cubicBezTo>
                      <a:cubicBezTo>
                        <a:pt x="1400175" y="790278"/>
                        <a:pt x="1497806" y="620811"/>
                        <a:pt x="1581150" y="497780"/>
                      </a:cubicBezTo>
                      <a:cubicBezTo>
                        <a:pt x="1664494" y="374749"/>
                        <a:pt x="1741884" y="260052"/>
                        <a:pt x="1816893" y="181074"/>
                      </a:cubicBezTo>
                      <a:cubicBezTo>
                        <a:pt x="1891902" y="102096"/>
                        <a:pt x="1975246" y="53678"/>
                        <a:pt x="2031206" y="23912"/>
                      </a:cubicBezTo>
                      <a:cubicBezTo>
                        <a:pt x="2087166" y="-5854"/>
                        <a:pt x="2099866" y="-695"/>
                        <a:pt x="2152650" y="2480"/>
                      </a:cubicBezTo>
                      <a:cubicBezTo>
                        <a:pt x="2205434" y="5655"/>
                        <a:pt x="2276475" y="-2282"/>
                        <a:pt x="2347912" y="42962"/>
                      </a:cubicBezTo>
                      <a:cubicBezTo>
                        <a:pt x="2419349" y="88206"/>
                        <a:pt x="2508250" y="189409"/>
                        <a:pt x="2581275" y="273943"/>
                      </a:cubicBezTo>
                      <a:cubicBezTo>
                        <a:pt x="2654300" y="358477"/>
                        <a:pt x="2720181" y="450949"/>
                        <a:pt x="2786062" y="550168"/>
                      </a:cubicBezTo>
                      <a:cubicBezTo>
                        <a:pt x="2851943" y="649387"/>
                        <a:pt x="2915046" y="771227"/>
                        <a:pt x="2976562" y="869255"/>
                      </a:cubicBezTo>
                      <a:cubicBezTo>
                        <a:pt x="3038078" y="967283"/>
                        <a:pt x="3099990" y="1056978"/>
                        <a:pt x="3155156" y="1138337"/>
                      </a:cubicBezTo>
                      <a:cubicBezTo>
                        <a:pt x="3210322" y="1219696"/>
                        <a:pt x="3260328" y="1291531"/>
                        <a:pt x="3307556" y="1357412"/>
                      </a:cubicBezTo>
                      <a:cubicBezTo>
                        <a:pt x="3354784" y="1423293"/>
                        <a:pt x="3385344" y="1475283"/>
                        <a:pt x="3438525" y="1533624"/>
                      </a:cubicBezTo>
                      <a:cubicBezTo>
                        <a:pt x="3491706" y="1591964"/>
                        <a:pt x="3569493" y="1662608"/>
                        <a:pt x="3626643" y="1707455"/>
                      </a:cubicBezTo>
                      <a:cubicBezTo>
                        <a:pt x="3683793" y="1752302"/>
                        <a:pt x="3732609" y="1777503"/>
                        <a:pt x="3781425" y="1802705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325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253" name="Freihandform: Form 692">
                  <a:extLst>
                    <a:ext uri="{FF2B5EF4-FFF2-40B4-BE49-F238E27FC236}">
                      <a16:creationId xmlns:a16="http://schemas.microsoft.com/office/drawing/2014/main" id="{B9595D35-21F0-6983-1460-28BBE3AEB243}"/>
                    </a:ext>
                  </a:extLst>
                </p:cNvPr>
                <p:cNvSpPr/>
                <p:nvPr/>
              </p:nvSpPr>
              <p:spPr>
                <a:xfrm>
                  <a:off x="8213725" y="2189146"/>
                  <a:ext cx="1109663" cy="912829"/>
                </a:xfrm>
                <a:custGeom>
                  <a:avLst/>
                  <a:gdLst>
                    <a:gd name="connsiteX0" fmla="*/ 1109663 w 1109663"/>
                    <a:gd name="connsiteY0" fmla="*/ 912829 h 912829"/>
                    <a:gd name="connsiteX1" fmla="*/ 966788 w 1109663"/>
                    <a:gd name="connsiteY1" fmla="*/ 773129 h 912829"/>
                    <a:gd name="connsiteX2" fmla="*/ 782638 w 1109663"/>
                    <a:gd name="connsiteY2" fmla="*/ 552467 h 912829"/>
                    <a:gd name="connsiteX3" fmla="*/ 600075 w 1109663"/>
                    <a:gd name="connsiteY3" fmla="*/ 288942 h 912829"/>
                    <a:gd name="connsiteX4" fmla="*/ 414338 w 1109663"/>
                    <a:gd name="connsiteY4" fmla="*/ 73042 h 912829"/>
                    <a:gd name="connsiteX5" fmla="*/ 228600 w 1109663"/>
                    <a:gd name="connsiteY5" fmla="*/ 17 h 912829"/>
                    <a:gd name="connsiteX6" fmla="*/ 0 w 1109663"/>
                    <a:gd name="connsiteY6" fmla="*/ 77804 h 912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09663" h="912829">
                      <a:moveTo>
                        <a:pt x="1109663" y="912829"/>
                      </a:moveTo>
                      <a:cubicBezTo>
                        <a:pt x="1065477" y="873009"/>
                        <a:pt x="1021292" y="833189"/>
                        <a:pt x="966788" y="773129"/>
                      </a:cubicBezTo>
                      <a:cubicBezTo>
                        <a:pt x="912284" y="713069"/>
                        <a:pt x="843757" y="633165"/>
                        <a:pt x="782638" y="552467"/>
                      </a:cubicBezTo>
                      <a:cubicBezTo>
                        <a:pt x="721519" y="471769"/>
                        <a:pt x="661458" y="368846"/>
                        <a:pt x="600075" y="288942"/>
                      </a:cubicBezTo>
                      <a:cubicBezTo>
                        <a:pt x="538692" y="209038"/>
                        <a:pt x="476250" y="121196"/>
                        <a:pt x="414338" y="73042"/>
                      </a:cubicBezTo>
                      <a:cubicBezTo>
                        <a:pt x="352426" y="24888"/>
                        <a:pt x="297656" y="-777"/>
                        <a:pt x="228600" y="17"/>
                      </a:cubicBezTo>
                      <a:cubicBezTo>
                        <a:pt x="159544" y="811"/>
                        <a:pt x="29369" y="66162"/>
                        <a:pt x="0" y="77804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254" name="Freihandform: Form 693">
                  <a:extLst>
                    <a:ext uri="{FF2B5EF4-FFF2-40B4-BE49-F238E27FC236}">
                      <a16:creationId xmlns:a16="http://schemas.microsoft.com/office/drawing/2014/main" id="{14181FC8-C13D-67E2-8857-C06EB8179A87}"/>
                    </a:ext>
                  </a:extLst>
                </p:cNvPr>
                <p:cNvSpPr/>
                <p:nvPr/>
              </p:nvSpPr>
              <p:spPr>
                <a:xfrm>
                  <a:off x="8375651" y="2004163"/>
                  <a:ext cx="1071563" cy="1061300"/>
                </a:xfrm>
                <a:custGeom>
                  <a:avLst/>
                  <a:gdLst>
                    <a:gd name="connsiteX0" fmla="*/ 1071563 w 1071563"/>
                    <a:gd name="connsiteY0" fmla="*/ 1061300 h 1061300"/>
                    <a:gd name="connsiteX1" fmla="*/ 971550 w 1071563"/>
                    <a:gd name="connsiteY1" fmla="*/ 959700 h 1061300"/>
                    <a:gd name="connsiteX2" fmla="*/ 852488 w 1071563"/>
                    <a:gd name="connsiteY2" fmla="*/ 799362 h 1061300"/>
                    <a:gd name="connsiteX3" fmla="*/ 696913 w 1071563"/>
                    <a:gd name="connsiteY3" fmla="*/ 572350 h 1061300"/>
                    <a:gd name="connsiteX4" fmla="*/ 530225 w 1071563"/>
                    <a:gd name="connsiteY4" fmla="*/ 286600 h 1061300"/>
                    <a:gd name="connsiteX5" fmla="*/ 396875 w 1071563"/>
                    <a:gd name="connsiteY5" fmla="*/ 115150 h 1061300"/>
                    <a:gd name="connsiteX6" fmla="*/ 258763 w 1071563"/>
                    <a:gd name="connsiteY6" fmla="*/ 5612 h 1061300"/>
                    <a:gd name="connsiteX7" fmla="*/ 93663 w 1071563"/>
                    <a:gd name="connsiteY7" fmla="*/ 23075 h 1061300"/>
                    <a:gd name="connsiteX8" fmla="*/ 0 w 1071563"/>
                    <a:gd name="connsiteY8" fmla="*/ 84987 h 106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71563" h="1061300">
                      <a:moveTo>
                        <a:pt x="1071563" y="1061300"/>
                      </a:moveTo>
                      <a:cubicBezTo>
                        <a:pt x="1039812" y="1032328"/>
                        <a:pt x="1008062" y="1003356"/>
                        <a:pt x="971550" y="959700"/>
                      </a:cubicBezTo>
                      <a:cubicBezTo>
                        <a:pt x="935038" y="916044"/>
                        <a:pt x="898261" y="863920"/>
                        <a:pt x="852488" y="799362"/>
                      </a:cubicBezTo>
                      <a:cubicBezTo>
                        <a:pt x="806715" y="734804"/>
                        <a:pt x="750623" y="657810"/>
                        <a:pt x="696913" y="572350"/>
                      </a:cubicBezTo>
                      <a:cubicBezTo>
                        <a:pt x="643203" y="486890"/>
                        <a:pt x="580231" y="362800"/>
                        <a:pt x="530225" y="286600"/>
                      </a:cubicBezTo>
                      <a:cubicBezTo>
                        <a:pt x="480219" y="210400"/>
                        <a:pt x="442119" y="161981"/>
                        <a:pt x="396875" y="115150"/>
                      </a:cubicBezTo>
                      <a:cubicBezTo>
                        <a:pt x="351631" y="68319"/>
                        <a:pt x="309298" y="20958"/>
                        <a:pt x="258763" y="5612"/>
                      </a:cubicBezTo>
                      <a:cubicBezTo>
                        <a:pt x="208228" y="-9734"/>
                        <a:pt x="136790" y="9846"/>
                        <a:pt x="93663" y="23075"/>
                      </a:cubicBezTo>
                      <a:cubicBezTo>
                        <a:pt x="50536" y="36304"/>
                        <a:pt x="25268" y="60645"/>
                        <a:pt x="0" y="84987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255" name="Freihandform: Form 696">
                  <a:extLst>
                    <a:ext uri="{FF2B5EF4-FFF2-40B4-BE49-F238E27FC236}">
                      <a16:creationId xmlns:a16="http://schemas.microsoft.com/office/drawing/2014/main" id="{B0717B84-2049-2755-102F-AC630498CDA0}"/>
                    </a:ext>
                  </a:extLst>
                </p:cNvPr>
                <p:cNvSpPr/>
                <p:nvPr/>
              </p:nvSpPr>
              <p:spPr>
                <a:xfrm>
                  <a:off x="8535988" y="1785501"/>
                  <a:ext cx="1027112" cy="1240274"/>
                </a:xfrm>
                <a:custGeom>
                  <a:avLst/>
                  <a:gdLst>
                    <a:gd name="connsiteX0" fmla="*/ 1027112 w 1027112"/>
                    <a:gd name="connsiteY0" fmla="*/ 1240274 h 1240274"/>
                    <a:gd name="connsiteX1" fmla="*/ 923925 w 1027112"/>
                    <a:gd name="connsiteY1" fmla="*/ 1129149 h 1240274"/>
                    <a:gd name="connsiteX2" fmla="*/ 782637 w 1027112"/>
                    <a:gd name="connsiteY2" fmla="*/ 902137 h 1240274"/>
                    <a:gd name="connsiteX3" fmla="*/ 606425 w 1027112"/>
                    <a:gd name="connsiteY3" fmla="*/ 554474 h 1240274"/>
                    <a:gd name="connsiteX4" fmla="*/ 455612 w 1027112"/>
                    <a:gd name="connsiteY4" fmla="*/ 283012 h 1240274"/>
                    <a:gd name="connsiteX5" fmla="*/ 323850 w 1027112"/>
                    <a:gd name="connsiteY5" fmla="*/ 94099 h 1240274"/>
                    <a:gd name="connsiteX6" fmla="*/ 193675 w 1027112"/>
                    <a:gd name="connsiteY6" fmla="*/ 437 h 1240274"/>
                    <a:gd name="connsiteX7" fmla="*/ 0 w 1027112"/>
                    <a:gd name="connsiteY7" fmla="*/ 65524 h 12402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27112" h="1240274">
                      <a:moveTo>
                        <a:pt x="1027112" y="1240274"/>
                      </a:moveTo>
                      <a:cubicBezTo>
                        <a:pt x="995891" y="1212889"/>
                        <a:pt x="964671" y="1185505"/>
                        <a:pt x="923925" y="1129149"/>
                      </a:cubicBezTo>
                      <a:cubicBezTo>
                        <a:pt x="883179" y="1072793"/>
                        <a:pt x="835554" y="997916"/>
                        <a:pt x="782637" y="902137"/>
                      </a:cubicBezTo>
                      <a:cubicBezTo>
                        <a:pt x="729720" y="806358"/>
                        <a:pt x="660929" y="657661"/>
                        <a:pt x="606425" y="554474"/>
                      </a:cubicBezTo>
                      <a:cubicBezTo>
                        <a:pt x="551921" y="451286"/>
                        <a:pt x="502708" y="359741"/>
                        <a:pt x="455612" y="283012"/>
                      </a:cubicBezTo>
                      <a:cubicBezTo>
                        <a:pt x="408516" y="206283"/>
                        <a:pt x="367506" y="141195"/>
                        <a:pt x="323850" y="94099"/>
                      </a:cubicBezTo>
                      <a:cubicBezTo>
                        <a:pt x="280194" y="47003"/>
                        <a:pt x="247650" y="5200"/>
                        <a:pt x="193675" y="437"/>
                      </a:cubicBezTo>
                      <a:cubicBezTo>
                        <a:pt x="139700" y="-4326"/>
                        <a:pt x="69850" y="30599"/>
                        <a:pt x="0" y="65524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256" name="Freihandform: Form 697">
                  <a:extLst>
                    <a:ext uri="{FF2B5EF4-FFF2-40B4-BE49-F238E27FC236}">
                      <a16:creationId xmlns:a16="http://schemas.microsoft.com/office/drawing/2014/main" id="{6BC8BABD-5177-C160-932F-6844862D68CF}"/>
                    </a:ext>
                  </a:extLst>
                </p:cNvPr>
                <p:cNvSpPr/>
                <p:nvPr/>
              </p:nvSpPr>
              <p:spPr>
                <a:xfrm>
                  <a:off x="8170863" y="674688"/>
                  <a:ext cx="1401762" cy="1993900"/>
                </a:xfrm>
                <a:custGeom>
                  <a:avLst/>
                  <a:gdLst>
                    <a:gd name="connsiteX0" fmla="*/ 0 w 1401762"/>
                    <a:gd name="connsiteY0" fmla="*/ 1993900 h 1993900"/>
                    <a:gd name="connsiteX1" fmla="*/ 153987 w 1401762"/>
                    <a:gd name="connsiteY1" fmla="*/ 1841500 h 1993900"/>
                    <a:gd name="connsiteX2" fmla="*/ 449262 w 1401762"/>
                    <a:gd name="connsiteY2" fmla="*/ 1384300 h 1993900"/>
                    <a:gd name="connsiteX3" fmla="*/ 677862 w 1401762"/>
                    <a:gd name="connsiteY3" fmla="*/ 944562 h 1993900"/>
                    <a:gd name="connsiteX4" fmla="*/ 939800 w 1401762"/>
                    <a:gd name="connsiteY4" fmla="*/ 441325 h 1993900"/>
                    <a:gd name="connsiteX5" fmla="*/ 1208087 w 1401762"/>
                    <a:gd name="connsiteY5" fmla="*/ 92075 h 1993900"/>
                    <a:gd name="connsiteX6" fmla="*/ 1401762 w 1401762"/>
                    <a:gd name="connsiteY6" fmla="*/ 0 h 1993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01762" h="1993900">
                      <a:moveTo>
                        <a:pt x="0" y="1993900"/>
                      </a:moveTo>
                      <a:cubicBezTo>
                        <a:pt x="39555" y="1968500"/>
                        <a:pt x="79110" y="1943100"/>
                        <a:pt x="153987" y="1841500"/>
                      </a:cubicBezTo>
                      <a:cubicBezTo>
                        <a:pt x="228864" y="1739900"/>
                        <a:pt x="361950" y="1533790"/>
                        <a:pt x="449262" y="1384300"/>
                      </a:cubicBezTo>
                      <a:cubicBezTo>
                        <a:pt x="536574" y="1234810"/>
                        <a:pt x="677862" y="944562"/>
                        <a:pt x="677862" y="944562"/>
                      </a:cubicBezTo>
                      <a:cubicBezTo>
                        <a:pt x="759618" y="787400"/>
                        <a:pt x="851429" y="583406"/>
                        <a:pt x="939800" y="441325"/>
                      </a:cubicBezTo>
                      <a:cubicBezTo>
                        <a:pt x="1028171" y="299244"/>
                        <a:pt x="1131093" y="165629"/>
                        <a:pt x="1208087" y="92075"/>
                      </a:cubicBezTo>
                      <a:cubicBezTo>
                        <a:pt x="1285081" y="18521"/>
                        <a:pt x="1343421" y="9260"/>
                        <a:pt x="1401762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325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257" name="Freihandform: Form 700">
                  <a:extLst>
                    <a:ext uri="{FF2B5EF4-FFF2-40B4-BE49-F238E27FC236}">
                      <a16:creationId xmlns:a16="http://schemas.microsoft.com/office/drawing/2014/main" id="{84F7838A-35F5-22CA-9EE4-C141B669D52B}"/>
                    </a:ext>
                  </a:extLst>
                </p:cNvPr>
                <p:cNvSpPr/>
                <p:nvPr/>
              </p:nvSpPr>
              <p:spPr>
                <a:xfrm>
                  <a:off x="9090025" y="982295"/>
                  <a:ext cx="914400" cy="1891080"/>
                </a:xfrm>
                <a:custGeom>
                  <a:avLst/>
                  <a:gdLst>
                    <a:gd name="connsiteX0" fmla="*/ 914400 w 914400"/>
                    <a:gd name="connsiteY0" fmla="*/ 1891080 h 1891080"/>
                    <a:gd name="connsiteX1" fmla="*/ 803275 w 914400"/>
                    <a:gd name="connsiteY1" fmla="*/ 1687880 h 1891080"/>
                    <a:gd name="connsiteX2" fmla="*/ 673100 w 914400"/>
                    <a:gd name="connsiteY2" fmla="*/ 1364030 h 1891080"/>
                    <a:gd name="connsiteX3" fmla="*/ 479425 w 914400"/>
                    <a:gd name="connsiteY3" fmla="*/ 732205 h 1891080"/>
                    <a:gd name="connsiteX4" fmla="*/ 346075 w 914400"/>
                    <a:gd name="connsiteY4" fmla="*/ 363905 h 1891080"/>
                    <a:gd name="connsiteX5" fmla="*/ 244475 w 914400"/>
                    <a:gd name="connsiteY5" fmla="*/ 119430 h 1891080"/>
                    <a:gd name="connsiteX6" fmla="*/ 161925 w 914400"/>
                    <a:gd name="connsiteY6" fmla="*/ 11480 h 1891080"/>
                    <a:gd name="connsiteX7" fmla="*/ 0 w 914400"/>
                    <a:gd name="connsiteY7" fmla="*/ 8305 h 1891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14400" h="1891080">
                      <a:moveTo>
                        <a:pt x="914400" y="1891080"/>
                      </a:moveTo>
                      <a:cubicBezTo>
                        <a:pt x="878946" y="1833400"/>
                        <a:pt x="843492" y="1775721"/>
                        <a:pt x="803275" y="1687880"/>
                      </a:cubicBezTo>
                      <a:cubicBezTo>
                        <a:pt x="763058" y="1600039"/>
                        <a:pt x="727075" y="1523309"/>
                        <a:pt x="673100" y="1364030"/>
                      </a:cubicBezTo>
                      <a:cubicBezTo>
                        <a:pt x="619125" y="1204751"/>
                        <a:pt x="533929" y="898892"/>
                        <a:pt x="479425" y="732205"/>
                      </a:cubicBezTo>
                      <a:cubicBezTo>
                        <a:pt x="424921" y="565517"/>
                        <a:pt x="385233" y="466034"/>
                        <a:pt x="346075" y="363905"/>
                      </a:cubicBezTo>
                      <a:cubicBezTo>
                        <a:pt x="306917" y="261776"/>
                        <a:pt x="275167" y="178167"/>
                        <a:pt x="244475" y="119430"/>
                      </a:cubicBezTo>
                      <a:cubicBezTo>
                        <a:pt x="213783" y="60693"/>
                        <a:pt x="202671" y="30001"/>
                        <a:pt x="161925" y="11480"/>
                      </a:cubicBezTo>
                      <a:cubicBezTo>
                        <a:pt x="121179" y="-7041"/>
                        <a:pt x="60589" y="632"/>
                        <a:pt x="0" y="8305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325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</p:grpSp>
        </p:grpSp>
        <p:grpSp>
          <p:nvGrpSpPr>
            <p:cNvPr id="59" name="Gruppieren 35">
              <a:extLst>
                <a:ext uri="{FF2B5EF4-FFF2-40B4-BE49-F238E27FC236}">
                  <a16:creationId xmlns:a16="http://schemas.microsoft.com/office/drawing/2014/main" id="{156901C5-F75B-0AB3-B10A-17B0E4FFD6DF}"/>
                </a:ext>
              </a:extLst>
            </p:cNvPr>
            <p:cNvGrpSpPr/>
            <p:nvPr/>
          </p:nvGrpSpPr>
          <p:grpSpPr>
            <a:xfrm>
              <a:off x="150044" y="4201671"/>
              <a:ext cx="916601" cy="583945"/>
              <a:chOff x="4698766" y="1610648"/>
              <a:chExt cx="1259330" cy="540156"/>
            </a:xfrm>
          </p:grpSpPr>
          <p:grpSp>
            <p:nvGrpSpPr>
              <p:cNvPr id="586" name="Gruppieren 36">
                <a:extLst>
                  <a:ext uri="{FF2B5EF4-FFF2-40B4-BE49-F238E27FC236}">
                    <a16:creationId xmlns:a16="http://schemas.microsoft.com/office/drawing/2014/main" id="{7928B32D-F581-1AEC-4D8E-03D723201767}"/>
                  </a:ext>
                </a:extLst>
              </p:cNvPr>
              <p:cNvGrpSpPr/>
              <p:nvPr/>
            </p:nvGrpSpPr>
            <p:grpSpPr>
              <a:xfrm>
                <a:off x="4698766" y="1610648"/>
                <a:ext cx="1259330" cy="540156"/>
                <a:chOff x="7678341" y="2355655"/>
                <a:chExt cx="945999" cy="405761"/>
              </a:xfrm>
            </p:grpSpPr>
            <p:cxnSp>
              <p:nvCxnSpPr>
                <p:cNvPr id="594" name="Gerade Verbindung mit Pfeil 46">
                  <a:extLst>
                    <a:ext uri="{FF2B5EF4-FFF2-40B4-BE49-F238E27FC236}">
                      <a16:creationId xmlns:a16="http://schemas.microsoft.com/office/drawing/2014/main" id="{D5A3AE2E-52FB-7183-0998-E3483733FA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679503" y="2355655"/>
                  <a:ext cx="0" cy="405761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5" name="Gerader Verbinder 47">
                  <a:extLst>
                    <a:ext uri="{FF2B5EF4-FFF2-40B4-BE49-F238E27FC236}">
                      <a16:creationId xmlns:a16="http://schemas.microsoft.com/office/drawing/2014/main" id="{A7A8A411-2A62-A273-33A8-E2F7DFE27B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79503" y="2761415"/>
                  <a:ext cx="944837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6" name="Freihandform: Form 50">
                  <a:extLst>
                    <a:ext uri="{FF2B5EF4-FFF2-40B4-BE49-F238E27FC236}">
                      <a16:creationId xmlns:a16="http://schemas.microsoft.com/office/drawing/2014/main" id="{DA8BD6AE-19AF-80FF-4160-1506FDF4FE52}"/>
                    </a:ext>
                  </a:extLst>
                </p:cNvPr>
                <p:cNvSpPr/>
                <p:nvPr/>
              </p:nvSpPr>
              <p:spPr>
                <a:xfrm>
                  <a:off x="7678341" y="2452019"/>
                  <a:ext cx="857250" cy="305469"/>
                </a:xfrm>
                <a:custGeom>
                  <a:avLst/>
                  <a:gdLst>
                    <a:gd name="connsiteX0" fmla="*/ 0 w 857250"/>
                    <a:gd name="connsiteY0" fmla="*/ 305469 h 305469"/>
                    <a:gd name="connsiteX1" fmla="*/ 65484 w 857250"/>
                    <a:gd name="connsiteY1" fmla="*/ 289990 h 305469"/>
                    <a:gd name="connsiteX2" fmla="*/ 113109 w 857250"/>
                    <a:gd name="connsiteY2" fmla="*/ 249509 h 305469"/>
                    <a:gd name="connsiteX3" fmla="*/ 148828 w 857250"/>
                    <a:gd name="connsiteY3" fmla="*/ 160212 h 305469"/>
                    <a:gd name="connsiteX4" fmla="*/ 186928 w 857250"/>
                    <a:gd name="connsiteY4" fmla="*/ 157831 h 305469"/>
                    <a:gd name="connsiteX5" fmla="*/ 215503 w 857250"/>
                    <a:gd name="connsiteY5" fmla="*/ 209028 h 305469"/>
                    <a:gd name="connsiteX6" fmla="*/ 242887 w 857250"/>
                    <a:gd name="connsiteY6" fmla="*/ 226887 h 305469"/>
                    <a:gd name="connsiteX7" fmla="*/ 275034 w 857250"/>
                    <a:gd name="connsiteY7" fmla="*/ 218553 h 305469"/>
                    <a:gd name="connsiteX8" fmla="*/ 309562 w 857250"/>
                    <a:gd name="connsiteY8" fmla="*/ 93537 h 305469"/>
                    <a:gd name="connsiteX9" fmla="*/ 350043 w 857250"/>
                    <a:gd name="connsiteY9" fmla="*/ 76869 h 305469"/>
                    <a:gd name="connsiteX10" fmla="*/ 373856 w 857250"/>
                    <a:gd name="connsiteY10" fmla="*/ 22100 h 305469"/>
                    <a:gd name="connsiteX11" fmla="*/ 421481 w 857250"/>
                    <a:gd name="connsiteY11" fmla="*/ 1859 h 305469"/>
                    <a:gd name="connsiteX12" fmla="*/ 463153 w 857250"/>
                    <a:gd name="connsiteY12" fmla="*/ 64962 h 305469"/>
                    <a:gd name="connsiteX13" fmla="*/ 502443 w 857250"/>
                    <a:gd name="connsiteY13" fmla="*/ 125684 h 305469"/>
                    <a:gd name="connsiteX14" fmla="*/ 539353 w 857250"/>
                    <a:gd name="connsiteY14" fmla="*/ 225697 h 305469"/>
                    <a:gd name="connsiteX15" fmla="*/ 584597 w 857250"/>
                    <a:gd name="connsiteY15" fmla="*/ 217362 h 305469"/>
                    <a:gd name="connsiteX16" fmla="*/ 608409 w 857250"/>
                    <a:gd name="connsiteY16" fmla="*/ 117350 h 305469"/>
                    <a:gd name="connsiteX17" fmla="*/ 647700 w 857250"/>
                    <a:gd name="connsiteY17" fmla="*/ 136400 h 305469"/>
                    <a:gd name="connsiteX18" fmla="*/ 675084 w 857250"/>
                    <a:gd name="connsiteY18" fmla="*/ 236412 h 305469"/>
                    <a:gd name="connsiteX19" fmla="*/ 700087 w 857250"/>
                    <a:gd name="connsiteY19" fmla="*/ 282847 h 305469"/>
                    <a:gd name="connsiteX20" fmla="*/ 857250 w 857250"/>
                    <a:gd name="connsiteY20" fmla="*/ 295944 h 305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57250" h="305469">
                      <a:moveTo>
                        <a:pt x="0" y="305469"/>
                      </a:moveTo>
                      <a:cubicBezTo>
                        <a:pt x="23316" y="302393"/>
                        <a:pt x="46633" y="299317"/>
                        <a:pt x="65484" y="289990"/>
                      </a:cubicBezTo>
                      <a:cubicBezTo>
                        <a:pt x="84335" y="280663"/>
                        <a:pt x="99218" y="271139"/>
                        <a:pt x="113109" y="249509"/>
                      </a:cubicBezTo>
                      <a:cubicBezTo>
                        <a:pt x="127000" y="227879"/>
                        <a:pt x="136525" y="175492"/>
                        <a:pt x="148828" y="160212"/>
                      </a:cubicBezTo>
                      <a:cubicBezTo>
                        <a:pt x="161131" y="144932"/>
                        <a:pt x="175816" y="149695"/>
                        <a:pt x="186928" y="157831"/>
                      </a:cubicBezTo>
                      <a:cubicBezTo>
                        <a:pt x="198040" y="165967"/>
                        <a:pt x="206177" y="197519"/>
                        <a:pt x="215503" y="209028"/>
                      </a:cubicBezTo>
                      <a:cubicBezTo>
                        <a:pt x="224829" y="220537"/>
                        <a:pt x="232965" y="225299"/>
                        <a:pt x="242887" y="226887"/>
                      </a:cubicBezTo>
                      <a:cubicBezTo>
                        <a:pt x="252809" y="228475"/>
                        <a:pt x="263922" y="240778"/>
                        <a:pt x="275034" y="218553"/>
                      </a:cubicBezTo>
                      <a:cubicBezTo>
                        <a:pt x="286146" y="196328"/>
                        <a:pt x="297061" y="117151"/>
                        <a:pt x="309562" y="93537"/>
                      </a:cubicBezTo>
                      <a:cubicBezTo>
                        <a:pt x="322063" y="69923"/>
                        <a:pt x="339327" y="88775"/>
                        <a:pt x="350043" y="76869"/>
                      </a:cubicBezTo>
                      <a:cubicBezTo>
                        <a:pt x="360759" y="64963"/>
                        <a:pt x="361950" y="34602"/>
                        <a:pt x="373856" y="22100"/>
                      </a:cubicBezTo>
                      <a:cubicBezTo>
                        <a:pt x="385762" y="9598"/>
                        <a:pt x="406598" y="-5285"/>
                        <a:pt x="421481" y="1859"/>
                      </a:cubicBezTo>
                      <a:cubicBezTo>
                        <a:pt x="436364" y="9003"/>
                        <a:pt x="449659" y="44325"/>
                        <a:pt x="463153" y="64962"/>
                      </a:cubicBezTo>
                      <a:cubicBezTo>
                        <a:pt x="476647" y="85599"/>
                        <a:pt x="489743" y="98895"/>
                        <a:pt x="502443" y="125684"/>
                      </a:cubicBezTo>
                      <a:cubicBezTo>
                        <a:pt x="515143" y="152473"/>
                        <a:pt x="525661" y="210417"/>
                        <a:pt x="539353" y="225697"/>
                      </a:cubicBezTo>
                      <a:cubicBezTo>
                        <a:pt x="553045" y="240977"/>
                        <a:pt x="573088" y="235420"/>
                        <a:pt x="584597" y="217362"/>
                      </a:cubicBezTo>
                      <a:cubicBezTo>
                        <a:pt x="596106" y="199304"/>
                        <a:pt x="597892" y="130844"/>
                        <a:pt x="608409" y="117350"/>
                      </a:cubicBezTo>
                      <a:cubicBezTo>
                        <a:pt x="618926" y="103856"/>
                        <a:pt x="636588" y="116556"/>
                        <a:pt x="647700" y="136400"/>
                      </a:cubicBezTo>
                      <a:cubicBezTo>
                        <a:pt x="658812" y="156244"/>
                        <a:pt x="666353" y="212004"/>
                        <a:pt x="675084" y="236412"/>
                      </a:cubicBezTo>
                      <a:cubicBezTo>
                        <a:pt x="683815" y="260820"/>
                        <a:pt x="669726" y="272925"/>
                        <a:pt x="700087" y="282847"/>
                      </a:cubicBezTo>
                      <a:cubicBezTo>
                        <a:pt x="730448" y="292769"/>
                        <a:pt x="793849" y="294356"/>
                        <a:pt x="857250" y="295944"/>
                      </a:cubicBez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587" name="Gerader Verbinder 38">
                <a:extLst>
                  <a:ext uri="{FF2B5EF4-FFF2-40B4-BE49-F238E27FC236}">
                    <a16:creationId xmlns:a16="http://schemas.microsoft.com/office/drawing/2014/main" id="{7DC714F8-C80D-0EC4-638F-B4A33822F7A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10138" y="2058273"/>
                <a:ext cx="0" cy="87303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8" name="Gerader Verbinder 39">
                <a:extLst>
                  <a:ext uri="{FF2B5EF4-FFF2-40B4-BE49-F238E27FC236}">
                    <a16:creationId xmlns:a16="http://schemas.microsoft.com/office/drawing/2014/main" id="{81DA4C79-B926-66C8-5B01-870D39CD767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11354" y="2061125"/>
                <a:ext cx="0" cy="87303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9" name="Gerader Verbinder 40">
                <a:extLst>
                  <a:ext uri="{FF2B5EF4-FFF2-40B4-BE49-F238E27FC236}">
                    <a16:creationId xmlns:a16="http://schemas.microsoft.com/office/drawing/2014/main" id="{6E9E39FA-9351-3B57-ED01-696074EDC11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99460" y="1997869"/>
                <a:ext cx="0" cy="15056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0" name="Gerader Verbinder 41">
                <a:extLst>
                  <a:ext uri="{FF2B5EF4-FFF2-40B4-BE49-F238E27FC236}">
                    <a16:creationId xmlns:a16="http://schemas.microsoft.com/office/drawing/2014/main" id="{754D1D22-08DE-8795-ED5F-A468539E067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38751" y="1924050"/>
                <a:ext cx="0" cy="224379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1" name="Gerader Verbinder 42">
                <a:extLst>
                  <a:ext uri="{FF2B5EF4-FFF2-40B4-BE49-F238E27FC236}">
                    <a16:creationId xmlns:a16="http://schemas.microsoft.com/office/drawing/2014/main" id="{2EDE4310-2082-FA12-2BA2-AF80BE5CAF2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94673" y="2091928"/>
                <a:ext cx="0" cy="53648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2" name="Gerader Verbinder 43">
                <a:extLst>
                  <a:ext uri="{FF2B5EF4-FFF2-40B4-BE49-F238E27FC236}">
                    <a16:creationId xmlns:a16="http://schemas.microsoft.com/office/drawing/2014/main" id="{F16CD952-9B78-6C3D-8EF8-222101A886F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24439" y="2036107"/>
                <a:ext cx="0" cy="107561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3" name="Gerader Verbinder 45">
                <a:extLst>
                  <a:ext uri="{FF2B5EF4-FFF2-40B4-BE49-F238E27FC236}">
                    <a16:creationId xmlns:a16="http://schemas.microsoft.com/office/drawing/2014/main" id="{25893205-4031-CACA-8CA9-E50780D4BBD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16130" y="2040868"/>
                <a:ext cx="0" cy="107561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9B25638-4D42-32A8-1F59-4F67D641DE09}"/>
                </a:ext>
              </a:extLst>
            </p:cNvPr>
            <p:cNvSpPr txBox="1"/>
            <p:nvPr/>
          </p:nvSpPr>
          <p:spPr>
            <a:xfrm>
              <a:off x="2133599" y="5145051"/>
              <a:ext cx="1428365" cy="169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00" dirty="0">
                  <a:solidFill>
                    <a:schemeClr val="tx1">
                      <a:lumMod val="60000"/>
                      <a:lumOff val="40000"/>
                    </a:schemeClr>
                  </a:solidFill>
                  <a:latin typeface="Akkurat Office" panose="02000503030000020004" pitchFamily="50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DOI 10.1088/1748-0221/16/07/P07041</a:t>
              </a:r>
              <a:endParaRPr lang="en-US" sz="500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1" name="Textfeld 1">
              <a:extLst>
                <a:ext uri="{FF2B5EF4-FFF2-40B4-BE49-F238E27FC236}">
                  <a16:creationId xmlns:a16="http://schemas.microsoft.com/office/drawing/2014/main" id="{D07B4E8D-E920-C9AC-F471-734EBA3E50E8}"/>
                </a:ext>
              </a:extLst>
            </p:cNvPr>
            <p:cNvSpPr txBox="1"/>
            <p:nvPr/>
          </p:nvSpPr>
          <p:spPr>
            <a:xfrm>
              <a:off x="5350329" y="5244146"/>
              <a:ext cx="983551" cy="169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500" dirty="0">
                  <a:solidFill>
                    <a:schemeClr val="tx1">
                      <a:lumMod val="60000"/>
                      <a:lumOff val="40000"/>
                    </a:schemeClr>
                  </a:solidFill>
                  <a:latin typeface="Akkurat Office" panose="02000503030000020004" pitchFamily="50" charset="0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DOI: 10.22323/1.395.1065 </a:t>
              </a:r>
              <a:endParaRPr lang="en-US" sz="500" dirty="0">
                <a:solidFill>
                  <a:schemeClr val="tx1">
                    <a:lumMod val="60000"/>
                    <a:lumOff val="40000"/>
                  </a:schemeClr>
                </a:solidFill>
                <a:latin typeface="Akkurat Office" panose="02000503030000020004" pitchFamily="50" charset="0"/>
              </a:endParaRPr>
            </a:p>
          </p:txBody>
        </p:sp>
        <p:pic>
          <p:nvPicPr>
            <p:cNvPr id="62" name="Google Shape;99;p2">
              <a:extLst>
                <a:ext uri="{FF2B5EF4-FFF2-40B4-BE49-F238E27FC236}">
                  <a16:creationId xmlns:a16="http://schemas.microsoft.com/office/drawing/2014/main" id="{CB32A432-C710-61C8-EE37-41C40C89BB50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40732" t="75029" r="34704" b="3073"/>
            <a:stretch/>
          </p:blipFill>
          <p:spPr>
            <a:xfrm>
              <a:off x="7772497" y="4306152"/>
              <a:ext cx="1097586" cy="54879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3" name="Gruppieren 16">
              <a:extLst>
                <a:ext uri="{FF2B5EF4-FFF2-40B4-BE49-F238E27FC236}">
                  <a16:creationId xmlns:a16="http://schemas.microsoft.com/office/drawing/2014/main" id="{0647CDDC-200E-E8CD-15B6-B331C8C64F56}"/>
                </a:ext>
              </a:extLst>
            </p:cNvPr>
            <p:cNvGrpSpPr/>
            <p:nvPr/>
          </p:nvGrpSpPr>
          <p:grpSpPr>
            <a:xfrm>
              <a:off x="2355618" y="4144611"/>
              <a:ext cx="848994" cy="979696"/>
              <a:chOff x="-3669618" y="1381018"/>
              <a:chExt cx="3081065" cy="3555397"/>
            </a:xfrm>
          </p:grpSpPr>
          <p:sp>
            <p:nvSpPr>
              <p:cNvPr id="512" name="Freihandform: Form 728">
                <a:extLst>
                  <a:ext uri="{FF2B5EF4-FFF2-40B4-BE49-F238E27FC236}">
                    <a16:creationId xmlns:a16="http://schemas.microsoft.com/office/drawing/2014/main" id="{48FDA5BC-53ED-FEF9-7932-505143F3F51C}"/>
                  </a:ext>
                </a:extLst>
              </p:cNvPr>
              <p:cNvSpPr/>
              <p:nvPr/>
            </p:nvSpPr>
            <p:spPr>
              <a:xfrm>
                <a:off x="-3665128" y="2857304"/>
                <a:ext cx="3076575" cy="2078037"/>
              </a:xfrm>
              <a:custGeom>
                <a:avLst/>
                <a:gdLst>
                  <a:gd name="connsiteX0" fmla="*/ 1270000 w 3076575"/>
                  <a:gd name="connsiteY0" fmla="*/ 2078037 h 2078037"/>
                  <a:gd name="connsiteX1" fmla="*/ 3076575 w 3076575"/>
                  <a:gd name="connsiteY1" fmla="*/ 1169987 h 2078037"/>
                  <a:gd name="connsiteX2" fmla="*/ 1803400 w 3076575"/>
                  <a:gd name="connsiteY2" fmla="*/ 0 h 2078037"/>
                  <a:gd name="connsiteX3" fmla="*/ 0 w 3076575"/>
                  <a:gd name="connsiteY3" fmla="*/ 901700 h 2078037"/>
                  <a:gd name="connsiteX4" fmla="*/ 1270000 w 3076575"/>
                  <a:gd name="connsiteY4" fmla="*/ 2078037 h 207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6575" h="2078037">
                    <a:moveTo>
                      <a:pt x="1270000" y="2078037"/>
                    </a:moveTo>
                    <a:lnTo>
                      <a:pt x="3076575" y="1169987"/>
                    </a:lnTo>
                    <a:lnTo>
                      <a:pt x="1803400" y="0"/>
                    </a:lnTo>
                    <a:lnTo>
                      <a:pt x="0" y="901700"/>
                    </a:lnTo>
                    <a:lnTo>
                      <a:pt x="1270000" y="2078037"/>
                    </a:lnTo>
                    <a:close/>
                  </a:path>
                </a:pathLst>
              </a:custGeom>
              <a:solidFill>
                <a:srgbClr val="5C9FC9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513" name="Freihandform: Form 729">
                <a:extLst>
                  <a:ext uri="{FF2B5EF4-FFF2-40B4-BE49-F238E27FC236}">
                    <a16:creationId xmlns:a16="http://schemas.microsoft.com/office/drawing/2014/main" id="{F82DB36B-D8FD-579E-16A9-8C13DE5FDD71}"/>
                  </a:ext>
                </a:extLst>
              </p:cNvPr>
              <p:cNvSpPr/>
              <p:nvPr/>
            </p:nvSpPr>
            <p:spPr>
              <a:xfrm>
                <a:off x="-3485907" y="3550998"/>
                <a:ext cx="1327326" cy="886254"/>
              </a:xfrm>
              <a:custGeom>
                <a:avLst/>
                <a:gdLst>
                  <a:gd name="connsiteX0" fmla="*/ 0 w 1220787"/>
                  <a:gd name="connsiteY0" fmla="*/ 354013 h 812800"/>
                  <a:gd name="connsiteX1" fmla="*/ 720725 w 1220787"/>
                  <a:gd name="connsiteY1" fmla="*/ 0 h 812800"/>
                  <a:gd name="connsiteX2" fmla="*/ 1220787 w 1220787"/>
                  <a:gd name="connsiteY2" fmla="*/ 461963 h 812800"/>
                  <a:gd name="connsiteX3" fmla="*/ 504825 w 1220787"/>
                  <a:gd name="connsiteY3" fmla="*/ 812800 h 812800"/>
                  <a:gd name="connsiteX4" fmla="*/ 0 w 1220787"/>
                  <a:gd name="connsiteY4" fmla="*/ 354013 h 81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0787" h="812800">
                    <a:moveTo>
                      <a:pt x="0" y="354013"/>
                    </a:moveTo>
                    <a:lnTo>
                      <a:pt x="720725" y="0"/>
                    </a:lnTo>
                    <a:lnTo>
                      <a:pt x="1220787" y="461963"/>
                    </a:lnTo>
                    <a:lnTo>
                      <a:pt x="504825" y="812800"/>
                    </a:lnTo>
                    <a:lnTo>
                      <a:pt x="0" y="354013"/>
                    </a:lnTo>
                    <a:close/>
                  </a:path>
                </a:pathLst>
              </a:custGeom>
              <a:solidFill>
                <a:srgbClr val="2C628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92500" lnSpcReduction="20000"/>
              </a:bodyPr>
              <a:lstStyle/>
              <a:p>
                <a:pPr algn="ctr"/>
                <a:endParaRPr lang="en-US" sz="1350"/>
              </a:p>
            </p:txBody>
          </p:sp>
          <p:cxnSp>
            <p:nvCxnSpPr>
              <p:cNvPr id="514" name="Gerader Verbinder 730">
                <a:extLst>
                  <a:ext uri="{FF2B5EF4-FFF2-40B4-BE49-F238E27FC236}">
                    <a16:creationId xmlns:a16="http://schemas.microsoft.com/office/drawing/2014/main" id="{345DEE0B-48B9-9C31-A5F7-98DA96569FA8}"/>
                  </a:ext>
                </a:extLst>
              </p:cNvPr>
              <p:cNvCxnSpPr>
                <a:cxnSpLocks/>
                <a:stCxn id="519" idx="0"/>
                <a:endCxn id="513" idx="0"/>
              </p:cNvCxnSpPr>
              <p:nvPr/>
            </p:nvCxnSpPr>
            <p:spPr>
              <a:xfrm flipH="1">
                <a:off x="-3485907" y="2192955"/>
                <a:ext cx="315939" cy="1744049"/>
              </a:xfrm>
              <a:prstGeom prst="line">
                <a:avLst/>
              </a:prstGeom>
              <a:ln w="952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5" name="Gerader Verbinder 731">
                <a:extLst>
                  <a:ext uri="{FF2B5EF4-FFF2-40B4-BE49-F238E27FC236}">
                    <a16:creationId xmlns:a16="http://schemas.microsoft.com/office/drawing/2014/main" id="{7EC8D068-827E-3C38-CFBA-8339A70DB83B}"/>
                  </a:ext>
                </a:extLst>
              </p:cNvPr>
              <p:cNvCxnSpPr>
                <a:cxnSpLocks/>
                <a:stCxn id="519" idx="3"/>
                <a:endCxn id="513" idx="3"/>
              </p:cNvCxnSpPr>
              <p:nvPr/>
            </p:nvCxnSpPr>
            <p:spPr>
              <a:xfrm>
                <a:off x="-2988734" y="2365970"/>
                <a:ext cx="51708" cy="2071282"/>
              </a:xfrm>
              <a:prstGeom prst="line">
                <a:avLst/>
              </a:prstGeom>
              <a:ln w="952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6" name="Gerader Verbinder 732">
                <a:extLst>
                  <a:ext uri="{FF2B5EF4-FFF2-40B4-BE49-F238E27FC236}">
                    <a16:creationId xmlns:a16="http://schemas.microsoft.com/office/drawing/2014/main" id="{81A965C4-A87A-4708-907D-FF2731322440}"/>
                  </a:ext>
                </a:extLst>
              </p:cNvPr>
              <p:cNvCxnSpPr>
                <a:cxnSpLocks/>
                <a:endCxn id="513" idx="2"/>
              </p:cNvCxnSpPr>
              <p:nvPr/>
            </p:nvCxnSpPr>
            <p:spPr>
              <a:xfrm>
                <a:off x="-2721196" y="2213180"/>
                <a:ext cx="562616" cy="1841529"/>
              </a:xfrm>
              <a:prstGeom prst="line">
                <a:avLst/>
              </a:prstGeom>
              <a:ln w="952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7" name="Gerader Verbinder 733">
                <a:extLst>
                  <a:ext uri="{FF2B5EF4-FFF2-40B4-BE49-F238E27FC236}">
                    <a16:creationId xmlns:a16="http://schemas.microsoft.com/office/drawing/2014/main" id="{BDF583E3-6EFE-639C-1754-0F45E1F4F323}"/>
                  </a:ext>
                </a:extLst>
              </p:cNvPr>
              <p:cNvCxnSpPr>
                <a:cxnSpLocks/>
                <a:stCxn id="519" idx="1"/>
                <a:endCxn id="513" idx="1"/>
              </p:cNvCxnSpPr>
              <p:nvPr/>
            </p:nvCxnSpPr>
            <p:spPr>
              <a:xfrm>
                <a:off x="-2900705" y="2059340"/>
                <a:ext cx="198421" cy="1491658"/>
              </a:xfrm>
              <a:prstGeom prst="line">
                <a:avLst/>
              </a:prstGeom>
              <a:ln w="952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8" name="Freihandform: Form 734">
                <a:extLst>
                  <a:ext uri="{FF2B5EF4-FFF2-40B4-BE49-F238E27FC236}">
                    <a16:creationId xmlns:a16="http://schemas.microsoft.com/office/drawing/2014/main" id="{72453374-81FF-1851-5E39-4045D90A1DFD}"/>
                  </a:ext>
                </a:extLst>
              </p:cNvPr>
              <p:cNvSpPr/>
              <p:nvPr/>
            </p:nvSpPr>
            <p:spPr>
              <a:xfrm>
                <a:off x="-3345977" y="1381018"/>
                <a:ext cx="2186896" cy="1485167"/>
              </a:xfrm>
              <a:custGeom>
                <a:avLst/>
                <a:gdLst>
                  <a:gd name="connsiteX0" fmla="*/ 0 w 2011363"/>
                  <a:gd name="connsiteY0" fmla="*/ 588963 h 1362075"/>
                  <a:gd name="connsiteX1" fmla="*/ 1189038 w 2011363"/>
                  <a:gd name="connsiteY1" fmla="*/ 0 h 1362075"/>
                  <a:gd name="connsiteX2" fmla="*/ 2011363 w 2011363"/>
                  <a:gd name="connsiteY2" fmla="*/ 769938 h 1362075"/>
                  <a:gd name="connsiteX3" fmla="*/ 838200 w 2011363"/>
                  <a:gd name="connsiteY3" fmla="*/ 1362075 h 1362075"/>
                  <a:gd name="connsiteX4" fmla="*/ 0 w 2011363"/>
                  <a:gd name="connsiteY4" fmla="*/ 588963 h 1362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1363" h="1362075">
                    <a:moveTo>
                      <a:pt x="0" y="588963"/>
                    </a:moveTo>
                    <a:lnTo>
                      <a:pt x="1189038" y="0"/>
                    </a:lnTo>
                    <a:lnTo>
                      <a:pt x="2011363" y="769938"/>
                    </a:lnTo>
                    <a:lnTo>
                      <a:pt x="838200" y="1362075"/>
                    </a:lnTo>
                    <a:lnTo>
                      <a:pt x="0" y="588963"/>
                    </a:lnTo>
                    <a:close/>
                  </a:path>
                </a:pathLst>
              </a:custGeom>
              <a:solidFill>
                <a:srgbClr val="BDBEC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519" name="Freihandform: Form 735">
                <a:extLst>
                  <a:ext uri="{FF2B5EF4-FFF2-40B4-BE49-F238E27FC236}">
                    <a16:creationId xmlns:a16="http://schemas.microsoft.com/office/drawing/2014/main" id="{29ED8D48-3E9E-2B63-18C5-89354CF4EE05}"/>
                  </a:ext>
                </a:extLst>
              </p:cNvPr>
              <p:cNvSpPr/>
              <p:nvPr/>
            </p:nvSpPr>
            <p:spPr>
              <a:xfrm>
                <a:off x="-3169967" y="2059340"/>
                <a:ext cx="448771" cy="306630"/>
              </a:xfrm>
              <a:custGeom>
                <a:avLst/>
                <a:gdLst>
                  <a:gd name="connsiteX0" fmla="*/ 0 w 412750"/>
                  <a:gd name="connsiteY0" fmla="*/ 123825 h 284162"/>
                  <a:gd name="connsiteX1" fmla="*/ 247650 w 412750"/>
                  <a:gd name="connsiteY1" fmla="*/ 0 h 284162"/>
                  <a:gd name="connsiteX2" fmla="*/ 412750 w 412750"/>
                  <a:gd name="connsiteY2" fmla="*/ 163512 h 284162"/>
                  <a:gd name="connsiteX3" fmla="*/ 166687 w 412750"/>
                  <a:gd name="connsiteY3" fmla="*/ 284162 h 284162"/>
                  <a:gd name="connsiteX4" fmla="*/ 0 w 412750"/>
                  <a:gd name="connsiteY4" fmla="*/ 123825 h 284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2750" h="284162">
                    <a:moveTo>
                      <a:pt x="0" y="123825"/>
                    </a:moveTo>
                    <a:lnTo>
                      <a:pt x="247650" y="0"/>
                    </a:lnTo>
                    <a:lnTo>
                      <a:pt x="412750" y="163512"/>
                    </a:lnTo>
                    <a:lnTo>
                      <a:pt x="166687" y="284162"/>
                    </a:lnTo>
                    <a:lnTo>
                      <a:pt x="0" y="123825"/>
                    </a:lnTo>
                    <a:close/>
                  </a:path>
                </a:pathLst>
              </a:custGeom>
              <a:solidFill>
                <a:srgbClr val="87898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endParaRPr lang="en-US" sz="1350"/>
              </a:p>
            </p:txBody>
          </p:sp>
          <p:grpSp>
            <p:nvGrpSpPr>
              <p:cNvPr id="520" name="Gruppieren 736">
                <a:extLst>
                  <a:ext uri="{FF2B5EF4-FFF2-40B4-BE49-F238E27FC236}">
                    <a16:creationId xmlns:a16="http://schemas.microsoft.com/office/drawing/2014/main" id="{3DF8529E-9E08-AC67-B9EE-B8AA1FE8BD26}"/>
                  </a:ext>
                </a:extLst>
              </p:cNvPr>
              <p:cNvGrpSpPr/>
              <p:nvPr/>
            </p:nvGrpSpPr>
            <p:grpSpPr>
              <a:xfrm>
                <a:off x="-3348566" y="1382317"/>
                <a:ext cx="2199410" cy="1491658"/>
                <a:chOff x="2226469" y="191691"/>
                <a:chExt cx="2022872" cy="1368028"/>
              </a:xfrm>
            </p:grpSpPr>
            <p:cxnSp>
              <p:nvCxnSpPr>
                <p:cNvPr id="74" name="Gerader Verbinder 754">
                  <a:extLst>
                    <a:ext uri="{FF2B5EF4-FFF2-40B4-BE49-F238E27FC236}">
                      <a16:creationId xmlns:a16="http://schemas.microsoft.com/office/drawing/2014/main" id="{74B325A2-44B6-B0D5-5C77-56B1E5305DD4}"/>
                    </a:ext>
                  </a:extLst>
                </p:cNvPr>
                <p:cNvCxnSpPr/>
                <p:nvPr/>
              </p:nvCxnSpPr>
              <p:spPr>
                <a:xfrm flipV="1">
                  <a:off x="2226469" y="191691"/>
                  <a:ext cx="1187053" cy="594122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Gerader Verbinder 755">
                  <a:extLst>
                    <a:ext uri="{FF2B5EF4-FFF2-40B4-BE49-F238E27FC236}">
                      <a16:creationId xmlns:a16="http://schemas.microsoft.com/office/drawing/2014/main" id="{0E0B5610-C251-FE98-3909-6F8575F691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394347" y="344836"/>
                  <a:ext cx="1178124" cy="59337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Gerader Verbinder 756">
                  <a:extLst>
                    <a:ext uri="{FF2B5EF4-FFF2-40B4-BE49-F238E27FC236}">
                      <a16:creationId xmlns:a16="http://schemas.microsoft.com/office/drawing/2014/main" id="{82E21343-DA8D-C61D-4947-A9404EB1FE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62225" y="502444"/>
                  <a:ext cx="1187053" cy="588169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Gerader Verbinder 757">
                  <a:extLst>
                    <a:ext uri="{FF2B5EF4-FFF2-40B4-BE49-F238E27FC236}">
                      <a16:creationId xmlns:a16="http://schemas.microsoft.com/office/drawing/2014/main" id="{1C1A4332-AF5C-43A8-BA6F-31D12C4292A8}"/>
                    </a:ext>
                  </a:extLst>
                </p:cNvPr>
                <p:cNvCxnSpPr/>
                <p:nvPr/>
              </p:nvCxnSpPr>
              <p:spPr>
                <a:xfrm flipV="1">
                  <a:off x="2728912" y="654844"/>
                  <a:ext cx="1187053" cy="594122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Gerader Verbinder 758">
                  <a:extLst>
                    <a:ext uri="{FF2B5EF4-FFF2-40B4-BE49-F238E27FC236}">
                      <a16:creationId xmlns:a16="http://schemas.microsoft.com/office/drawing/2014/main" id="{49050188-6A8A-F9BE-FF97-9B902EA851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907506" y="812602"/>
                  <a:ext cx="1166813" cy="591146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Gerader Verbinder 759">
                  <a:extLst>
                    <a:ext uri="{FF2B5EF4-FFF2-40B4-BE49-F238E27FC236}">
                      <a16:creationId xmlns:a16="http://schemas.microsoft.com/office/drawing/2014/main" id="{36256ADD-2914-4610-2F42-0A0473BCE91E}"/>
                    </a:ext>
                  </a:extLst>
                </p:cNvPr>
                <p:cNvCxnSpPr/>
                <p:nvPr/>
              </p:nvCxnSpPr>
              <p:spPr>
                <a:xfrm flipV="1">
                  <a:off x="3062288" y="965597"/>
                  <a:ext cx="1187053" cy="594122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Gerader Verbinder 760">
                  <a:extLst>
                    <a:ext uri="{FF2B5EF4-FFF2-40B4-BE49-F238E27FC236}">
                      <a16:creationId xmlns:a16="http://schemas.microsoft.com/office/drawing/2014/main" id="{0DAB8E03-DCA6-58CB-DB6E-BFBF978B29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226469" y="785813"/>
                  <a:ext cx="835819" cy="773906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Gerader Verbinder 761">
                  <a:extLst>
                    <a:ext uri="{FF2B5EF4-FFF2-40B4-BE49-F238E27FC236}">
                      <a16:creationId xmlns:a16="http://schemas.microsoft.com/office/drawing/2014/main" id="{E4545059-C4E3-8FC2-929A-B93766EB7C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413522" y="191691"/>
                  <a:ext cx="835819" cy="773906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Gerader Verbinder 762">
                  <a:extLst>
                    <a:ext uri="{FF2B5EF4-FFF2-40B4-BE49-F238E27FC236}">
                      <a16:creationId xmlns:a16="http://schemas.microsoft.com/office/drawing/2014/main" id="{A1E5720A-221D-0D76-D976-21BD2805B7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476500" y="670323"/>
                  <a:ext cx="823317" cy="760749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3" name="Gerader Verbinder 763">
                  <a:extLst>
                    <a:ext uri="{FF2B5EF4-FFF2-40B4-BE49-F238E27FC236}">
                      <a16:creationId xmlns:a16="http://schemas.microsoft.com/office/drawing/2014/main" id="{CDC72E8E-FFB8-AC39-503B-B72392AD6C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07482" y="553344"/>
                  <a:ext cx="826292" cy="764119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4" name="Gerader Verbinder 764">
                  <a:extLst>
                    <a:ext uri="{FF2B5EF4-FFF2-40B4-BE49-F238E27FC236}">
                      <a16:creationId xmlns:a16="http://schemas.microsoft.com/office/drawing/2014/main" id="{2DEC9EA6-13C4-CB4B-92E7-0A42C025D8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945011" y="434281"/>
                  <a:ext cx="825697" cy="76634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5" name="Gerader Verbinder 765">
                  <a:extLst>
                    <a:ext uri="{FF2B5EF4-FFF2-40B4-BE49-F238E27FC236}">
                      <a16:creationId xmlns:a16="http://schemas.microsoft.com/office/drawing/2014/main" id="{3CF40AF7-E231-FA3D-7395-D2BA0C78A0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182540" y="318047"/>
                  <a:ext cx="825697" cy="76360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1" name="Gruppieren 737">
                <a:extLst>
                  <a:ext uri="{FF2B5EF4-FFF2-40B4-BE49-F238E27FC236}">
                    <a16:creationId xmlns:a16="http://schemas.microsoft.com/office/drawing/2014/main" id="{A237C61B-C17C-2411-5476-0C499E63FECB}"/>
                  </a:ext>
                </a:extLst>
              </p:cNvPr>
              <p:cNvGrpSpPr/>
              <p:nvPr/>
            </p:nvGrpSpPr>
            <p:grpSpPr>
              <a:xfrm>
                <a:off x="-3669618" y="2858645"/>
                <a:ext cx="3081065" cy="2077770"/>
                <a:chOff x="1931186" y="1545660"/>
                <a:chExt cx="2833761" cy="1905562"/>
              </a:xfrm>
            </p:grpSpPr>
            <p:cxnSp>
              <p:nvCxnSpPr>
                <p:cNvPr id="522" name="Gerader Verbinder 738">
                  <a:extLst>
                    <a:ext uri="{FF2B5EF4-FFF2-40B4-BE49-F238E27FC236}">
                      <a16:creationId xmlns:a16="http://schemas.microsoft.com/office/drawing/2014/main" id="{F58FAD5B-C4E0-3FEE-27FF-1C18158863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31186" y="1545660"/>
                  <a:ext cx="1660929" cy="824905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3" name="Gerader Verbinder 739">
                  <a:extLst>
                    <a:ext uri="{FF2B5EF4-FFF2-40B4-BE49-F238E27FC236}">
                      <a16:creationId xmlns:a16="http://schemas.microsoft.com/office/drawing/2014/main" id="{0A3FB6C9-A916-F84F-6D20-D8C2C97063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105620" y="1701554"/>
                  <a:ext cx="1658541" cy="824905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4" name="Gerader Verbinder 740">
                  <a:extLst>
                    <a:ext uri="{FF2B5EF4-FFF2-40B4-BE49-F238E27FC236}">
                      <a16:creationId xmlns:a16="http://schemas.microsoft.com/office/drawing/2014/main" id="{2364E6D3-10F6-8287-C9CA-B3B5188598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269930" y="1856333"/>
                  <a:ext cx="1658541" cy="824905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5" name="Gerader Verbinder 741">
                  <a:extLst>
                    <a:ext uri="{FF2B5EF4-FFF2-40B4-BE49-F238E27FC236}">
                      <a16:creationId xmlns:a16="http://schemas.microsoft.com/office/drawing/2014/main" id="{7BAA0C7F-D8D2-CF0B-3B79-A69EA23DAB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440194" y="2008733"/>
                  <a:ext cx="1658541" cy="824905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6" name="Gerader Verbinder 742">
                  <a:extLst>
                    <a:ext uri="{FF2B5EF4-FFF2-40B4-BE49-F238E27FC236}">
                      <a16:creationId xmlns:a16="http://schemas.microsoft.com/office/drawing/2014/main" id="{62770186-5DCE-1B66-80F8-483F86EEEB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05694" y="2163515"/>
                  <a:ext cx="1658541" cy="824905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7" name="Gerader Verbinder 743">
                  <a:extLst>
                    <a:ext uri="{FF2B5EF4-FFF2-40B4-BE49-F238E27FC236}">
                      <a16:creationId xmlns:a16="http://schemas.microsoft.com/office/drawing/2014/main" id="{41789557-7960-4B77-4EA8-C961DAE27B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771195" y="2317106"/>
                  <a:ext cx="1658541" cy="824905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Gerader Verbinder 744">
                  <a:extLst>
                    <a:ext uri="{FF2B5EF4-FFF2-40B4-BE49-F238E27FC236}">
                      <a16:creationId xmlns:a16="http://schemas.microsoft.com/office/drawing/2014/main" id="{5DACD0C5-040B-F20D-180F-A10617356A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940269" y="2468445"/>
                  <a:ext cx="1654968" cy="826038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Gerader Verbinder 745">
                  <a:extLst>
                    <a:ext uri="{FF2B5EF4-FFF2-40B4-BE49-F238E27FC236}">
                      <a16:creationId xmlns:a16="http://schemas.microsoft.com/office/drawing/2014/main" id="{36D09234-7A7E-5426-A99C-FE35192EAFD6}"/>
                    </a:ext>
                  </a:extLst>
                </p:cNvPr>
                <p:cNvCxnSpPr>
                  <a:cxnSpLocks/>
                  <a:endCxn id="512" idx="1"/>
                </p:cNvCxnSpPr>
                <p:nvPr/>
              </p:nvCxnSpPr>
              <p:spPr>
                <a:xfrm flipV="1">
                  <a:off x="3102197" y="2617447"/>
                  <a:ext cx="1662750" cy="833775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Gerader Verbinder 746">
                  <a:extLst>
                    <a:ext uri="{FF2B5EF4-FFF2-40B4-BE49-F238E27FC236}">
                      <a16:creationId xmlns:a16="http://schemas.microsoft.com/office/drawing/2014/main" id="{8100DA38-A116-9940-6910-F90CBAA560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35356" y="2375754"/>
                  <a:ext cx="1166841" cy="1075468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Gerader Verbinder 747">
                  <a:extLst>
                    <a:ext uri="{FF2B5EF4-FFF2-40B4-BE49-F238E27FC236}">
                      <a16:creationId xmlns:a16="http://schemas.microsoft.com/office/drawing/2014/main" id="{6B092EA3-CAC6-40C6-35D9-4FA793D2D4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72865" y="2253475"/>
                  <a:ext cx="1166841" cy="108065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Gerader Verbinder 748">
                  <a:extLst>
                    <a:ext uri="{FF2B5EF4-FFF2-40B4-BE49-F238E27FC236}">
                      <a16:creationId xmlns:a16="http://schemas.microsoft.com/office/drawing/2014/main" id="{DF5D7030-9F2D-4FF9-EABF-723D280FB0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08050" y="2135960"/>
                  <a:ext cx="1166841" cy="108065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Gerader Verbinder 749">
                  <a:extLst>
                    <a:ext uri="{FF2B5EF4-FFF2-40B4-BE49-F238E27FC236}">
                      <a16:creationId xmlns:a16="http://schemas.microsoft.com/office/drawing/2014/main" id="{A5626A12-0A6C-AE56-D208-F93C152A9E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45871" y="2017349"/>
                  <a:ext cx="1166841" cy="108065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Gerader Verbinder 750">
                  <a:extLst>
                    <a:ext uri="{FF2B5EF4-FFF2-40B4-BE49-F238E27FC236}">
                      <a16:creationId xmlns:a16="http://schemas.microsoft.com/office/drawing/2014/main" id="{291B26C9-2481-9869-7AC2-06F297914B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83111" y="1896962"/>
                  <a:ext cx="1166841" cy="108065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Gerader Verbinder 751">
                  <a:extLst>
                    <a:ext uri="{FF2B5EF4-FFF2-40B4-BE49-F238E27FC236}">
                      <a16:creationId xmlns:a16="http://schemas.microsoft.com/office/drawing/2014/main" id="{15B46E4E-1D5D-AE63-C1D2-E888D059D3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21821" y="1780028"/>
                  <a:ext cx="1166841" cy="108065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Gerader Verbinder 752">
                  <a:extLst>
                    <a:ext uri="{FF2B5EF4-FFF2-40B4-BE49-F238E27FC236}">
                      <a16:creationId xmlns:a16="http://schemas.microsoft.com/office/drawing/2014/main" id="{AEE4E6A1-CC80-93DF-676D-F86FDF5286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60836" y="1662513"/>
                  <a:ext cx="1160620" cy="1077721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Gerader Verbinder 753">
                  <a:extLst>
                    <a:ext uri="{FF2B5EF4-FFF2-40B4-BE49-F238E27FC236}">
                      <a16:creationId xmlns:a16="http://schemas.microsoft.com/office/drawing/2014/main" id="{22A3D43B-B690-9412-0E02-6FECA6538947}"/>
                    </a:ext>
                  </a:extLst>
                </p:cNvPr>
                <p:cNvCxnSpPr>
                  <a:cxnSpLocks/>
                  <a:endCxn id="512" idx="1"/>
                </p:cNvCxnSpPr>
                <p:nvPr/>
              </p:nvCxnSpPr>
              <p:spPr>
                <a:xfrm>
                  <a:off x="3599274" y="1545660"/>
                  <a:ext cx="1165673" cy="107178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D9A18F-9159-255E-B89A-FB7B9CBB3C0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564600" y="5305821"/>
            <a:ext cx="2057400" cy="304271"/>
          </a:xfrm>
        </p:spPr>
        <p:txBody>
          <a:bodyPr/>
          <a:lstStyle/>
          <a:p>
            <a:fld id="{F03FB4BF-9C30-A94B-8CCB-3BFBA1A832F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5" name="Rechteck 87">
            <a:extLst>
              <a:ext uri="{FF2B5EF4-FFF2-40B4-BE49-F238E27FC236}">
                <a16:creationId xmlns:a16="http://schemas.microsoft.com/office/drawing/2014/main" id="{1D7F3433-0D88-7A1E-B438-8630D1661837}"/>
              </a:ext>
            </a:extLst>
          </p:cNvPr>
          <p:cNvSpPr/>
          <p:nvPr/>
        </p:nvSpPr>
        <p:spPr>
          <a:xfrm>
            <a:off x="428831" y="416020"/>
            <a:ext cx="33573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kkurat Office" charset="0"/>
              </a:rPr>
              <a:t>Convolutional Neural Networks</a:t>
            </a:r>
          </a:p>
        </p:txBody>
      </p:sp>
      <p:sp>
        <p:nvSpPr>
          <p:cNvPr id="530" name="Textfeld 66">
            <a:extLst>
              <a:ext uri="{FF2B5EF4-FFF2-40B4-BE49-F238E27FC236}">
                <a16:creationId xmlns:a16="http://schemas.microsoft.com/office/drawing/2014/main" id="{37B6C546-7664-962D-3878-C19A1D34D8C3}"/>
              </a:ext>
            </a:extLst>
          </p:cNvPr>
          <p:cNvSpPr txBox="1"/>
          <p:nvPr/>
        </p:nvSpPr>
        <p:spPr>
          <a:xfrm>
            <a:off x="-52152" y="5545488"/>
            <a:ext cx="90744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tx2">
                    <a:lumMod val="75000"/>
                  </a:schemeClr>
                </a:solidFill>
                <a:latin typeface="Akkurat Light Office" panose="02000503030000020004" pitchFamily="50" charset="0"/>
              </a:rPr>
              <a:t>Mirco Hünnefeld</a:t>
            </a:r>
          </a:p>
        </p:txBody>
      </p:sp>
      <p:sp>
        <p:nvSpPr>
          <p:cNvPr id="531" name="TextBox 530">
            <a:extLst>
              <a:ext uri="{FF2B5EF4-FFF2-40B4-BE49-F238E27FC236}">
                <a16:creationId xmlns:a16="http://schemas.microsoft.com/office/drawing/2014/main" id="{119F800D-7B15-709A-F28F-71CBBDDAF1DA}"/>
              </a:ext>
            </a:extLst>
          </p:cNvPr>
          <p:cNvSpPr txBox="1"/>
          <p:nvPr/>
        </p:nvSpPr>
        <p:spPr>
          <a:xfrm>
            <a:off x="497463" y="1663715"/>
            <a:ext cx="33043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kkurat Light Office" panose="02000503030000020004" pitchFamily="50" charset="0"/>
              </a:rPr>
              <a:t>Workhorse of event selection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kkurat Light Office" panose="02000503030000020004" pitchFamily="50" charset="0"/>
              </a:rPr>
              <a:t>Classification &amp; regression tasks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kkurat Light Office" panose="02000503030000020004" pitchFamily="50" charset="0"/>
              </a:rPr>
              <a:t>Fast and reliable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kkurat Light Office" panose="02000503030000020004" pitchFamily="50" charset="0"/>
              </a:rPr>
              <a:t>Hexagonal convolution kernels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kkurat Light Office" panose="02000503030000020004" pitchFamily="50" charset="0"/>
              </a:rPr>
              <a:t>Uncertainty quantification</a:t>
            </a:r>
          </a:p>
        </p:txBody>
      </p:sp>
      <p:sp>
        <p:nvSpPr>
          <p:cNvPr id="533" name="TextBox 532">
            <a:extLst>
              <a:ext uri="{FF2B5EF4-FFF2-40B4-BE49-F238E27FC236}">
                <a16:creationId xmlns:a16="http://schemas.microsoft.com/office/drawing/2014/main" id="{A6B44AD1-A111-E813-B772-982A0538B507}"/>
              </a:ext>
            </a:extLst>
          </p:cNvPr>
          <p:cNvSpPr txBox="1"/>
          <p:nvPr/>
        </p:nvSpPr>
        <p:spPr>
          <a:xfrm>
            <a:off x="903823" y="2779424"/>
            <a:ext cx="27334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kkurat Light Office" panose="02000503030000020004" pitchFamily="50" charset="0"/>
              </a:rPr>
              <a:t>Exploit translational invariance</a:t>
            </a:r>
            <a:endParaRPr lang="en-US" sz="1400" dirty="0">
              <a:latin typeface="Akkurat Light Office" panose="02000503030000020004" pitchFamily="50" charset="0"/>
            </a:endParaRPr>
          </a:p>
        </p:txBody>
      </p:sp>
      <p:cxnSp>
        <p:nvCxnSpPr>
          <p:cNvPr id="535" name="Straight Arrow Connector 534">
            <a:extLst>
              <a:ext uri="{FF2B5EF4-FFF2-40B4-BE49-F238E27FC236}">
                <a16:creationId xmlns:a16="http://schemas.microsoft.com/office/drawing/2014/main" id="{276416CA-CB81-7D0C-01D1-20073EB7617D}"/>
              </a:ext>
            </a:extLst>
          </p:cNvPr>
          <p:cNvCxnSpPr>
            <a:cxnSpLocks/>
            <a:endCxn id="533" idx="1"/>
          </p:cNvCxnSpPr>
          <p:nvPr/>
        </p:nvCxnSpPr>
        <p:spPr>
          <a:xfrm>
            <a:off x="602777" y="2930910"/>
            <a:ext cx="301046" cy="2403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496DFDA-110B-D64F-8296-AF3F90122DAA}"/>
              </a:ext>
            </a:extLst>
          </p:cNvPr>
          <p:cNvGrpSpPr/>
          <p:nvPr/>
        </p:nvGrpSpPr>
        <p:grpSpPr>
          <a:xfrm>
            <a:off x="0" y="3722907"/>
            <a:ext cx="9144000" cy="1992093"/>
            <a:chOff x="0" y="3722907"/>
            <a:chExt cx="9144000" cy="199209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7093135-8E0A-6B3F-7309-737D0270863E}"/>
                </a:ext>
              </a:extLst>
            </p:cNvPr>
            <p:cNvSpPr/>
            <p:nvPr/>
          </p:nvSpPr>
          <p:spPr>
            <a:xfrm>
              <a:off x="0" y="3730428"/>
              <a:ext cx="1385407" cy="1984572"/>
            </a:xfrm>
            <a:prstGeom prst="rect">
              <a:avLst/>
            </a:prstGeom>
            <a:solidFill>
              <a:srgbClr val="000000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7893A16-C455-9A98-6D0A-D321180EFC9B}"/>
                </a:ext>
              </a:extLst>
            </p:cNvPr>
            <p:cNvSpPr/>
            <p:nvPr/>
          </p:nvSpPr>
          <p:spPr>
            <a:xfrm>
              <a:off x="4989893" y="3722907"/>
              <a:ext cx="4154107" cy="1984572"/>
            </a:xfrm>
            <a:prstGeom prst="rect">
              <a:avLst/>
            </a:prstGeom>
            <a:solidFill>
              <a:srgbClr val="000000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47137AB-7501-0DC8-FD3F-922E29EF8B1A}"/>
                </a:ext>
              </a:extLst>
            </p:cNvPr>
            <p:cNvSpPr/>
            <p:nvPr/>
          </p:nvSpPr>
          <p:spPr>
            <a:xfrm>
              <a:off x="1390911" y="5147240"/>
              <a:ext cx="3084944" cy="541620"/>
            </a:xfrm>
            <a:prstGeom prst="rect">
              <a:avLst/>
            </a:prstGeom>
            <a:solidFill>
              <a:srgbClr val="000000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13900A7-FD9B-47EC-9DE6-AC3855A8D630}"/>
                </a:ext>
              </a:extLst>
            </p:cNvPr>
            <p:cNvSpPr/>
            <p:nvPr/>
          </p:nvSpPr>
          <p:spPr>
            <a:xfrm>
              <a:off x="4292944" y="4142135"/>
              <a:ext cx="626920" cy="600418"/>
            </a:xfrm>
            <a:prstGeom prst="rect">
              <a:avLst/>
            </a:prstGeom>
            <a:solidFill>
              <a:srgbClr val="000000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454A32C-56DE-BD44-4AF5-87ED7866EC10}"/>
                </a:ext>
              </a:extLst>
            </p:cNvPr>
            <p:cNvSpPr/>
            <p:nvPr/>
          </p:nvSpPr>
          <p:spPr>
            <a:xfrm>
              <a:off x="3233212" y="4286607"/>
              <a:ext cx="236722" cy="600418"/>
            </a:xfrm>
            <a:prstGeom prst="rect">
              <a:avLst/>
            </a:prstGeom>
            <a:solidFill>
              <a:srgbClr val="000000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5751BC8-C75E-0F5C-19FD-BE844D31CDB4}"/>
                </a:ext>
              </a:extLst>
            </p:cNvPr>
            <p:cNvSpPr/>
            <p:nvPr/>
          </p:nvSpPr>
          <p:spPr>
            <a:xfrm>
              <a:off x="2075382" y="4268636"/>
              <a:ext cx="236722" cy="690432"/>
            </a:xfrm>
            <a:prstGeom prst="rect">
              <a:avLst/>
            </a:prstGeom>
            <a:solidFill>
              <a:srgbClr val="000000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52" name="Grafik 49" descr="Ein Bild, das Computer enthält.&#10;&#10;Automatisch generierte Beschreibung">
            <a:extLst>
              <a:ext uri="{FF2B5EF4-FFF2-40B4-BE49-F238E27FC236}">
                <a16:creationId xmlns:a16="http://schemas.microsoft.com/office/drawing/2014/main" id="{AE63BE9B-8742-A50E-69BA-49B14F46C5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1907" y="868782"/>
            <a:ext cx="3970222" cy="245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90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8B6F7-827E-F3D1-A335-2ACCCE368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FDD246E6-1D2A-AE76-6482-B9A0CC271B6B}"/>
              </a:ext>
            </a:extLst>
          </p:cNvPr>
          <p:cNvGrpSpPr/>
          <p:nvPr/>
        </p:nvGrpSpPr>
        <p:grpSpPr>
          <a:xfrm>
            <a:off x="150044" y="4104495"/>
            <a:ext cx="8720039" cy="1579750"/>
            <a:chOff x="150044" y="4104495"/>
            <a:chExt cx="8720039" cy="15797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feld 5">
                  <a:extLst>
                    <a:ext uri="{FF2B5EF4-FFF2-40B4-BE49-F238E27FC236}">
                      <a16:creationId xmlns:a16="http://schemas.microsoft.com/office/drawing/2014/main" id="{FEA5DADF-63F1-544D-2914-C1D5B8E08D71}"/>
                    </a:ext>
                  </a:extLst>
                </p:cNvPr>
                <p:cNvSpPr txBox="1"/>
                <p:nvPr/>
              </p:nvSpPr>
              <p:spPr>
                <a:xfrm>
                  <a:off x="1111384" y="5296492"/>
                  <a:ext cx="1144851" cy="387753"/>
                </a:xfrm>
                <a:prstGeom prst="rect">
                  <a:avLst/>
                </a:prstGeom>
                <a:noFill/>
              </p:spPr>
              <p:txBody>
                <a:bodyPr wrap="square">
                  <a:no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~2700 / </m:t>
                        </m:r>
                        <m:sSup>
                          <m:sSupPr>
                            <m:ctrlPr>
                              <a:rPr lang="de-DE" sz="1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 sz="140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p>
                            <m:r>
                              <a:rPr lang="de-DE" sz="140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p>
                      </m:oMath>
                    </m:oMathPara>
                  </a14:m>
                  <a:endParaRPr lang="en-US" sz="1400" dirty="0">
                    <a:solidFill>
                      <a:schemeClr val="bg2"/>
                    </a:solidFill>
                    <a:latin typeface="Akkurat" panose="02000503040000020004" pitchFamily="2" charset="0"/>
                  </a:endParaRPr>
                </a:p>
              </p:txBody>
            </p:sp>
          </mc:Choice>
          <mc:Fallback xmlns="">
            <p:sp>
              <p:nvSpPr>
                <p:cNvPr id="44" name="Textfeld 5">
                  <a:extLst>
                    <a:ext uri="{FF2B5EF4-FFF2-40B4-BE49-F238E27FC236}">
                      <a16:creationId xmlns:a16="http://schemas.microsoft.com/office/drawing/2014/main" id="{EDAE6658-334D-09B8-65A5-A7FAFE6405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1384" y="5296492"/>
                  <a:ext cx="1144851" cy="38775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5" name="Gerade Verbindung mit Pfeil 6">
              <a:extLst>
                <a:ext uri="{FF2B5EF4-FFF2-40B4-BE49-F238E27FC236}">
                  <a16:creationId xmlns:a16="http://schemas.microsoft.com/office/drawing/2014/main" id="{8D890037-A060-3D34-AC49-67A918DD817B}"/>
                </a:ext>
              </a:extLst>
            </p:cNvPr>
            <p:cNvCxnSpPr>
              <a:cxnSpLocks/>
            </p:cNvCxnSpPr>
            <p:nvPr/>
          </p:nvCxnSpPr>
          <p:spPr>
            <a:xfrm>
              <a:off x="1042181" y="4572087"/>
              <a:ext cx="265832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uppieren 7">
              <a:extLst>
                <a:ext uri="{FF2B5EF4-FFF2-40B4-BE49-F238E27FC236}">
                  <a16:creationId xmlns:a16="http://schemas.microsoft.com/office/drawing/2014/main" id="{5B5E7D3A-BC12-FC17-227D-10AB12B49383}"/>
                </a:ext>
              </a:extLst>
            </p:cNvPr>
            <p:cNvGrpSpPr/>
            <p:nvPr/>
          </p:nvGrpSpPr>
          <p:grpSpPr>
            <a:xfrm>
              <a:off x="6740995" y="4172595"/>
              <a:ext cx="631545" cy="956908"/>
              <a:chOff x="12488054" y="1695009"/>
              <a:chExt cx="939525" cy="1423555"/>
            </a:xfrm>
          </p:grpSpPr>
          <p:sp>
            <p:nvSpPr>
              <p:cNvPr id="437" name="Rechteck: abgerundete Ecken 846">
                <a:extLst>
                  <a:ext uri="{FF2B5EF4-FFF2-40B4-BE49-F238E27FC236}">
                    <a16:creationId xmlns:a16="http://schemas.microsoft.com/office/drawing/2014/main" id="{37529CE8-DE14-F80D-F225-12782B9819BB}"/>
                  </a:ext>
                </a:extLst>
              </p:cNvPr>
              <p:cNvSpPr/>
              <p:nvPr/>
            </p:nvSpPr>
            <p:spPr>
              <a:xfrm>
                <a:off x="12488054" y="1695009"/>
                <a:ext cx="939525" cy="1329189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350"/>
              </a:p>
            </p:txBody>
          </p:sp>
          <p:grpSp>
            <p:nvGrpSpPr>
              <p:cNvPr id="438" name="Gruppieren 847">
                <a:extLst>
                  <a:ext uri="{FF2B5EF4-FFF2-40B4-BE49-F238E27FC236}">
                    <a16:creationId xmlns:a16="http://schemas.microsoft.com/office/drawing/2014/main" id="{B05446D1-B5FB-FC7D-6474-09AD908A52BF}"/>
                  </a:ext>
                </a:extLst>
              </p:cNvPr>
              <p:cNvGrpSpPr/>
              <p:nvPr/>
            </p:nvGrpSpPr>
            <p:grpSpPr>
              <a:xfrm>
                <a:off x="12612360" y="1760785"/>
                <a:ext cx="752305" cy="729796"/>
                <a:chOff x="7697283" y="2225945"/>
                <a:chExt cx="1763743" cy="1710970"/>
              </a:xfrm>
            </p:grpSpPr>
            <p:grpSp>
              <p:nvGrpSpPr>
                <p:cNvPr id="445" name="Gruppieren 854">
                  <a:extLst>
                    <a:ext uri="{FF2B5EF4-FFF2-40B4-BE49-F238E27FC236}">
                      <a16:creationId xmlns:a16="http://schemas.microsoft.com/office/drawing/2014/main" id="{49C70750-F3DF-52CF-770D-9EFCE73954C1}"/>
                    </a:ext>
                  </a:extLst>
                </p:cNvPr>
                <p:cNvGrpSpPr/>
                <p:nvPr/>
              </p:nvGrpSpPr>
              <p:grpSpPr>
                <a:xfrm>
                  <a:off x="7697283" y="2225945"/>
                  <a:ext cx="1181100" cy="1187450"/>
                  <a:chOff x="8983663" y="1685925"/>
                  <a:chExt cx="1181100" cy="1187450"/>
                </a:xfrm>
              </p:grpSpPr>
              <p:sp>
                <p:nvSpPr>
                  <p:cNvPr id="641" name="Freihandform: Form 858">
                    <a:extLst>
                      <a:ext uri="{FF2B5EF4-FFF2-40B4-BE49-F238E27FC236}">
                        <a16:creationId xmlns:a16="http://schemas.microsoft.com/office/drawing/2014/main" id="{90F5FB89-6246-A81A-70C9-28127742878F}"/>
                      </a:ext>
                    </a:extLst>
                  </p:cNvPr>
                  <p:cNvSpPr/>
                  <p:nvPr/>
                </p:nvSpPr>
                <p:spPr>
                  <a:xfrm>
                    <a:off x="8983663" y="1685925"/>
                    <a:ext cx="1181100" cy="1187450"/>
                  </a:xfrm>
                  <a:custGeom>
                    <a:avLst/>
                    <a:gdLst>
                      <a:gd name="connsiteX0" fmla="*/ 246062 w 1181100"/>
                      <a:gd name="connsiteY0" fmla="*/ 114300 h 1187450"/>
                      <a:gd name="connsiteX1" fmla="*/ 358775 w 1181100"/>
                      <a:gd name="connsiteY1" fmla="*/ 47625 h 1187450"/>
                      <a:gd name="connsiteX2" fmla="*/ 447675 w 1181100"/>
                      <a:gd name="connsiteY2" fmla="*/ 128588 h 1187450"/>
                      <a:gd name="connsiteX3" fmla="*/ 492125 w 1181100"/>
                      <a:gd name="connsiteY3" fmla="*/ 115888 h 1187450"/>
                      <a:gd name="connsiteX4" fmla="*/ 538162 w 1181100"/>
                      <a:gd name="connsiteY4" fmla="*/ 0 h 1187450"/>
                      <a:gd name="connsiteX5" fmla="*/ 660400 w 1181100"/>
                      <a:gd name="connsiteY5" fmla="*/ 9525 h 1187450"/>
                      <a:gd name="connsiteX6" fmla="*/ 700087 w 1181100"/>
                      <a:gd name="connsiteY6" fmla="*/ 112713 h 1187450"/>
                      <a:gd name="connsiteX7" fmla="*/ 741362 w 1181100"/>
                      <a:gd name="connsiteY7" fmla="*/ 123825 h 1187450"/>
                      <a:gd name="connsiteX8" fmla="*/ 835025 w 1181100"/>
                      <a:gd name="connsiteY8" fmla="*/ 41275 h 1187450"/>
                      <a:gd name="connsiteX9" fmla="*/ 944562 w 1181100"/>
                      <a:gd name="connsiteY9" fmla="*/ 119063 h 1187450"/>
                      <a:gd name="connsiteX10" fmla="*/ 933450 w 1181100"/>
                      <a:gd name="connsiteY10" fmla="*/ 242888 h 1187450"/>
                      <a:gd name="connsiteX11" fmla="*/ 962025 w 1181100"/>
                      <a:gd name="connsiteY11" fmla="*/ 263525 h 1187450"/>
                      <a:gd name="connsiteX12" fmla="*/ 1085850 w 1181100"/>
                      <a:gd name="connsiteY12" fmla="*/ 234950 h 1187450"/>
                      <a:gd name="connsiteX13" fmla="*/ 1136650 w 1181100"/>
                      <a:gd name="connsiteY13" fmla="*/ 352425 h 1187450"/>
                      <a:gd name="connsiteX14" fmla="*/ 1060450 w 1181100"/>
                      <a:gd name="connsiteY14" fmla="*/ 450850 h 1187450"/>
                      <a:gd name="connsiteX15" fmla="*/ 1073150 w 1181100"/>
                      <a:gd name="connsiteY15" fmla="*/ 492125 h 1187450"/>
                      <a:gd name="connsiteX16" fmla="*/ 1181100 w 1181100"/>
                      <a:gd name="connsiteY16" fmla="*/ 527050 h 1187450"/>
                      <a:gd name="connsiteX17" fmla="*/ 1181100 w 1181100"/>
                      <a:gd name="connsiteY17" fmla="*/ 663575 h 1187450"/>
                      <a:gd name="connsiteX18" fmla="*/ 1071562 w 1181100"/>
                      <a:gd name="connsiteY18" fmla="*/ 706438 h 1187450"/>
                      <a:gd name="connsiteX19" fmla="*/ 1066800 w 1181100"/>
                      <a:gd name="connsiteY19" fmla="*/ 747713 h 1187450"/>
                      <a:gd name="connsiteX20" fmla="*/ 1143000 w 1181100"/>
                      <a:gd name="connsiteY20" fmla="*/ 827088 h 1187450"/>
                      <a:gd name="connsiteX21" fmla="*/ 1079500 w 1181100"/>
                      <a:gd name="connsiteY21" fmla="*/ 936625 h 1187450"/>
                      <a:gd name="connsiteX22" fmla="*/ 966787 w 1181100"/>
                      <a:gd name="connsiteY22" fmla="*/ 912813 h 1187450"/>
                      <a:gd name="connsiteX23" fmla="*/ 930275 w 1181100"/>
                      <a:gd name="connsiteY23" fmla="*/ 957263 h 1187450"/>
                      <a:gd name="connsiteX24" fmla="*/ 949325 w 1181100"/>
                      <a:gd name="connsiteY24" fmla="*/ 1082675 h 1187450"/>
                      <a:gd name="connsiteX25" fmla="*/ 823912 w 1181100"/>
                      <a:gd name="connsiteY25" fmla="*/ 1143000 h 1187450"/>
                      <a:gd name="connsiteX26" fmla="*/ 749300 w 1181100"/>
                      <a:gd name="connsiteY26" fmla="*/ 1066800 h 1187450"/>
                      <a:gd name="connsiteX27" fmla="*/ 690562 w 1181100"/>
                      <a:gd name="connsiteY27" fmla="*/ 1076325 h 1187450"/>
                      <a:gd name="connsiteX28" fmla="*/ 661987 w 1181100"/>
                      <a:gd name="connsiteY28" fmla="*/ 1187450 h 1187450"/>
                      <a:gd name="connsiteX29" fmla="*/ 515937 w 1181100"/>
                      <a:gd name="connsiteY29" fmla="*/ 1174750 h 1187450"/>
                      <a:gd name="connsiteX30" fmla="*/ 485775 w 1181100"/>
                      <a:gd name="connsiteY30" fmla="*/ 1069975 h 1187450"/>
                      <a:gd name="connsiteX31" fmla="*/ 434975 w 1181100"/>
                      <a:gd name="connsiteY31" fmla="*/ 1054100 h 1187450"/>
                      <a:gd name="connsiteX32" fmla="*/ 349250 w 1181100"/>
                      <a:gd name="connsiteY32" fmla="*/ 1141413 h 1187450"/>
                      <a:gd name="connsiteX33" fmla="*/ 238125 w 1181100"/>
                      <a:gd name="connsiteY33" fmla="*/ 1065213 h 1187450"/>
                      <a:gd name="connsiteX34" fmla="*/ 271462 w 1181100"/>
                      <a:gd name="connsiteY34" fmla="*/ 955675 h 1187450"/>
                      <a:gd name="connsiteX35" fmla="*/ 231775 w 1181100"/>
                      <a:gd name="connsiteY35" fmla="*/ 911225 h 1187450"/>
                      <a:gd name="connsiteX36" fmla="*/ 111125 w 1181100"/>
                      <a:gd name="connsiteY36" fmla="*/ 952500 h 1187450"/>
                      <a:gd name="connsiteX37" fmla="*/ 50800 w 1181100"/>
                      <a:gd name="connsiteY37" fmla="*/ 831850 h 1187450"/>
                      <a:gd name="connsiteX38" fmla="*/ 130175 w 1181100"/>
                      <a:gd name="connsiteY38" fmla="*/ 739775 h 1187450"/>
                      <a:gd name="connsiteX39" fmla="*/ 115887 w 1181100"/>
                      <a:gd name="connsiteY39" fmla="*/ 690563 h 1187450"/>
                      <a:gd name="connsiteX40" fmla="*/ 3175 w 1181100"/>
                      <a:gd name="connsiteY40" fmla="*/ 660400 h 1187450"/>
                      <a:gd name="connsiteX41" fmla="*/ 0 w 1181100"/>
                      <a:gd name="connsiteY41" fmla="*/ 530225 h 1187450"/>
                      <a:gd name="connsiteX42" fmla="*/ 117475 w 1181100"/>
                      <a:gd name="connsiteY42" fmla="*/ 503238 h 1187450"/>
                      <a:gd name="connsiteX43" fmla="*/ 127000 w 1181100"/>
                      <a:gd name="connsiteY43" fmla="*/ 446088 h 1187450"/>
                      <a:gd name="connsiteX44" fmla="*/ 52387 w 1181100"/>
                      <a:gd name="connsiteY44" fmla="*/ 355600 h 1187450"/>
                      <a:gd name="connsiteX45" fmla="*/ 122237 w 1181100"/>
                      <a:gd name="connsiteY45" fmla="*/ 242888 h 1187450"/>
                      <a:gd name="connsiteX46" fmla="*/ 247650 w 1181100"/>
                      <a:gd name="connsiteY46" fmla="*/ 279400 h 1187450"/>
                      <a:gd name="connsiteX47" fmla="*/ 276225 w 1181100"/>
                      <a:gd name="connsiteY47" fmla="*/ 222250 h 1187450"/>
                      <a:gd name="connsiteX48" fmla="*/ 246062 w 1181100"/>
                      <a:gd name="connsiteY48" fmla="*/ 114300 h 11874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181100" h="1187450">
                        <a:moveTo>
                          <a:pt x="246062" y="114300"/>
                        </a:moveTo>
                        <a:lnTo>
                          <a:pt x="358775" y="47625"/>
                        </a:lnTo>
                        <a:lnTo>
                          <a:pt x="447675" y="128588"/>
                        </a:lnTo>
                        <a:lnTo>
                          <a:pt x="492125" y="115888"/>
                        </a:lnTo>
                        <a:lnTo>
                          <a:pt x="538162" y="0"/>
                        </a:lnTo>
                        <a:lnTo>
                          <a:pt x="660400" y="9525"/>
                        </a:lnTo>
                        <a:lnTo>
                          <a:pt x="700087" y="112713"/>
                        </a:lnTo>
                        <a:lnTo>
                          <a:pt x="741362" y="123825"/>
                        </a:lnTo>
                        <a:lnTo>
                          <a:pt x="835025" y="41275"/>
                        </a:lnTo>
                        <a:lnTo>
                          <a:pt x="944562" y="119063"/>
                        </a:lnTo>
                        <a:lnTo>
                          <a:pt x="933450" y="242888"/>
                        </a:lnTo>
                        <a:lnTo>
                          <a:pt x="962025" y="263525"/>
                        </a:lnTo>
                        <a:lnTo>
                          <a:pt x="1085850" y="234950"/>
                        </a:lnTo>
                        <a:lnTo>
                          <a:pt x="1136650" y="352425"/>
                        </a:lnTo>
                        <a:lnTo>
                          <a:pt x="1060450" y="450850"/>
                        </a:lnTo>
                        <a:lnTo>
                          <a:pt x="1073150" y="492125"/>
                        </a:lnTo>
                        <a:lnTo>
                          <a:pt x="1181100" y="527050"/>
                        </a:lnTo>
                        <a:lnTo>
                          <a:pt x="1181100" y="663575"/>
                        </a:lnTo>
                        <a:lnTo>
                          <a:pt x="1071562" y="706438"/>
                        </a:lnTo>
                        <a:lnTo>
                          <a:pt x="1066800" y="747713"/>
                        </a:lnTo>
                        <a:lnTo>
                          <a:pt x="1143000" y="827088"/>
                        </a:lnTo>
                        <a:lnTo>
                          <a:pt x="1079500" y="936625"/>
                        </a:lnTo>
                        <a:lnTo>
                          <a:pt x="966787" y="912813"/>
                        </a:lnTo>
                        <a:lnTo>
                          <a:pt x="930275" y="957263"/>
                        </a:lnTo>
                        <a:lnTo>
                          <a:pt x="949325" y="1082675"/>
                        </a:lnTo>
                        <a:lnTo>
                          <a:pt x="823912" y="1143000"/>
                        </a:lnTo>
                        <a:lnTo>
                          <a:pt x="749300" y="1066800"/>
                        </a:lnTo>
                        <a:lnTo>
                          <a:pt x="690562" y="1076325"/>
                        </a:lnTo>
                        <a:lnTo>
                          <a:pt x="661987" y="1187450"/>
                        </a:lnTo>
                        <a:lnTo>
                          <a:pt x="515937" y="1174750"/>
                        </a:lnTo>
                        <a:lnTo>
                          <a:pt x="485775" y="1069975"/>
                        </a:lnTo>
                        <a:lnTo>
                          <a:pt x="434975" y="1054100"/>
                        </a:lnTo>
                        <a:lnTo>
                          <a:pt x="349250" y="1141413"/>
                        </a:lnTo>
                        <a:lnTo>
                          <a:pt x="238125" y="1065213"/>
                        </a:lnTo>
                        <a:lnTo>
                          <a:pt x="271462" y="955675"/>
                        </a:lnTo>
                        <a:lnTo>
                          <a:pt x="231775" y="911225"/>
                        </a:lnTo>
                        <a:lnTo>
                          <a:pt x="111125" y="952500"/>
                        </a:lnTo>
                        <a:lnTo>
                          <a:pt x="50800" y="831850"/>
                        </a:lnTo>
                        <a:lnTo>
                          <a:pt x="130175" y="739775"/>
                        </a:lnTo>
                        <a:lnTo>
                          <a:pt x="115887" y="690563"/>
                        </a:lnTo>
                        <a:lnTo>
                          <a:pt x="3175" y="660400"/>
                        </a:lnTo>
                        <a:cubicBezTo>
                          <a:pt x="2117" y="617008"/>
                          <a:pt x="1058" y="573617"/>
                          <a:pt x="0" y="530225"/>
                        </a:cubicBezTo>
                        <a:lnTo>
                          <a:pt x="117475" y="503238"/>
                        </a:lnTo>
                        <a:lnTo>
                          <a:pt x="127000" y="446088"/>
                        </a:lnTo>
                        <a:lnTo>
                          <a:pt x="52387" y="355600"/>
                        </a:lnTo>
                        <a:lnTo>
                          <a:pt x="122237" y="242888"/>
                        </a:lnTo>
                        <a:lnTo>
                          <a:pt x="247650" y="279400"/>
                        </a:lnTo>
                        <a:lnTo>
                          <a:pt x="276225" y="222250"/>
                        </a:lnTo>
                        <a:lnTo>
                          <a:pt x="246062" y="114300"/>
                        </a:lnTo>
                        <a:close/>
                      </a:path>
                    </a:pathLst>
                  </a:custGeom>
                  <a:no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rmAutofit/>
                  </a:bodyPr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642" name="Ellipse 859">
                    <a:extLst>
                      <a:ext uri="{FF2B5EF4-FFF2-40B4-BE49-F238E27FC236}">
                        <a16:creationId xmlns:a16="http://schemas.microsoft.com/office/drawing/2014/main" id="{D587FB88-5103-E8DC-C4BD-CBA4A396759B}"/>
                      </a:ext>
                    </a:extLst>
                  </p:cNvPr>
                  <p:cNvSpPr/>
                  <p:nvPr/>
                </p:nvSpPr>
                <p:spPr>
                  <a:xfrm>
                    <a:off x="9441382" y="2161508"/>
                    <a:ext cx="264654" cy="264653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rmAutofit fontScale="25000" lnSpcReduction="20000"/>
                  </a:bodyPr>
                  <a:lstStyle/>
                  <a:p>
                    <a:pPr algn="ctr"/>
                    <a:endParaRPr lang="en-US" sz="1350"/>
                  </a:p>
                </p:txBody>
              </p:sp>
            </p:grpSp>
            <p:grpSp>
              <p:nvGrpSpPr>
                <p:cNvPr id="446" name="Gruppieren 855">
                  <a:extLst>
                    <a:ext uri="{FF2B5EF4-FFF2-40B4-BE49-F238E27FC236}">
                      <a16:creationId xmlns:a16="http://schemas.microsoft.com/office/drawing/2014/main" id="{D553C39A-F080-6093-AAE9-BF09B74EF699}"/>
                    </a:ext>
                  </a:extLst>
                </p:cNvPr>
                <p:cNvGrpSpPr/>
                <p:nvPr/>
              </p:nvGrpSpPr>
              <p:grpSpPr>
                <a:xfrm rot="689616">
                  <a:off x="8584343" y="3055519"/>
                  <a:ext cx="876683" cy="881396"/>
                  <a:chOff x="8983663" y="1685925"/>
                  <a:chExt cx="1181100" cy="1187450"/>
                </a:xfrm>
              </p:grpSpPr>
              <p:sp>
                <p:nvSpPr>
                  <p:cNvPr id="447" name="Freihandform: Form 856">
                    <a:extLst>
                      <a:ext uri="{FF2B5EF4-FFF2-40B4-BE49-F238E27FC236}">
                        <a16:creationId xmlns:a16="http://schemas.microsoft.com/office/drawing/2014/main" id="{AF3F0F9C-0DC6-0ECD-C14C-FD0F5D0C37EF}"/>
                      </a:ext>
                    </a:extLst>
                  </p:cNvPr>
                  <p:cNvSpPr/>
                  <p:nvPr/>
                </p:nvSpPr>
                <p:spPr>
                  <a:xfrm>
                    <a:off x="8983663" y="1685925"/>
                    <a:ext cx="1181100" cy="1187450"/>
                  </a:xfrm>
                  <a:custGeom>
                    <a:avLst/>
                    <a:gdLst>
                      <a:gd name="connsiteX0" fmla="*/ 246062 w 1181100"/>
                      <a:gd name="connsiteY0" fmla="*/ 114300 h 1187450"/>
                      <a:gd name="connsiteX1" fmla="*/ 358775 w 1181100"/>
                      <a:gd name="connsiteY1" fmla="*/ 47625 h 1187450"/>
                      <a:gd name="connsiteX2" fmla="*/ 447675 w 1181100"/>
                      <a:gd name="connsiteY2" fmla="*/ 128588 h 1187450"/>
                      <a:gd name="connsiteX3" fmla="*/ 492125 w 1181100"/>
                      <a:gd name="connsiteY3" fmla="*/ 115888 h 1187450"/>
                      <a:gd name="connsiteX4" fmla="*/ 538162 w 1181100"/>
                      <a:gd name="connsiteY4" fmla="*/ 0 h 1187450"/>
                      <a:gd name="connsiteX5" fmla="*/ 660400 w 1181100"/>
                      <a:gd name="connsiteY5" fmla="*/ 9525 h 1187450"/>
                      <a:gd name="connsiteX6" fmla="*/ 700087 w 1181100"/>
                      <a:gd name="connsiteY6" fmla="*/ 112713 h 1187450"/>
                      <a:gd name="connsiteX7" fmla="*/ 741362 w 1181100"/>
                      <a:gd name="connsiteY7" fmla="*/ 123825 h 1187450"/>
                      <a:gd name="connsiteX8" fmla="*/ 835025 w 1181100"/>
                      <a:gd name="connsiteY8" fmla="*/ 41275 h 1187450"/>
                      <a:gd name="connsiteX9" fmla="*/ 944562 w 1181100"/>
                      <a:gd name="connsiteY9" fmla="*/ 119063 h 1187450"/>
                      <a:gd name="connsiteX10" fmla="*/ 933450 w 1181100"/>
                      <a:gd name="connsiteY10" fmla="*/ 242888 h 1187450"/>
                      <a:gd name="connsiteX11" fmla="*/ 962025 w 1181100"/>
                      <a:gd name="connsiteY11" fmla="*/ 263525 h 1187450"/>
                      <a:gd name="connsiteX12" fmla="*/ 1085850 w 1181100"/>
                      <a:gd name="connsiteY12" fmla="*/ 234950 h 1187450"/>
                      <a:gd name="connsiteX13" fmla="*/ 1136650 w 1181100"/>
                      <a:gd name="connsiteY13" fmla="*/ 352425 h 1187450"/>
                      <a:gd name="connsiteX14" fmla="*/ 1060450 w 1181100"/>
                      <a:gd name="connsiteY14" fmla="*/ 450850 h 1187450"/>
                      <a:gd name="connsiteX15" fmla="*/ 1073150 w 1181100"/>
                      <a:gd name="connsiteY15" fmla="*/ 492125 h 1187450"/>
                      <a:gd name="connsiteX16" fmla="*/ 1181100 w 1181100"/>
                      <a:gd name="connsiteY16" fmla="*/ 527050 h 1187450"/>
                      <a:gd name="connsiteX17" fmla="*/ 1181100 w 1181100"/>
                      <a:gd name="connsiteY17" fmla="*/ 663575 h 1187450"/>
                      <a:gd name="connsiteX18" fmla="*/ 1071562 w 1181100"/>
                      <a:gd name="connsiteY18" fmla="*/ 706438 h 1187450"/>
                      <a:gd name="connsiteX19" fmla="*/ 1066800 w 1181100"/>
                      <a:gd name="connsiteY19" fmla="*/ 747713 h 1187450"/>
                      <a:gd name="connsiteX20" fmla="*/ 1143000 w 1181100"/>
                      <a:gd name="connsiteY20" fmla="*/ 827088 h 1187450"/>
                      <a:gd name="connsiteX21" fmla="*/ 1079500 w 1181100"/>
                      <a:gd name="connsiteY21" fmla="*/ 936625 h 1187450"/>
                      <a:gd name="connsiteX22" fmla="*/ 966787 w 1181100"/>
                      <a:gd name="connsiteY22" fmla="*/ 912813 h 1187450"/>
                      <a:gd name="connsiteX23" fmla="*/ 930275 w 1181100"/>
                      <a:gd name="connsiteY23" fmla="*/ 957263 h 1187450"/>
                      <a:gd name="connsiteX24" fmla="*/ 949325 w 1181100"/>
                      <a:gd name="connsiteY24" fmla="*/ 1082675 h 1187450"/>
                      <a:gd name="connsiteX25" fmla="*/ 823912 w 1181100"/>
                      <a:gd name="connsiteY25" fmla="*/ 1143000 h 1187450"/>
                      <a:gd name="connsiteX26" fmla="*/ 749300 w 1181100"/>
                      <a:gd name="connsiteY26" fmla="*/ 1066800 h 1187450"/>
                      <a:gd name="connsiteX27" fmla="*/ 690562 w 1181100"/>
                      <a:gd name="connsiteY27" fmla="*/ 1076325 h 1187450"/>
                      <a:gd name="connsiteX28" fmla="*/ 661987 w 1181100"/>
                      <a:gd name="connsiteY28" fmla="*/ 1187450 h 1187450"/>
                      <a:gd name="connsiteX29" fmla="*/ 515937 w 1181100"/>
                      <a:gd name="connsiteY29" fmla="*/ 1174750 h 1187450"/>
                      <a:gd name="connsiteX30" fmla="*/ 485775 w 1181100"/>
                      <a:gd name="connsiteY30" fmla="*/ 1069975 h 1187450"/>
                      <a:gd name="connsiteX31" fmla="*/ 434975 w 1181100"/>
                      <a:gd name="connsiteY31" fmla="*/ 1054100 h 1187450"/>
                      <a:gd name="connsiteX32" fmla="*/ 349250 w 1181100"/>
                      <a:gd name="connsiteY32" fmla="*/ 1141413 h 1187450"/>
                      <a:gd name="connsiteX33" fmla="*/ 238125 w 1181100"/>
                      <a:gd name="connsiteY33" fmla="*/ 1065213 h 1187450"/>
                      <a:gd name="connsiteX34" fmla="*/ 271462 w 1181100"/>
                      <a:gd name="connsiteY34" fmla="*/ 955675 h 1187450"/>
                      <a:gd name="connsiteX35" fmla="*/ 231775 w 1181100"/>
                      <a:gd name="connsiteY35" fmla="*/ 911225 h 1187450"/>
                      <a:gd name="connsiteX36" fmla="*/ 111125 w 1181100"/>
                      <a:gd name="connsiteY36" fmla="*/ 952500 h 1187450"/>
                      <a:gd name="connsiteX37" fmla="*/ 50800 w 1181100"/>
                      <a:gd name="connsiteY37" fmla="*/ 831850 h 1187450"/>
                      <a:gd name="connsiteX38" fmla="*/ 130175 w 1181100"/>
                      <a:gd name="connsiteY38" fmla="*/ 739775 h 1187450"/>
                      <a:gd name="connsiteX39" fmla="*/ 115887 w 1181100"/>
                      <a:gd name="connsiteY39" fmla="*/ 690563 h 1187450"/>
                      <a:gd name="connsiteX40" fmla="*/ 3175 w 1181100"/>
                      <a:gd name="connsiteY40" fmla="*/ 660400 h 1187450"/>
                      <a:gd name="connsiteX41" fmla="*/ 0 w 1181100"/>
                      <a:gd name="connsiteY41" fmla="*/ 530225 h 1187450"/>
                      <a:gd name="connsiteX42" fmla="*/ 117475 w 1181100"/>
                      <a:gd name="connsiteY42" fmla="*/ 503238 h 1187450"/>
                      <a:gd name="connsiteX43" fmla="*/ 127000 w 1181100"/>
                      <a:gd name="connsiteY43" fmla="*/ 446088 h 1187450"/>
                      <a:gd name="connsiteX44" fmla="*/ 52387 w 1181100"/>
                      <a:gd name="connsiteY44" fmla="*/ 355600 h 1187450"/>
                      <a:gd name="connsiteX45" fmla="*/ 122237 w 1181100"/>
                      <a:gd name="connsiteY45" fmla="*/ 242888 h 1187450"/>
                      <a:gd name="connsiteX46" fmla="*/ 247650 w 1181100"/>
                      <a:gd name="connsiteY46" fmla="*/ 279400 h 1187450"/>
                      <a:gd name="connsiteX47" fmla="*/ 276225 w 1181100"/>
                      <a:gd name="connsiteY47" fmla="*/ 222250 h 1187450"/>
                      <a:gd name="connsiteX48" fmla="*/ 246062 w 1181100"/>
                      <a:gd name="connsiteY48" fmla="*/ 114300 h 11874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181100" h="1187450">
                        <a:moveTo>
                          <a:pt x="246062" y="114300"/>
                        </a:moveTo>
                        <a:lnTo>
                          <a:pt x="358775" y="47625"/>
                        </a:lnTo>
                        <a:lnTo>
                          <a:pt x="447675" y="128588"/>
                        </a:lnTo>
                        <a:lnTo>
                          <a:pt x="492125" y="115888"/>
                        </a:lnTo>
                        <a:lnTo>
                          <a:pt x="538162" y="0"/>
                        </a:lnTo>
                        <a:lnTo>
                          <a:pt x="660400" y="9525"/>
                        </a:lnTo>
                        <a:lnTo>
                          <a:pt x="700087" y="112713"/>
                        </a:lnTo>
                        <a:lnTo>
                          <a:pt x="741362" y="123825"/>
                        </a:lnTo>
                        <a:lnTo>
                          <a:pt x="835025" y="41275"/>
                        </a:lnTo>
                        <a:lnTo>
                          <a:pt x="944562" y="119063"/>
                        </a:lnTo>
                        <a:lnTo>
                          <a:pt x="933450" y="242888"/>
                        </a:lnTo>
                        <a:lnTo>
                          <a:pt x="962025" y="263525"/>
                        </a:lnTo>
                        <a:lnTo>
                          <a:pt x="1085850" y="234950"/>
                        </a:lnTo>
                        <a:lnTo>
                          <a:pt x="1136650" y="352425"/>
                        </a:lnTo>
                        <a:lnTo>
                          <a:pt x="1060450" y="450850"/>
                        </a:lnTo>
                        <a:lnTo>
                          <a:pt x="1073150" y="492125"/>
                        </a:lnTo>
                        <a:lnTo>
                          <a:pt x="1181100" y="527050"/>
                        </a:lnTo>
                        <a:lnTo>
                          <a:pt x="1181100" y="663575"/>
                        </a:lnTo>
                        <a:lnTo>
                          <a:pt x="1071562" y="706438"/>
                        </a:lnTo>
                        <a:lnTo>
                          <a:pt x="1066800" y="747713"/>
                        </a:lnTo>
                        <a:lnTo>
                          <a:pt x="1143000" y="827088"/>
                        </a:lnTo>
                        <a:lnTo>
                          <a:pt x="1079500" y="936625"/>
                        </a:lnTo>
                        <a:lnTo>
                          <a:pt x="966787" y="912813"/>
                        </a:lnTo>
                        <a:lnTo>
                          <a:pt x="930275" y="957263"/>
                        </a:lnTo>
                        <a:lnTo>
                          <a:pt x="949325" y="1082675"/>
                        </a:lnTo>
                        <a:lnTo>
                          <a:pt x="823912" y="1143000"/>
                        </a:lnTo>
                        <a:lnTo>
                          <a:pt x="749300" y="1066800"/>
                        </a:lnTo>
                        <a:lnTo>
                          <a:pt x="690562" y="1076325"/>
                        </a:lnTo>
                        <a:lnTo>
                          <a:pt x="661987" y="1187450"/>
                        </a:lnTo>
                        <a:lnTo>
                          <a:pt x="515937" y="1174750"/>
                        </a:lnTo>
                        <a:lnTo>
                          <a:pt x="485775" y="1069975"/>
                        </a:lnTo>
                        <a:lnTo>
                          <a:pt x="434975" y="1054100"/>
                        </a:lnTo>
                        <a:lnTo>
                          <a:pt x="349250" y="1141413"/>
                        </a:lnTo>
                        <a:lnTo>
                          <a:pt x="238125" y="1065213"/>
                        </a:lnTo>
                        <a:lnTo>
                          <a:pt x="271462" y="955675"/>
                        </a:lnTo>
                        <a:lnTo>
                          <a:pt x="231775" y="911225"/>
                        </a:lnTo>
                        <a:lnTo>
                          <a:pt x="111125" y="952500"/>
                        </a:lnTo>
                        <a:lnTo>
                          <a:pt x="50800" y="831850"/>
                        </a:lnTo>
                        <a:lnTo>
                          <a:pt x="130175" y="739775"/>
                        </a:lnTo>
                        <a:lnTo>
                          <a:pt x="115887" y="690563"/>
                        </a:lnTo>
                        <a:lnTo>
                          <a:pt x="3175" y="660400"/>
                        </a:lnTo>
                        <a:cubicBezTo>
                          <a:pt x="2117" y="617008"/>
                          <a:pt x="1058" y="573617"/>
                          <a:pt x="0" y="530225"/>
                        </a:cubicBezTo>
                        <a:lnTo>
                          <a:pt x="117475" y="503238"/>
                        </a:lnTo>
                        <a:lnTo>
                          <a:pt x="127000" y="446088"/>
                        </a:lnTo>
                        <a:lnTo>
                          <a:pt x="52387" y="355600"/>
                        </a:lnTo>
                        <a:lnTo>
                          <a:pt x="122237" y="242888"/>
                        </a:lnTo>
                        <a:lnTo>
                          <a:pt x="247650" y="279400"/>
                        </a:lnTo>
                        <a:lnTo>
                          <a:pt x="276225" y="222250"/>
                        </a:lnTo>
                        <a:lnTo>
                          <a:pt x="246062" y="114300"/>
                        </a:lnTo>
                        <a:close/>
                      </a:path>
                    </a:pathLst>
                  </a:custGeom>
                  <a:no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rmAutofit fontScale="92500" lnSpcReduction="20000"/>
                  </a:bodyPr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640" name="Ellipse 857">
                    <a:extLst>
                      <a:ext uri="{FF2B5EF4-FFF2-40B4-BE49-F238E27FC236}">
                        <a16:creationId xmlns:a16="http://schemas.microsoft.com/office/drawing/2014/main" id="{0868AF91-747E-8DBB-5EC0-92B779838D19}"/>
                      </a:ext>
                    </a:extLst>
                  </p:cNvPr>
                  <p:cNvSpPr/>
                  <p:nvPr/>
                </p:nvSpPr>
                <p:spPr>
                  <a:xfrm>
                    <a:off x="9471190" y="2181766"/>
                    <a:ext cx="251416" cy="25141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rmAutofit fontScale="25000" lnSpcReduction="20000"/>
                  </a:bodyPr>
                  <a:lstStyle/>
                  <a:p>
                    <a:pPr algn="ctr"/>
                    <a:endParaRPr lang="en-US" sz="1350"/>
                  </a:p>
                </p:txBody>
              </p:sp>
            </p:grpSp>
          </p:grpSp>
          <p:grpSp>
            <p:nvGrpSpPr>
              <p:cNvPr id="439" name="Gruppieren 848">
                <a:extLst>
                  <a:ext uri="{FF2B5EF4-FFF2-40B4-BE49-F238E27FC236}">
                    <a16:creationId xmlns:a16="http://schemas.microsoft.com/office/drawing/2014/main" id="{66BFBC8D-3E78-CF56-F7AA-C95F10FF265B}"/>
                  </a:ext>
                </a:extLst>
              </p:cNvPr>
              <p:cNvGrpSpPr/>
              <p:nvPr/>
            </p:nvGrpSpPr>
            <p:grpSpPr>
              <a:xfrm rot="18708194">
                <a:off x="12381952" y="2499924"/>
                <a:ext cx="990147" cy="247133"/>
                <a:chOff x="8389851" y="231010"/>
                <a:chExt cx="3737382" cy="932821"/>
              </a:xfrm>
            </p:grpSpPr>
            <p:sp>
              <p:nvSpPr>
                <p:cNvPr id="440" name="Freihandform: Form 849">
                  <a:extLst>
                    <a:ext uri="{FF2B5EF4-FFF2-40B4-BE49-F238E27FC236}">
                      <a16:creationId xmlns:a16="http://schemas.microsoft.com/office/drawing/2014/main" id="{00F6A6DD-B763-B6A8-546F-6DAB6A3402C4}"/>
                    </a:ext>
                  </a:extLst>
                </p:cNvPr>
                <p:cNvSpPr/>
                <p:nvPr/>
              </p:nvSpPr>
              <p:spPr>
                <a:xfrm>
                  <a:off x="8389851" y="231010"/>
                  <a:ext cx="3737382" cy="930587"/>
                </a:xfrm>
                <a:custGeom>
                  <a:avLst/>
                  <a:gdLst>
                    <a:gd name="connsiteX0" fmla="*/ 5974080 w 5985510"/>
                    <a:gd name="connsiteY0" fmla="*/ 708660 h 1490361"/>
                    <a:gd name="connsiteX1" fmla="*/ 5985510 w 5985510"/>
                    <a:gd name="connsiteY1" fmla="*/ 712470 h 1490361"/>
                    <a:gd name="connsiteX2" fmla="*/ 5977890 w 5985510"/>
                    <a:gd name="connsiteY2" fmla="*/ 666750 h 1490361"/>
                    <a:gd name="connsiteX3" fmla="*/ 5970270 w 5985510"/>
                    <a:gd name="connsiteY3" fmla="*/ 590550 h 1490361"/>
                    <a:gd name="connsiteX4" fmla="*/ 5962650 w 5985510"/>
                    <a:gd name="connsiteY4" fmla="*/ 579120 h 1490361"/>
                    <a:gd name="connsiteX5" fmla="*/ 5947410 w 5985510"/>
                    <a:gd name="connsiteY5" fmla="*/ 548640 h 1490361"/>
                    <a:gd name="connsiteX6" fmla="*/ 5935980 w 5985510"/>
                    <a:gd name="connsiteY6" fmla="*/ 521970 h 1490361"/>
                    <a:gd name="connsiteX7" fmla="*/ 5920740 w 5985510"/>
                    <a:gd name="connsiteY7" fmla="*/ 464820 h 1490361"/>
                    <a:gd name="connsiteX8" fmla="*/ 5909310 w 5985510"/>
                    <a:gd name="connsiteY8" fmla="*/ 461010 h 1490361"/>
                    <a:gd name="connsiteX9" fmla="*/ 5901690 w 5985510"/>
                    <a:gd name="connsiteY9" fmla="*/ 445770 h 1490361"/>
                    <a:gd name="connsiteX10" fmla="*/ 5886450 w 5985510"/>
                    <a:gd name="connsiteY10" fmla="*/ 426720 h 1490361"/>
                    <a:gd name="connsiteX11" fmla="*/ 5878830 w 5985510"/>
                    <a:gd name="connsiteY11" fmla="*/ 403860 h 1490361"/>
                    <a:gd name="connsiteX12" fmla="*/ 5871210 w 5985510"/>
                    <a:gd name="connsiteY12" fmla="*/ 384810 h 1490361"/>
                    <a:gd name="connsiteX13" fmla="*/ 5867400 w 5985510"/>
                    <a:gd name="connsiteY13" fmla="*/ 361950 h 1490361"/>
                    <a:gd name="connsiteX14" fmla="*/ 5859780 w 5985510"/>
                    <a:gd name="connsiteY14" fmla="*/ 350520 h 1490361"/>
                    <a:gd name="connsiteX15" fmla="*/ 5833110 w 5985510"/>
                    <a:gd name="connsiteY15" fmla="*/ 327660 h 1490361"/>
                    <a:gd name="connsiteX16" fmla="*/ 5825490 w 5985510"/>
                    <a:gd name="connsiteY16" fmla="*/ 312420 h 1490361"/>
                    <a:gd name="connsiteX17" fmla="*/ 5791200 w 5985510"/>
                    <a:gd name="connsiteY17" fmla="*/ 293370 h 1490361"/>
                    <a:gd name="connsiteX18" fmla="*/ 5760720 w 5985510"/>
                    <a:gd name="connsiteY18" fmla="*/ 270510 h 1490361"/>
                    <a:gd name="connsiteX19" fmla="*/ 5749290 w 5985510"/>
                    <a:gd name="connsiteY19" fmla="*/ 251460 h 1490361"/>
                    <a:gd name="connsiteX20" fmla="*/ 5734050 w 5985510"/>
                    <a:gd name="connsiteY20" fmla="*/ 243840 h 1490361"/>
                    <a:gd name="connsiteX21" fmla="*/ 5718810 w 5985510"/>
                    <a:gd name="connsiteY21" fmla="*/ 232410 h 1490361"/>
                    <a:gd name="connsiteX22" fmla="*/ 5707380 w 5985510"/>
                    <a:gd name="connsiteY22" fmla="*/ 217170 h 1490361"/>
                    <a:gd name="connsiteX23" fmla="*/ 5699760 w 5985510"/>
                    <a:gd name="connsiteY23" fmla="*/ 201930 h 1490361"/>
                    <a:gd name="connsiteX24" fmla="*/ 5673090 w 5985510"/>
                    <a:gd name="connsiteY24" fmla="*/ 190500 h 1490361"/>
                    <a:gd name="connsiteX25" fmla="*/ 5657850 w 5985510"/>
                    <a:gd name="connsiteY25" fmla="*/ 175260 h 1490361"/>
                    <a:gd name="connsiteX26" fmla="*/ 5638800 w 5985510"/>
                    <a:gd name="connsiteY26" fmla="*/ 160020 h 1490361"/>
                    <a:gd name="connsiteX27" fmla="*/ 5631180 w 5985510"/>
                    <a:gd name="connsiteY27" fmla="*/ 148590 h 1490361"/>
                    <a:gd name="connsiteX28" fmla="*/ 5615940 w 5985510"/>
                    <a:gd name="connsiteY28" fmla="*/ 140970 h 1490361"/>
                    <a:gd name="connsiteX29" fmla="*/ 5596890 w 5985510"/>
                    <a:gd name="connsiteY29" fmla="*/ 125730 h 1490361"/>
                    <a:gd name="connsiteX30" fmla="*/ 5562600 w 5985510"/>
                    <a:gd name="connsiteY30" fmla="*/ 114300 h 1490361"/>
                    <a:gd name="connsiteX31" fmla="*/ 5547360 w 5985510"/>
                    <a:gd name="connsiteY31" fmla="*/ 106680 h 1490361"/>
                    <a:gd name="connsiteX32" fmla="*/ 5539740 w 5985510"/>
                    <a:gd name="connsiteY32" fmla="*/ 91440 h 1490361"/>
                    <a:gd name="connsiteX33" fmla="*/ 5524500 w 5985510"/>
                    <a:gd name="connsiteY33" fmla="*/ 83820 h 1490361"/>
                    <a:gd name="connsiteX34" fmla="*/ 5486400 w 5985510"/>
                    <a:gd name="connsiteY34" fmla="*/ 64770 h 1490361"/>
                    <a:gd name="connsiteX35" fmla="*/ 5455920 w 5985510"/>
                    <a:gd name="connsiteY35" fmla="*/ 41910 h 1490361"/>
                    <a:gd name="connsiteX36" fmla="*/ 5444490 w 5985510"/>
                    <a:gd name="connsiteY36" fmla="*/ 38100 h 1490361"/>
                    <a:gd name="connsiteX37" fmla="*/ 5414010 w 5985510"/>
                    <a:gd name="connsiteY37" fmla="*/ 22860 h 1490361"/>
                    <a:gd name="connsiteX38" fmla="*/ 5387340 w 5985510"/>
                    <a:gd name="connsiteY38" fmla="*/ 15240 h 1490361"/>
                    <a:gd name="connsiteX39" fmla="*/ 5372100 w 5985510"/>
                    <a:gd name="connsiteY39" fmla="*/ 7620 h 1490361"/>
                    <a:gd name="connsiteX40" fmla="*/ 5330190 w 5985510"/>
                    <a:gd name="connsiteY40" fmla="*/ 0 h 1490361"/>
                    <a:gd name="connsiteX41" fmla="*/ 5166360 w 5985510"/>
                    <a:gd name="connsiteY41" fmla="*/ 3810 h 1490361"/>
                    <a:gd name="connsiteX42" fmla="*/ 5124450 w 5985510"/>
                    <a:gd name="connsiteY42" fmla="*/ 26670 h 1490361"/>
                    <a:gd name="connsiteX43" fmla="*/ 5082540 w 5985510"/>
                    <a:gd name="connsiteY43" fmla="*/ 38100 h 1490361"/>
                    <a:gd name="connsiteX44" fmla="*/ 5059680 w 5985510"/>
                    <a:gd name="connsiteY44" fmla="*/ 45720 h 1490361"/>
                    <a:gd name="connsiteX45" fmla="*/ 5048250 w 5985510"/>
                    <a:gd name="connsiteY45" fmla="*/ 60960 h 1490361"/>
                    <a:gd name="connsiteX46" fmla="*/ 5033010 w 5985510"/>
                    <a:gd name="connsiteY46" fmla="*/ 68580 h 1490361"/>
                    <a:gd name="connsiteX47" fmla="*/ 4991100 w 5985510"/>
                    <a:gd name="connsiteY47" fmla="*/ 80010 h 1490361"/>
                    <a:gd name="connsiteX48" fmla="*/ 4979670 w 5985510"/>
                    <a:gd name="connsiteY48" fmla="*/ 87630 h 1490361"/>
                    <a:gd name="connsiteX49" fmla="*/ 4964430 w 5985510"/>
                    <a:gd name="connsiteY49" fmla="*/ 95250 h 1490361"/>
                    <a:gd name="connsiteX50" fmla="*/ 4930140 w 5985510"/>
                    <a:gd name="connsiteY50" fmla="*/ 114300 h 1490361"/>
                    <a:gd name="connsiteX51" fmla="*/ 4888230 w 5985510"/>
                    <a:gd name="connsiteY51" fmla="*/ 137160 h 1490361"/>
                    <a:gd name="connsiteX52" fmla="*/ 4872990 w 5985510"/>
                    <a:gd name="connsiteY52" fmla="*/ 144780 h 1490361"/>
                    <a:gd name="connsiteX53" fmla="*/ 4861560 w 5985510"/>
                    <a:gd name="connsiteY53" fmla="*/ 152400 h 1490361"/>
                    <a:gd name="connsiteX54" fmla="*/ 4846320 w 5985510"/>
                    <a:gd name="connsiteY54" fmla="*/ 163830 h 1490361"/>
                    <a:gd name="connsiteX55" fmla="*/ 4812030 w 5985510"/>
                    <a:gd name="connsiteY55" fmla="*/ 171450 h 1490361"/>
                    <a:gd name="connsiteX56" fmla="*/ 4789170 w 5985510"/>
                    <a:gd name="connsiteY56" fmla="*/ 186690 h 1490361"/>
                    <a:gd name="connsiteX57" fmla="*/ 4777740 w 5985510"/>
                    <a:gd name="connsiteY57" fmla="*/ 190500 h 1490361"/>
                    <a:gd name="connsiteX58" fmla="*/ 4762500 w 5985510"/>
                    <a:gd name="connsiteY58" fmla="*/ 198120 h 1490361"/>
                    <a:gd name="connsiteX59" fmla="*/ 4735830 w 5985510"/>
                    <a:gd name="connsiteY59" fmla="*/ 213360 h 1490361"/>
                    <a:gd name="connsiteX60" fmla="*/ 4709160 w 5985510"/>
                    <a:gd name="connsiteY60" fmla="*/ 232410 h 1490361"/>
                    <a:gd name="connsiteX61" fmla="*/ 4686300 w 5985510"/>
                    <a:gd name="connsiteY61" fmla="*/ 247650 h 1490361"/>
                    <a:gd name="connsiteX62" fmla="*/ 4667250 w 5985510"/>
                    <a:gd name="connsiteY62" fmla="*/ 255270 h 1490361"/>
                    <a:gd name="connsiteX63" fmla="*/ 4652010 w 5985510"/>
                    <a:gd name="connsiteY63" fmla="*/ 266700 h 1490361"/>
                    <a:gd name="connsiteX64" fmla="*/ 4636770 w 5985510"/>
                    <a:gd name="connsiteY64" fmla="*/ 274320 h 1490361"/>
                    <a:gd name="connsiteX65" fmla="*/ 4610100 w 5985510"/>
                    <a:gd name="connsiteY65" fmla="*/ 289560 h 1490361"/>
                    <a:gd name="connsiteX66" fmla="*/ 4594860 w 5985510"/>
                    <a:gd name="connsiteY66" fmla="*/ 297180 h 1490361"/>
                    <a:gd name="connsiteX67" fmla="*/ 4583430 w 5985510"/>
                    <a:gd name="connsiteY67" fmla="*/ 308610 h 1490361"/>
                    <a:gd name="connsiteX68" fmla="*/ 4514850 w 5985510"/>
                    <a:gd name="connsiteY68" fmla="*/ 350520 h 1490361"/>
                    <a:gd name="connsiteX69" fmla="*/ 4491990 w 5985510"/>
                    <a:gd name="connsiteY69" fmla="*/ 358140 h 1490361"/>
                    <a:gd name="connsiteX70" fmla="*/ 4480560 w 5985510"/>
                    <a:gd name="connsiteY70" fmla="*/ 373380 h 1490361"/>
                    <a:gd name="connsiteX71" fmla="*/ 4442460 w 5985510"/>
                    <a:gd name="connsiteY71" fmla="*/ 384810 h 1490361"/>
                    <a:gd name="connsiteX72" fmla="*/ 4404360 w 5985510"/>
                    <a:gd name="connsiteY72" fmla="*/ 400050 h 1490361"/>
                    <a:gd name="connsiteX73" fmla="*/ 4389120 w 5985510"/>
                    <a:gd name="connsiteY73" fmla="*/ 415290 h 1490361"/>
                    <a:gd name="connsiteX74" fmla="*/ 4331970 w 5985510"/>
                    <a:gd name="connsiteY74" fmla="*/ 426720 h 1490361"/>
                    <a:gd name="connsiteX75" fmla="*/ 4305300 w 5985510"/>
                    <a:gd name="connsiteY75" fmla="*/ 434340 h 1490361"/>
                    <a:gd name="connsiteX76" fmla="*/ 4286250 w 5985510"/>
                    <a:gd name="connsiteY76" fmla="*/ 449580 h 1490361"/>
                    <a:gd name="connsiteX77" fmla="*/ 4179570 w 5985510"/>
                    <a:gd name="connsiteY77" fmla="*/ 468630 h 1490361"/>
                    <a:gd name="connsiteX78" fmla="*/ 4091940 w 5985510"/>
                    <a:gd name="connsiteY78" fmla="*/ 483870 h 1490361"/>
                    <a:gd name="connsiteX79" fmla="*/ 4069080 w 5985510"/>
                    <a:gd name="connsiteY79" fmla="*/ 491490 h 1490361"/>
                    <a:gd name="connsiteX80" fmla="*/ 4000500 w 5985510"/>
                    <a:gd name="connsiteY80" fmla="*/ 502920 h 1490361"/>
                    <a:gd name="connsiteX81" fmla="*/ 3931920 w 5985510"/>
                    <a:gd name="connsiteY81" fmla="*/ 518160 h 1490361"/>
                    <a:gd name="connsiteX82" fmla="*/ 3855720 w 5985510"/>
                    <a:gd name="connsiteY82" fmla="*/ 525780 h 1490361"/>
                    <a:gd name="connsiteX83" fmla="*/ 266700 w 5985510"/>
                    <a:gd name="connsiteY83" fmla="*/ 468630 h 1490361"/>
                    <a:gd name="connsiteX84" fmla="*/ 266700 w 5985510"/>
                    <a:gd name="connsiteY84" fmla="*/ 468630 h 1490361"/>
                    <a:gd name="connsiteX85" fmla="*/ 217170 w 5985510"/>
                    <a:gd name="connsiteY85" fmla="*/ 476250 h 1490361"/>
                    <a:gd name="connsiteX86" fmla="*/ 190500 w 5985510"/>
                    <a:gd name="connsiteY86" fmla="*/ 499110 h 1490361"/>
                    <a:gd name="connsiteX87" fmla="*/ 167640 w 5985510"/>
                    <a:gd name="connsiteY87" fmla="*/ 502920 h 1490361"/>
                    <a:gd name="connsiteX88" fmla="*/ 160020 w 5985510"/>
                    <a:gd name="connsiteY88" fmla="*/ 518160 h 1490361"/>
                    <a:gd name="connsiteX89" fmla="*/ 140970 w 5985510"/>
                    <a:gd name="connsiteY89" fmla="*/ 525780 h 1490361"/>
                    <a:gd name="connsiteX90" fmla="*/ 125730 w 5985510"/>
                    <a:gd name="connsiteY90" fmla="*/ 541020 h 1490361"/>
                    <a:gd name="connsiteX91" fmla="*/ 106680 w 5985510"/>
                    <a:gd name="connsiteY91" fmla="*/ 567690 h 1490361"/>
                    <a:gd name="connsiteX92" fmla="*/ 99060 w 5985510"/>
                    <a:gd name="connsiteY92" fmla="*/ 582930 h 1490361"/>
                    <a:gd name="connsiteX93" fmla="*/ 91440 w 5985510"/>
                    <a:gd name="connsiteY93" fmla="*/ 594360 h 1490361"/>
                    <a:gd name="connsiteX94" fmla="*/ 83820 w 5985510"/>
                    <a:gd name="connsiteY94" fmla="*/ 609600 h 1490361"/>
                    <a:gd name="connsiteX95" fmla="*/ 64770 w 5985510"/>
                    <a:gd name="connsiteY95" fmla="*/ 628650 h 1490361"/>
                    <a:gd name="connsiteX96" fmla="*/ 57150 w 5985510"/>
                    <a:gd name="connsiteY96" fmla="*/ 651510 h 1490361"/>
                    <a:gd name="connsiteX97" fmla="*/ 49530 w 5985510"/>
                    <a:gd name="connsiteY97" fmla="*/ 662940 h 1490361"/>
                    <a:gd name="connsiteX98" fmla="*/ 38100 w 5985510"/>
                    <a:gd name="connsiteY98" fmla="*/ 685800 h 1490361"/>
                    <a:gd name="connsiteX99" fmla="*/ 30480 w 5985510"/>
                    <a:gd name="connsiteY99" fmla="*/ 727710 h 1490361"/>
                    <a:gd name="connsiteX100" fmla="*/ 22860 w 5985510"/>
                    <a:gd name="connsiteY100" fmla="*/ 739140 h 1490361"/>
                    <a:gd name="connsiteX101" fmla="*/ 15240 w 5985510"/>
                    <a:gd name="connsiteY101" fmla="*/ 762000 h 1490361"/>
                    <a:gd name="connsiteX102" fmla="*/ 7620 w 5985510"/>
                    <a:gd name="connsiteY102" fmla="*/ 773430 h 1490361"/>
                    <a:gd name="connsiteX103" fmla="*/ 0 w 5985510"/>
                    <a:gd name="connsiteY103" fmla="*/ 788670 h 1490361"/>
                    <a:gd name="connsiteX104" fmla="*/ 3810 w 5985510"/>
                    <a:gd name="connsiteY104" fmla="*/ 899160 h 1490361"/>
                    <a:gd name="connsiteX105" fmla="*/ 19050 w 5985510"/>
                    <a:gd name="connsiteY105" fmla="*/ 929640 h 1490361"/>
                    <a:gd name="connsiteX106" fmla="*/ 38100 w 5985510"/>
                    <a:gd name="connsiteY106" fmla="*/ 941070 h 1490361"/>
                    <a:gd name="connsiteX107" fmla="*/ 45720 w 5985510"/>
                    <a:gd name="connsiteY107" fmla="*/ 956310 h 1490361"/>
                    <a:gd name="connsiteX108" fmla="*/ 60960 w 5985510"/>
                    <a:gd name="connsiteY108" fmla="*/ 967740 h 1490361"/>
                    <a:gd name="connsiteX109" fmla="*/ 72390 w 5985510"/>
                    <a:gd name="connsiteY109" fmla="*/ 982980 h 1490361"/>
                    <a:gd name="connsiteX110" fmla="*/ 95250 w 5985510"/>
                    <a:gd name="connsiteY110" fmla="*/ 1017270 h 1490361"/>
                    <a:gd name="connsiteX111" fmla="*/ 110490 w 5985510"/>
                    <a:gd name="connsiteY111" fmla="*/ 1043940 h 1490361"/>
                    <a:gd name="connsiteX112" fmla="*/ 129540 w 5985510"/>
                    <a:gd name="connsiteY112" fmla="*/ 1051560 h 1490361"/>
                    <a:gd name="connsiteX113" fmla="*/ 152400 w 5985510"/>
                    <a:gd name="connsiteY113" fmla="*/ 1074420 h 1490361"/>
                    <a:gd name="connsiteX114" fmla="*/ 179070 w 5985510"/>
                    <a:gd name="connsiteY114" fmla="*/ 1101090 h 1490361"/>
                    <a:gd name="connsiteX115" fmla="*/ 190500 w 5985510"/>
                    <a:gd name="connsiteY115" fmla="*/ 1108710 h 1490361"/>
                    <a:gd name="connsiteX116" fmla="*/ 205740 w 5985510"/>
                    <a:gd name="connsiteY116" fmla="*/ 1120140 h 1490361"/>
                    <a:gd name="connsiteX117" fmla="*/ 220980 w 5985510"/>
                    <a:gd name="connsiteY117" fmla="*/ 1127760 h 1490361"/>
                    <a:gd name="connsiteX118" fmla="*/ 255270 w 5985510"/>
                    <a:gd name="connsiteY118" fmla="*/ 1150620 h 1490361"/>
                    <a:gd name="connsiteX119" fmla="*/ 297180 w 5985510"/>
                    <a:gd name="connsiteY119" fmla="*/ 1162050 h 1490361"/>
                    <a:gd name="connsiteX120" fmla="*/ 3897630 w 5985510"/>
                    <a:gd name="connsiteY120" fmla="*/ 1059180 h 1490361"/>
                    <a:gd name="connsiteX121" fmla="*/ 3897630 w 5985510"/>
                    <a:gd name="connsiteY121" fmla="*/ 1059180 h 1490361"/>
                    <a:gd name="connsiteX122" fmla="*/ 4004310 w 5985510"/>
                    <a:gd name="connsiteY122" fmla="*/ 1066800 h 1490361"/>
                    <a:gd name="connsiteX123" fmla="*/ 4053840 w 5985510"/>
                    <a:gd name="connsiteY123" fmla="*/ 1082040 h 1490361"/>
                    <a:gd name="connsiteX124" fmla="*/ 4088130 w 5985510"/>
                    <a:gd name="connsiteY124" fmla="*/ 1089660 h 1490361"/>
                    <a:gd name="connsiteX125" fmla="*/ 4107180 w 5985510"/>
                    <a:gd name="connsiteY125" fmla="*/ 1101090 h 1490361"/>
                    <a:gd name="connsiteX126" fmla="*/ 4122420 w 5985510"/>
                    <a:gd name="connsiteY126" fmla="*/ 1108710 h 1490361"/>
                    <a:gd name="connsiteX127" fmla="*/ 4133850 w 5985510"/>
                    <a:gd name="connsiteY127" fmla="*/ 1116330 h 1490361"/>
                    <a:gd name="connsiteX128" fmla="*/ 4210050 w 5985510"/>
                    <a:gd name="connsiteY128" fmla="*/ 1135380 h 1490361"/>
                    <a:gd name="connsiteX129" fmla="*/ 4259580 w 5985510"/>
                    <a:gd name="connsiteY129" fmla="*/ 1158240 h 1490361"/>
                    <a:gd name="connsiteX130" fmla="*/ 4286250 w 5985510"/>
                    <a:gd name="connsiteY130" fmla="*/ 1165860 h 1490361"/>
                    <a:gd name="connsiteX131" fmla="*/ 4301490 w 5985510"/>
                    <a:gd name="connsiteY131" fmla="*/ 1169670 h 1490361"/>
                    <a:gd name="connsiteX132" fmla="*/ 4335780 w 5985510"/>
                    <a:gd name="connsiteY132" fmla="*/ 1177290 h 1490361"/>
                    <a:gd name="connsiteX133" fmla="*/ 4358640 w 5985510"/>
                    <a:gd name="connsiteY133" fmla="*/ 1184910 h 1490361"/>
                    <a:gd name="connsiteX134" fmla="*/ 4400550 w 5985510"/>
                    <a:gd name="connsiteY134" fmla="*/ 1207770 h 1490361"/>
                    <a:gd name="connsiteX135" fmla="*/ 4419600 w 5985510"/>
                    <a:gd name="connsiteY135" fmla="*/ 1211580 h 1490361"/>
                    <a:gd name="connsiteX136" fmla="*/ 4434840 w 5985510"/>
                    <a:gd name="connsiteY136" fmla="*/ 1219200 h 1490361"/>
                    <a:gd name="connsiteX137" fmla="*/ 4469130 w 5985510"/>
                    <a:gd name="connsiteY137" fmla="*/ 1234440 h 1490361"/>
                    <a:gd name="connsiteX138" fmla="*/ 4495800 w 5985510"/>
                    <a:gd name="connsiteY138" fmla="*/ 1245870 h 1490361"/>
                    <a:gd name="connsiteX139" fmla="*/ 4514850 w 5985510"/>
                    <a:gd name="connsiteY139" fmla="*/ 1261110 h 1490361"/>
                    <a:gd name="connsiteX140" fmla="*/ 4537710 w 5985510"/>
                    <a:gd name="connsiteY140" fmla="*/ 1268730 h 1490361"/>
                    <a:gd name="connsiteX141" fmla="*/ 4556760 w 5985510"/>
                    <a:gd name="connsiteY141" fmla="*/ 1276350 h 1490361"/>
                    <a:gd name="connsiteX142" fmla="*/ 4572000 w 5985510"/>
                    <a:gd name="connsiteY142" fmla="*/ 1287780 h 1490361"/>
                    <a:gd name="connsiteX143" fmla="*/ 4629150 w 5985510"/>
                    <a:gd name="connsiteY143" fmla="*/ 1310640 h 1490361"/>
                    <a:gd name="connsiteX144" fmla="*/ 4640580 w 5985510"/>
                    <a:gd name="connsiteY144" fmla="*/ 1318260 h 1490361"/>
                    <a:gd name="connsiteX145" fmla="*/ 4674870 w 5985510"/>
                    <a:gd name="connsiteY145" fmla="*/ 1344930 h 1490361"/>
                    <a:gd name="connsiteX146" fmla="*/ 4705350 w 5985510"/>
                    <a:gd name="connsiteY146" fmla="*/ 1371600 h 1490361"/>
                    <a:gd name="connsiteX147" fmla="*/ 4732020 w 5985510"/>
                    <a:gd name="connsiteY147" fmla="*/ 1402080 h 1490361"/>
                    <a:gd name="connsiteX148" fmla="*/ 4758690 w 5985510"/>
                    <a:gd name="connsiteY148" fmla="*/ 1413510 h 1490361"/>
                    <a:gd name="connsiteX149" fmla="*/ 4781550 w 5985510"/>
                    <a:gd name="connsiteY149" fmla="*/ 1436370 h 1490361"/>
                    <a:gd name="connsiteX150" fmla="*/ 4792980 w 5985510"/>
                    <a:gd name="connsiteY150" fmla="*/ 1440180 h 1490361"/>
                    <a:gd name="connsiteX151" fmla="*/ 4857750 w 5985510"/>
                    <a:gd name="connsiteY151" fmla="*/ 1489710 h 1490361"/>
                    <a:gd name="connsiteX152" fmla="*/ 4869180 w 5985510"/>
                    <a:gd name="connsiteY152" fmla="*/ 1489710 h 1490361"/>
                    <a:gd name="connsiteX153" fmla="*/ 5280660 w 5985510"/>
                    <a:gd name="connsiteY153" fmla="*/ 544830 h 1490361"/>
                    <a:gd name="connsiteX154" fmla="*/ 5280660 w 5985510"/>
                    <a:gd name="connsiteY154" fmla="*/ 544830 h 1490361"/>
                    <a:gd name="connsiteX155" fmla="*/ 5295900 w 5985510"/>
                    <a:gd name="connsiteY155" fmla="*/ 499110 h 1490361"/>
                    <a:gd name="connsiteX156" fmla="*/ 5330190 w 5985510"/>
                    <a:gd name="connsiteY156" fmla="*/ 483870 h 1490361"/>
                    <a:gd name="connsiteX157" fmla="*/ 5360670 w 5985510"/>
                    <a:gd name="connsiteY157" fmla="*/ 468630 h 1490361"/>
                    <a:gd name="connsiteX158" fmla="*/ 5448300 w 5985510"/>
                    <a:gd name="connsiteY158" fmla="*/ 464820 h 1490361"/>
                    <a:gd name="connsiteX159" fmla="*/ 5974080 w 5985510"/>
                    <a:gd name="connsiteY159" fmla="*/ 708660 h 1490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5985510" h="1490361">
                      <a:moveTo>
                        <a:pt x="5974080" y="708660"/>
                      </a:moveTo>
                      <a:lnTo>
                        <a:pt x="5985510" y="712470"/>
                      </a:lnTo>
                      <a:cubicBezTo>
                        <a:pt x="5982970" y="697230"/>
                        <a:pt x="5979806" y="682081"/>
                        <a:pt x="5977890" y="666750"/>
                      </a:cubicBezTo>
                      <a:cubicBezTo>
                        <a:pt x="5974724" y="641420"/>
                        <a:pt x="5974644" y="615699"/>
                        <a:pt x="5970270" y="590550"/>
                      </a:cubicBezTo>
                      <a:cubicBezTo>
                        <a:pt x="5969485" y="586039"/>
                        <a:pt x="5964843" y="583140"/>
                        <a:pt x="5962650" y="579120"/>
                      </a:cubicBezTo>
                      <a:cubicBezTo>
                        <a:pt x="5957211" y="569148"/>
                        <a:pt x="5951002" y="559416"/>
                        <a:pt x="5947410" y="548640"/>
                      </a:cubicBezTo>
                      <a:cubicBezTo>
                        <a:pt x="5941804" y="531822"/>
                        <a:pt x="5945396" y="540802"/>
                        <a:pt x="5935980" y="521970"/>
                      </a:cubicBezTo>
                      <a:cubicBezTo>
                        <a:pt x="5935137" y="518174"/>
                        <a:pt x="5926219" y="472490"/>
                        <a:pt x="5920740" y="464820"/>
                      </a:cubicBezTo>
                      <a:cubicBezTo>
                        <a:pt x="5918406" y="461552"/>
                        <a:pt x="5913120" y="462280"/>
                        <a:pt x="5909310" y="461010"/>
                      </a:cubicBezTo>
                      <a:cubicBezTo>
                        <a:pt x="5906770" y="455930"/>
                        <a:pt x="5904840" y="450496"/>
                        <a:pt x="5901690" y="445770"/>
                      </a:cubicBezTo>
                      <a:cubicBezTo>
                        <a:pt x="5897179" y="439004"/>
                        <a:pt x="5890344" y="433859"/>
                        <a:pt x="5886450" y="426720"/>
                      </a:cubicBezTo>
                      <a:cubicBezTo>
                        <a:pt x="5882604" y="419669"/>
                        <a:pt x="5881575" y="411409"/>
                        <a:pt x="5878830" y="403860"/>
                      </a:cubicBezTo>
                      <a:cubicBezTo>
                        <a:pt x="5876493" y="397433"/>
                        <a:pt x="5873750" y="391160"/>
                        <a:pt x="5871210" y="384810"/>
                      </a:cubicBezTo>
                      <a:cubicBezTo>
                        <a:pt x="5869940" y="377190"/>
                        <a:pt x="5869843" y="369279"/>
                        <a:pt x="5867400" y="361950"/>
                      </a:cubicBezTo>
                      <a:cubicBezTo>
                        <a:pt x="5865952" y="357606"/>
                        <a:pt x="5862760" y="353997"/>
                        <a:pt x="5859780" y="350520"/>
                      </a:cubicBezTo>
                      <a:cubicBezTo>
                        <a:pt x="5847461" y="336148"/>
                        <a:pt x="5846592" y="336648"/>
                        <a:pt x="5833110" y="327660"/>
                      </a:cubicBezTo>
                      <a:cubicBezTo>
                        <a:pt x="5830570" y="322580"/>
                        <a:pt x="5829186" y="316732"/>
                        <a:pt x="5825490" y="312420"/>
                      </a:cubicBezTo>
                      <a:cubicBezTo>
                        <a:pt x="5816035" y="301389"/>
                        <a:pt x="5804023" y="298499"/>
                        <a:pt x="5791200" y="293370"/>
                      </a:cubicBezTo>
                      <a:cubicBezTo>
                        <a:pt x="5772724" y="256419"/>
                        <a:pt x="5799240" y="300470"/>
                        <a:pt x="5760720" y="270510"/>
                      </a:cubicBezTo>
                      <a:cubicBezTo>
                        <a:pt x="5754875" y="265964"/>
                        <a:pt x="5754526" y="256696"/>
                        <a:pt x="5749290" y="251460"/>
                      </a:cubicBezTo>
                      <a:cubicBezTo>
                        <a:pt x="5745274" y="247444"/>
                        <a:pt x="5738866" y="246850"/>
                        <a:pt x="5734050" y="243840"/>
                      </a:cubicBezTo>
                      <a:cubicBezTo>
                        <a:pt x="5728665" y="240475"/>
                        <a:pt x="5723300" y="236900"/>
                        <a:pt x="5718810" y="232410"/>
                      </a:cubicBezTo>
                      <a:cubicBezTo>
                        <a:pt x="5714320" y="227920"/>
                        <a:pt x="5710745" y="222555"/>
                        <a:pt x="5707380" y="217170"/>
                      </a:cubicBezTo>
                      <a:cubicBezTo>
                        <a:pt x="5704370" y="212354"/>
                        <a:pt x="5703776" y="205946"/>
                        <a:pt x="5699760" y="201930"/>
                      </a:cubicBezTo>
                      <a:cubicBezTo>
                        <a:pt x="5695052" y="197222"/>
                        <a:pt x="5679921" y="192777"/>
                        <a:pt x="5673090" y="190500"/>
                      </a:cubicBezTo>
                      <a:cubicBezTo>
                        <a:pt x="5668010" y="185420"/>
                        <a:pt x="5663220" y="180033"/>
                        <a:pt x="5657850" y="175260"/>
                      </a:cubicBezTo>
                      <a:cubicBezTo>
                        <a:pt x="5651772" y="169857"/>
                        <a:pt x="5644550" y="165770"/>
                        <a:pt x="5638800" y="160020"/>
                      </a:cubicBezTo>
                      <a:cubicBezTo>
                        <a:pt x="5635562" y="156782"/>
                        <a:pt x="5634698" y="151521"/>
                        <a:pt x="5631180" y="148590"/>
                      </a:cubicBezTo>
                      <a:cubicBezTo>
                        <a:pt x="5626817" y="144954"/>
                        <a:pt x="5620666" y="144120"/>
                        <a:pt x="5615940" y="140970"/>
                      </a:cubicBezTo>
                      <a:cubicBezTo>
                        <a:pt x="5609174" y="136459"/>
                        <a:pt x="5604163" y="129367"/>
                        <a:pt x="5596890" y="125730"/>
                      </a:cubicBezTo>
                      <a:cubicBezTo>
                        <a:pt x="5586114" y="120342"/>
                        <a:pt x="5573376" y="119688"/>
                        <a:pt x="5562600" y="114300"/>
                      </a:cubicBezTo>
                      <a:lnTo>
                        <a:pt x="5547360" y="106680"/>
                      </a:lnTo>
                      <a:cubicBezTo>
                        <a:pt x="5544820" y="101600"/>
                        <a:pt x="5543756" y="95456"/>
                        <a:pt x="5539740" y="91440"/>
                      </a:cubicBezTo>
                      <a:cubicBezTo>
                        <a:pt x="5535724" y="87424"/>
                        <a:pt x="5529465" y="86578"/>
                        <a:pt x="5524500" y="83820"/>
                      </a:cubicBezTo>
                      <a:cubicBezTo>
                        <a:pt x="5478391" y="58204"/>
                        <a:pt x="5531900" y="84992"/>
                        <a:pt x="5486400" y="64770"/>
                      </a:cubicBezTo>
                      <a:cubicBezTo>
                        <a:pt x="5453076" y="49959"/>
                        <a:pt x="5489923" y="66198"/>
                        <a:pt x="5455920" y="41910"/>
                      </a:cubicBezTo>
                      <a:cubicBezTo>
                        <a:pt x="5452652" y="39576"/>
                        <a:pt x="5448146" y="39762"/>
                        <a:pt x="5444490" y="38100"/>
                      </a:cubicBezTo>
                      <a:cubicBezTo>
                        <a:pt x="5434149" y="33400"/>
                        <a:pt x="5424932" y="25981"/>
                        <a:pt x="5414010" y="22860"/>
                      </a:cubicBezTo>
                      <a:cubicBezTo>
                        <a:pt x="5405120" y="20320"/>
                        <a:pt x="5396029" y="18400"/>
                        <a:pt x="5387340" y="15240"/>
                      </a:cubicBezTo>
                      <a:cubicBezTo>
                        <a:pt x="5382002" y="13299"/>
                        <a:pt x="5377588" y="9083"/>
                        <a:pt x="5372100" y="7620"/>
                      </a:cubicBezTo>
                      <a:cubicBezTo>
                        <a:pt x="5358380" y="3961"/>
                        <a:pt x="5344160" y="2540"/>
                        <a:pt x="5330190" y="0"/>
                      </a:cubicBezTo>
                      <a:lnTo>
                        <a:pt x="5166360" y="3810"/>
                      </a:lnTo>
                      <a:cubicBezTo>
                        <a:pt x="5138675" y="6524"/>
                        <a:pt x="5142554" y="18624"/>
                        <a:pt x="5124450" y="26670"/>
                      </a:cubicBezTo>
                      <a:cubicBezTo>
                        <a:pt x="5100069" y="37506"/>
                        <a:pt x="5105740" y="31773"/>
                        <a:pt x="5082540" y="38100"/>
                      </a:cubicBezTo>
                      <a:cubicBezTo>
                        <a:pt x="5074791" y="40213"/>
                        <a:pt x="5067300" y="43180"/>
                        <a:pt x="5059680" y="45720"/>
                      </a:cubicBezTo>
                      <a:cubicBezTo>
                        <a:pt x="5055870" y="50800"/>
                        <a:pt x="5053071" y="56827"/>
                        <a:pt x="5048250" y="60960"/>
                      </a:cubicBezTo>
                      <a:cubicBezTo>
                        <a:pt x="5043938" y="64656"/>
                        <a:pt x="5038348" y="66639"/>
                        <a:pt x="5033010" y="68580"/>
                      </a:cubicBezTo>
                      <a:cubicBezTo>
                        <a:pt x="5023046" y="72203"/>
                        <a:pt x="5002997" y="77036"/>
                        <a:pt x="4991100" y="80010"/>
                      </a:cubicBezTo>
                      <a:cubicBezTo>
                        <a:pt x="4987290" y="82550"/>
                        <a:pt x="4983646" y="85358"/>
                        <a:pt x="4979670" y="87630"/>
                      </a:cubicBezTo>
                      <a:cubicBezTo>
                        <a:pt x="4974739" y="90448"/>
                        <a:pt x="4968974" y="91842"/>
                        <a:pt x="4964430" y="95250"/>
                      </a:cubicBezTo>
                      <a:cubicBezTo>
                        <a:pt x="4935602" y="116871"/>
                        <a:pt x="4964355" y="107457"/>
                        <a:pt x="4930140" y="114300"/>
                      </a:cubicBezTo>
                      <a:cubicBezTo>
                        <a:pt x="4895725" y="131507"/>
                        <a:pt x="4937889" y="110073"/>
                        <a:pt x="4888230" y="137160"/>
                      </a:cubicBezTo>
                      <a:cubicBezTo>
                        <a:pt x="4883244" y="139880"/>
                        <a:pt x="4877921" y="141962"/>
                        <a:pt x="4872990" y="144780"/>
                      </a:cubicBezTo>
                      <a:cubicBezTo>
                        <a:pt x="4869014" y="147052"/>
                        <a:pt x="4865286" y="149738"/>
                        <a:pt x="4861560" y="152400"/>
                      </a:cubicBezTo>
                      <a:cubicBezTo>
                        <a:pt x="4856393" y="156091"/>
                        <a:pt x="4852247" y="161550"/>
                        <a:pt x="4846320" y="163830"/>
                      </a:cubicBezTo>
                      <a:cubicBezTo>
                        <a:pt x="4835392" y="168033"/>
                        <a:pt x="4823460" y="168910"/>
                        <a:pt x="4812030" y="171450"/>
                      </a:cubicBezTo>
                      <a:cubicBezTo>
                        <a:pt x="4804410" y="176530"/>
                        <a:pt x="4797176" y="182242"/>
                        <a:pt x="4789170" y="186690"/>
                      </a:cubicBezTo>
                      <a:cubicBezTo>
                        <a:pt x="4785659" y="188640"/>
                        <a:pt x="4781431" y="188918"/>
                        <a:pt x="4777740" y="190500"/>
                      </a:cubicBezTo>
                      <a:cubicBezTo>
                        <a:pt x="4772520" y="192737"/>
                        <a:pt x="4767431" y="195302"/>
                        <a:pt x="4762500" y="198120"/>
                      </a:cubicBezTo>
                      <a:cubicBezTo>
                        <a:pt x="4724803" y="219661"/>
                        <a:pt x="4781884" y="190333"/>
                        <a:pt x="4735830" y="213360"/>
                      </a:cubicBezTo>
                      <a:cubicBezTo>
                        <a:pt x="4721758" y="241505"/>
                        <a:pt x="4737834" y="219376"/>
                        <a:pt x="4709160" y="232410"/>
                      </a:cubicBezTo>
                      <a:cubicBezTo>
                        <a:pt x="4700823" y="236200"/>
                        <a:pt x="4694340" y="243265"/>
                        <a:pt x="4686300" y="247650"/>
                      </a:cubicBezTo>
                      <a:cubicBezTo>
                        <a:pt x="4680296" y="250925"/>
                        <a:pt x="4673229" y="251949"/>
                        <a:pt x="4667250" y="255270"/>
                      </a:cubicBezTo>
                      <a:cubicBezTo>
                        <a:pt x="4661699" y="258354"/>
                        <a:pt x="4657395" y="263335"/>
                        <a:pt x="4652010" y="266700"/>
                      </a:cubicBezTo>
                      <a:cubicBezTo>
                        <a:pt x="4647194" y="269710"/>
                        <a:pt x="4641756" y="271600"/>
                        <a:pt x="4636770" y="274320"/>
                      </a:cubicBezTo>
                      <a:cubicBezTo>
                        <a:pt x="4627781" y="279223"/>
                        <a:pt x="4619089" y="284657"/>
                        <a:pt x="4610100" y="289560"/>
                      </a:cubicBezTo>
                      <a:cubicBezTo>
                        <a:pt x="4605114" y="292280"/>
                        <a:pt x="4599482" y="293879"/>
                        <a:pt x="4594860" y="297180"/>
                      </a:cubicBezTo>
                      <a:cubicBezTo>
                        <a:pt x="4590475" y="300312"/>
                        <a:pt x="4587683" y="305302"/>
                        <a:pt x="4583430" y="308610"/>
                      </a:cubicBezTo>
                      <a:cubicBezTo>
                        <a:pt x="4570934" y="318329"/>
                        <a:pt x="4520233" y="348726"/>
                        <a:pt x="4514850" y="350520"/>
                      </a:cubicBezTo>
                      <a:lnTo>
                        <a:pt x="4491990" y="358140"/>
                      </a:lnTo>
                      <a:cubicBezTo>
                        <a:pt x="4488180" y="363220"/>
                        <a:pt x="4485844" y="369858"/>
                        <a:pt x="4480560" y="373380"/>
                      </a:cubicBezTo>
                      <a:cubicBezTo>
                        <a:pt x="4470471" y="380106"/>
                        <a:pt x="4453928" y="380714"/>
                        <a:pt x="4442460" y="384810"/>
                      </a:cubicBezTo>
                      <a:cubicBezTo>
                        <a:pt x="4429579" y="389411"/>
                        <a:pt x="4404360" y="400050"/>
                        <a:pt x="4404360" y="400050"/>
                      </a:cubicBezTo>
                      <a:cubicBezTo>
                        <a:pt x="4399280" y="405130"/>
                        <a:pt x="4395280" y="411594"/>
                        <a:pt x="4389120" y="415290"/>
                      </a:cubicBezTo>
                      <a:cubicBezTo>
                        <a:pt x="4373770" y="424500"/>
                        <a:pt x="4347869" y="424953"/>
                        <a:pt x="4331970" y="426720"/>
                      </a:cubicBezTo>
                      <a:cubicBezTo>
                        <a:pt x="4323080" y="429260"/>
                        <a:pt x="4313570" y="430205"/>
                        <a:pt x="4305300" y="434340"/>
                      </a:cubicBezTo>
                      <a:cubicBezTo>
                        <a:pt x="4298027" y="437977"/>
                        <a:pt x="4293925" y="446894"/>
                        <a:pt x="4286250" y="449580"/>
                      </a:cubicBezTo>
                      <a:cubicBezTo>
                        <a:pt x="4268949" y="455635"/>
                        <a:pt x="4199954" y="465494"/>
                        <a:pt x="4179570" y="468630"/>
                      </a:cubicBezTo>
                      <a:cubicBezTo>
                        <a:pt x="4145379" y="491424"/>
                        <a:pt x="4181176" y="470141"/>
                        <a:pt x="4091940" y="483870"/>
                      </a:cubicBezTo>
                      <a:cubicBezTo>
                        <a:pt x="4084001" y="485091"/>
                        <a:pt x="4076899" y="489650"/>
                        <a:pt x="4069080" y="491490"/>
                      </a:cubicBezTo>
                      <a:cubicBezTo>
                        <a:pt x="4047691" y="496523"/>
                        <a:pt x="4022659" y="499754"/>
                        <a:pt x="4000500" y="502920"/>
                      </a:cubicBezTo>
                      <a:cubicBezTo>
                        <a:pt x="3965771" y="514496"/>
                        <a:pt x="3980199" y="511008"/>
                        <a:pt x="3931920" y="518160"/>
                      </a:cubicBezTo>
                      <a:cubicBezTo>
                        <a:pt x="3874820" y="526619"/>
                        <a:pt x="3891892" y="525780"/>
                        <a:pt x="3855720" y="525780"/>
                      </a:cubicBezTo>
                      <a:lnTo>
                        <a:pt x="266700" y="468630"/>
                      </a:lnTo>
                      <a:lnTo>
                        <a:pt x="266700" y="468630"/>
                      </a:lnTo>
                      <a:cubicBezTo>
                        <a:pt x="250190" y="471170"/>
                        <a:pt x="233430" y="472424"/>
                        <a:pt x="217170" y="476250"/>
                      </a:cubicBezTo>
                      <a:cubicBezTo>
                        <a:pt x="181311" y="484687"/>
                        <a:pt x="222041" y="481587"/>
                        <a:pt x="190500" y="499110"/>
                      </a:cubicBezTo>
                      <a:cubicBezTo>
                        <a:pt x="183747" y="502862"/>
                        <a:pt x="175260" y="501650"/>
                        <a:pt x="167640" y="502920"/>
                      </a:cubicBezTo>
                      <a:cubicBezTo>
                        <a:pt x="165100" y="508000"/>
                        <a:pt x="164332" y="514464"/>
                        <a:pt x="160020" y="518160"/>
                      </a:cubicBezTo>
                      <a:cubicBezTo>
                        <a:pt x="154827" y="522611"/>
                        <a:pt x="146661" y="521986"/>
                        <a:pt x="140970" y="525780"/>
                      </a:cubicBezTo>
                      <a:cubicBezTo>
                        <a:pt x="134992" y="529765"/>
                        <a:pt x="130810" y="535940"/>
                        <a:pt x="125730" y="541020"/>
                      </a:cubicBezTo>
                      <a:cubicBezTo>
                        <a:pt x="105919" y="590548"/>
                        <a:pt x="130824" y="538717"/>
                        <a:pt x="106680" y="567690"/>
                      </a:cubicBezTo>
                      <a:cubicBezTo>
                        <a:pt x="103044" y="572053"/>
                        <a:pt x="101878" y="577999"/>
                        <a:pt x="99060" y="582930"/>
                      </a:cubicBezTo>
                      <a:cubicBezTo>
                        <a:pt x="96788" y="586906"/>
                        <a:pt x="93712" y="590384"/>
                        <a:pt x="91440" y="594360"/>
                      </a:cubicBezTo>
                      <a:cubicBezTo>
                        <a:pt x="88622" y="599291"/>
                        <a:pt x="87307" y="605117"/>
                        <a:pt x="83820" y="609600"/>
                      </a:cubicBezTo>
                      <a:cubicBezTo>
                        <a:pt x="78307" y="616689"/>
                        <a:pt x="71120" y="622300"/>
                        <a:pt x="64770" y="628650"/>
                      </a:cubicBezTo>
                      <a:cubicBezTo>
                        <a:pt x="62230" y="636270"/>
                        <a:pt x="60412" y="644170"/>
                        <a:pt x="57150" y="651510"/>
                      </a:cubicBezTo>
                      <a:cubicBezTo>
                        <a:pt x="55290" y="655694"/>
                        <a:pt x="51754" y="658937"/>
                        <a:pt x="49530" y="662940"/>
                      </a:cubicBezTo>
                      <a:cubicBezTo>
                        <a:pt x="45393" y="670387"/>
                        <a:pt x="41910" y="678180"/>
                        <a:pt x="38100" y="685800"/>
                      </a:cubicBezTo>
                      <a:cubicBezTo>
                        <a:pt x="35560" y="699770"/>
                        <a:pt x="34381" y="714057"/>
                        <a:pt x="30480" y="727710"/>
                      </a:cubicBezTo>
                      <a:cubicBezTo>
                        <a:pt x="29222" y="732113"/>
                        <a:pt x="24720" y="734956"/>
                        <a:pt x="22860" y="739140"/>
                      </a:cubicBezTo>
                      <a:cubicBezTo>
                        <a:pt x="19598" y="746480"/>
                        <a:pt x="18502" y="754660"/>
                        <a:pt x="15240" y="762000"/>
                      </a:cubicBezTo>
                      <a:cubicBezTo>
                        <a:pt x="13380" y="766184"/>
                        <a:pt x="9892" y="769454"/>
                        <a:pt x="7620" y="773430"/>
                      </a:cubicBezTo>
                      <a:cubicBezTo>
                        <a:pt x="4802" y="778361"/>
                        <a:pt x="2540" y="783590"/>
                        <a:pt x="0" y="788670"/>
                      </a:cubicBezTo>
                      <a:cubicBezTo>
                        <a:pt x="1270" y="825500"/>
                        <a:pt x="-1125" y="862640"/>
                        <a:pt x="3810" y="899160"/>
                      </a:cubicBezTo>
                      <a:cubicBezTo>
                        <a:pt x="5331" y="910417"/>
                        <a:pt x="9310" y="923796"/>
                        <a:pt x="19050" y="929640"/>
                      </a:cubicBezTo>
                      <a:lnTo>
                        <a:pt x="38100" y="941070"/>
                      </a:lnTo>
                      <a:cubicBezTo>
                        <a:pt x="40640" y="946150"/>
                        <a:pt x="42024" y="951998"/>
                        <a:pt x="45720" y="956310"/>
                      </a:cubicBezTo>
                      <a:cubicBezTo>
                        <a:pt x="49853" y="961131"/>
                        <a:pt x="56470" y="963250"/>
                        <a:pt x="60960" y="967740"/>
                      </a:cubicBezTo>
                      <a:cubicBezTo>
                        <a:pt x="65450" y="972230"/>
                        <a:pt x="68580" y="977900"/>
                        <a:pt x="72390" y="982980"/>
                      </a:cubicBezTo>
                      <a:cubicBezTo>
                        <a:pt x="88247" y="1030550"/>
                        <a:pt x="68660" y="986249"/>
                        <a:pt x="95250" y="1017270"/>
                      </a:cubicBezTo>
                      <a:cubicBezTo>
                        <a:pt x="99524" y="1022257"/>
                        <a:pt x="104068" y="1039353"/>
                        <a:pt x="110490" y="1043940"/>
                      </a:cubicBezTo>
                      <a:cubicBezTo>
                        <a:pt x="116055" y="1047915"/>
                        <a:pt x="123190" y="1049020"/>
                        <a:pt x="129540" y="1051560"/>
                      </a:cubicBezTo>
                      <a:cubicBezTo>
                        <a:pt x="145171" y="1082822"/>
                        <a:pt x="126609" y="1053318"/>
                        <a:pt x="152400" y="1074420"/>
                      </a:cubicBezTo>
                      <a:cubicBezTo>
                        <a:pt x="162130" y="1082381"/>
                        <a:pt x="168609" y="1094116"/>
                        <a:pt x="179070" y="1101090"/>
                      </a:cubicBezTo>
                      <a:cubicBezTo>
                        <a:pt x="182880" y="1103630"/>
                        <a:pt x="186774" y="1106048"/>
                        <a:pt x="190500" y="1108710"/>
                      </a:cubicBezTo>
                      <a:cubicBezTo>
                        <a:pt x="195667" y="1112401"/>
                        <a:pt x="200355" y="1116775"/>
                        <a:pt x="205740" y="1120140"/>
                      </a:cubicBezTo>
                      <a:cubicBezTo>
                        <a:pt x="210556" y="1123150"/>
                        <a:pt x="215900" y="1125220"/>
                        <a:pt x="220980" y="1127760"/>
                      </a:cubicBezTo>
                      <a:cubicBezTo>
                        <a:pt x="240379" y="1153625"/>
                        <a:pt x="222402" y="1135680"/>
                        <a:pt x="255270" y="1150620"/>
                      </a:cubicBezTo>
                      <a:cubicBezTo>
                        <a:pt x="289041" y="1165970"/>
                        <a:pt x="258490" y="1162050"/>
                        <a:pt x="297180" y="1162050"/>
                      </a:cubicBezTo>
                      <a:lnTo>
                        <a:pt x="3897630" y="1059180"/>
                      </a:lnTo>
                      <a:lnTo>
                        <a:pt x="3897630" y="1059180"/>
                      </a:lnTo>
                      <a:cubicBezTo>
                        <a:pt x="3933190" y="1061720"/>
                        <a:pt x="3968866" y="1062968"/>
                        <a:pt x="4004310" y="1066800"/>
                      </a:cubicBezTo>
                      <a:cubicBezTo>
                        <a:pt x="4072444" y="1074166"/>
                        <a:pt x="4014400" y="1069905"/>
                        <a:pt x="4053840" y="1082040"/>
                      </a:cubicBezTo>
                      <a:cubicBezTo>
                        <a:pt x="4065031" y="1085483"/>
                        <a:pt x="4076700" y="1087120"/>
                        <a:pt x="4088130" y="1089660"/>
                      </a:cubicBezTo>
                      <a:cubicBezTo>
                        <a:pt x="4094480" y="1093470"/>
                        <a:pt x="4100707" y="1097494"/>
                        <a:pt x="4107180" y="1101090"/>
                      </a:cubicBezTo>
                      <a:cubicBezTo>
                        <a:pt x="4112145" y="1103848"/>
                        <a:pt x="4117489" y="1105892"/>
                        <a:pt x="4122420" y="1108710"/>
                      </a:cubicBezTo>
                      <a:cubicBezTo>
                        <a:pt x="4126396" y="1110982"/>
                        <a:pt x="4129563" y="1114722"/>
                        <a:pt x="4133850" y="1116330"/>
                      </a:cubicBezTo>
                      <a:cubicBezTo>
                        <a:pt x="4175114" y="1131804"/>
                        <a:pt x="4175039" y="1130378"/>
                        <a:pt x="4210050" y="1135380"/>
                      </a:cubicBezTo>
                      <a:cubicBezTo>
                        <a:pt x="4226984" y="1143847"/>
                        <a:pt x="4241822" y="1152321"/>
                        <a:pt x="4259580" y="1158240"/>
                      </a:cubicBezTo>
                      <a:cubicBezTo>
                        <a:pt x="4268351" y="1161164"/>
                        <a:pt x="4277330" y="1163427"/>
                        <a:pt x="4286250" y="1165860"/>
                      </a:cubicBezTo>
                      <a:cubicBezTo>
                        <a:pt x="4291302" y="1167238"/>
                        <a:pt x="4296388" y="1168493"/>
                        <a:pt x="4301490" y="1169670"/>
                      </a:cubicBezTo>
                      <a:cubicBezTo>
                        <a:pt x="4312899" y="1172303"/>
                        <a:pt x="4324467" y="1174273"/>
                        <a:pt x="4335780" y="1177290"/>
                      </a:cubicBezTo>
                      <a:cubicBezTo>
                        <a:pt x="4343541" y="1179360"/>
                        <a:pt x="4351300" y="1181648"/>
                        <a:pt x="4358640" y="1184910"/>
                      </a:cubicBezTo>
                      <a:cubicBezTo>
                        <a:pt x="4381399" y="1195025"/>
                        <a:pt x="4361317" y="1199923"/>
                        <a:pt x="4400550" y="1207770"/>
                      </a:cubicBezTo>
                      <a:lnTo>
                        <a:pt x="4419600" y="1211580"/>
                      </a:lnTo>
                      <a:cubicBezTo>
                        <a:pt x="4424680" y="1214120"/>
                        <a:pt x="4429683" y="1216820"/>
                        <a:pt x="4434840" y="1219200"/>
                      </a:cubicBezTo>
                      <a:cubicBezTo>
                        <a:pt x="4446197" y="1224442"/>
                        <a:pt x="4457942" y="1228846"/>
                        <a:pt x="4469130" y="1234440"/>
                      </a:cubicBezTo>
                      <a:cubicBezTo>
                        <a:pt x="4495442" y="1247596"/>
                        <a:pt x="4464082" y="1237941"/>
                        <a:pt x="4495800" y="1245870"/>
                      </a:cubicBezTo>
                      <a:cubicBezTo>
                        <a:pt x="4502150" y="1250950"/>
                        <a:pt x="4507711" y="1257216"/>
                        <a:pt x="4514850" y="1261110"/>
                      </a:cubicBezTo>
                      <a:cubicBezTo>
                        <a:pt x="4521901" y="1264956"/>
                        <a:pt x="4530161" y="1265985"/>
                        <a:pt x="4537710" y="1268730"/>
                      </a:cubicBezTo>
                      <a:cubicBezTo>
                        <a:pt x="4544137" y="1271067"/>
                        <a:pt x="4550781" y="1273029"/>
                        <a:pt x="4556760" y="1276350"/>
                      </a:cubicBezTo>
                      <a:cubicBezTo>
                        <a:pt x="4562311" y="1279434"/>
                        <a:pt x="4566219" y="1285152"/>
                        <a:pt x="4572000" y="1287780"/>
                      </a:cubicBezTo>
                      <a:cubicBezTo>
                        <a:pt x="4614731" y="1307203"/>
                        <a:pt x="4584087" y="1280598"/>
                        <a:pt x="4629150" y="1310640"/>
                      </a:cubicBezTo>
                      <a:cubicBezTo>
                        <a:pt x="4632960" y="1313180"/>
                        <a:pt x="4636917" y="1315513"/>
                        <a:pt x="4640580" y="1318260"/>
                      </a:cubicBezTo>
                      <a:cubicBezTo>
                        <a:pt x="4652164" y="1326948"/>
                        <a:pt x="4674870" y="1344930"/>
                        <a:pt x="4674870" y="1344930"/>
                      </a:cubicBezTo>
                      <a:cubicBezTo>
                        <a:pt x="4690533" y="1376257"/>
                        <a:pt x="4671060" y="1344930"/>
                        <a:pt x="4705350" y="1371600"/>
                      </a:cubicBezTo>
                      <a:cubicBezTo>
                        <a:pt x="4738085" y="1397060"/>
                        <a:pt x="4693063" y="1377289"/>
                        <a:pt x="4732020" y="1402080"/>
                      </a:cubicBezTo>
                      <a:cubicBezTo>
                        <a:pt x="4740180" y="1407273"/>
                        <a:pt x="4749800" y="1409700"/>
                        <a:pt x="4758690" y="1413510"/>
                      </a:cubicBezTo>
                      <a:cubicBezTo>
                        <a:pt x="4766310" y="1421130"/>
                        <a:pt x="4773044" y="1429754"/>
                        <a:pt x="4781550" y="1436370"/>
                      </a:cubicBezTo>
                      <a:cubicBezTo>
                        <a:pt x="4784720" y="1438836"/>
                        <a:pt x="4789872" y="1437637"/>
                        <a:pt x="4792980" y="1440180"/>
                      </a:cubicBezTo>
                      <a:cubicBezTo>
                        <a:pt x="4832886" y="1472830"/>
                        <a:pt x="4810736" y="1470121"/>
                        <a:pt x="4857750" y="1489710"/>
                      </a:cubicBezTo>
                      <a:cubicBezTo>
                        <a:pt x="4861267" y="1491175"/>
                        <a:pt x="4865370" y="1489710"/>
                        <a:pt x="4869180" y="1489710"/>
                      </a:cubicBezTo>
                      <a:lnTo>
                        <a:pt x="5280660" y="544830"/>
                      </a:lnTo>
                      <a:lnTo>
                        <a:pt x="5280660" y="544830"/>
                      </a:lnTo>
                      <a:cubicBezTo>
                        <a:pt x="5285740" y="529590"/>
                        <a:pt x="5281532" y="506294"/>
                        <a:pt x="5295900" y="499110"/>
                      </a:cubicBezTo>
                      <a:cubicBezTo>
                        <a:pt x="5349576" y="472272"/>
                        <a:pt x="5266949" y="513058"/>
                        <a:pt x="5330190" y="483870"/>
                      </a:cubicBezTo>
                      <a:cubicBezTo>
                        <a:pt x="5340504" y="479110"/>
                        <a:pt x="5349425" y="470236"/>
                        <a:pt x="5360670" y="468630"/>
                      </a:cubicBezTo>
                      <a:cubicBezTo>
                        <a:pt x="5407456" y="461946"/>
                        <a:pt x="5378360" y="464820"/>
                        <a:pt x="5448300" y="464820"/>
                      </a:cubicBezTo>
                      <a:lnTo>
                        <a:pt x="5974080" y="708660"/>
                      </a:ln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40000" lnSpcReduction="20000"/>
                </a:bodyPr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441" name="Freihandform: Form 850">
                  <a:extLst>
                    <a:ext uri="{FF2B5EF4-FFF2-40B4-BE49-F238E27FC236}">
                      <a16:creationId xmlns:a16="http://schemas.microsoft.com/office/drawing/2014/main" id="{9E9C8C5B-3A15-C1E2-C8E5-BC56FA5E10C0}"/>
                    </a:ext>
                  </a:extLst>
                </p:cNvPr>
                <p:cNvSpPr/>
                <p:nvPr/>
              </p:nvSpPr>
              <p:spPr>
                <a:xfrm>
                  <a:off x="11499503" y="852184"/>
                  <a:ext cx="485312" cy="311647"/>
                </a:xfrm>
                <a:custGeom>
                  <a:avLst/>
                  <a:gdLst>
                    <a:gd name="connsiteX0" fmla="*/ 209550 w 777240"/>
                    <a:gd name="connsiteY0" fmla="*/ 0 h 499110"/>
                    <a:gd name="connsiteX1" fmla="*/ 777240 w 777240"/>
                    <a:gd name="connsiteY1" fmla="*/ 259080 h 499110"/>
                    <a:gd name="connsiteX2" fmla="*/ 670560 w 777240"/>
                    <a:gd name="connsiteY2" fmla="*/ 388620 h 499110"/>
                    <a:gd name="connsiteX3" fmla="*/ 670560 w 777240"/>
                    <a:gd name="connsiteY3" fmla="*/ 388620 h 499110"/>
                    <a:gd name="connsiteX4" fmla="*/ 621030 w 777240"/>
                    <a:gd name="connsiteY4" fmla="*/ 396240 h 499110"/>
                    <a:gd name="connsiteX5" fmla="*/ 601980 w 777240"/>
                    <a:gd name="connsiteY5" fmla="*/ 419100 h 499110"/>
                    <a:gd name="connsiteX6" fmla="*/ 560070 w 777240"/>
                    <a:gd name="connsiteY6" fmla="*/ 422910 h 499110"/>
                    <a:gd name="connsiteX7" fmla="*/ 510540 w 777240"/>
                    <a:gd name="connsiteY7" fmla="*/ 430530 h 499110"/>
                    <a:gd name="connsiteX8" fmla="*/ 0 w 777240"/>
                    <a:gd name="connsiteY8" fmla="*/ 499110 h 499110"/>
                    <a:gd name="connsiteX9" fmla="*/ 209550 w 777240"/>
                    <a:gd name="connsiteY9" fmla="*/ 0 h 499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77240" h="499110">
                      <a:moveTo>
                        <a:pt x="209550" y="0"/>
                      </a:moveTo>
                      <a:lnTo>
                        <a:pt x="777240" y="259080"/>
                      </a:lnTo>
                      <a:lnTo>
                        <a:pt x="670560" y="388620"/>
                      </a:lnTo>
                      <a:lnTo>
                        <a:pt x="670560" y="388620"/>
                      </a:lnTo>
                      <a:cubicBezTo>
                        <a:pt x="654050" y="391160"/>
                        <a:pt x="637235" y="392189"/>
                        <a:pt x="621030" y="396240"/>
                      </a:cubicBezTo>
                      <a:cubicBezTo>
                        <a:pt x="561347" y="411161"/>
                        <a:pt x="665637" y="394617"/>
                        <a:pt x="601980" y="419100"/>
                      </a:cubicBezTo>
                      <a:cubicBezTo>
                        <a:pt x="588887" y="424136"/>
                        <a:pt x="574040" y="421640"/>
                        <a:pt x="560070" y="422910"/>
                      </a:cubicBezTo>
                      <a:cubicBezTo>
                        <a:pt x="534607" y="435642"/>
                        <a:pt x="550510" y="430530"/>
                        <a:pt x="510540" y="430530"/>
                      </a:cubicBezTo>
                      <a:lnTo>
                        <a:pt x="0" y="499110"/>
                      </a:lnTo>
                      <a:lnTo>
                        <a:pt x="209550" y="0"/>
                      </a:ln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42" name="Ellipse 851">
                  <a:extLst>
                    <a:ext uri="{FF2B5EF4-FFF2-40B4-BE49-F238E27FC236}">
                      <a16:creationId xmlns:a16="http://schemas.microsoft.com/office/drawing/2014/main" id="{8BBC69D5-BBE6-8FF0-2AB8-9E080474D1B7}"/>
                    </a:ext>
                  </a:extLst>
                </p:cNvPr>
                <p:cNvSpPr/>
                <p:nvPr/>
              </p:nvSpPr>
              <p:spPr>
                <a:xfrm>
                  <a:off x="8501562" y="582947"/>
                  <a:ext cx="309939" cy="30993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43" name="Rechteck: abgerundete Ecken 852">
                  <a:extLst>
                    <a:ext uri="{FF2B5EF4-FFF2-40B4-BE49-F238E27FC236}">
                      <a16:creationId xmlns:a16="http://schemas.microsoft.com/office/drawing/2014/main" id="{0E105665-4607-A1F3-DCC0-D3C583AD199B}"/>
                    </a:ext>
                  </a:extLst>
                </p:cNvPr>
                <p:cNvSpPr/>
                <p:nvPr/>
              </p:nvSpPr>
              <p:spPr>
                <a:xfrm rot="1407077">
                  <a:off x="11312997" y="439715"/>
                  <a:ext cx="268383" cy="331003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44" name="Rechteck: abgerundete Ecken 853">
                  <a:extLst>
                    <a:ext uri="{FF2B5EF4-FFF2-40B4-BE49-F238E27FC236}">
                      <a16:creationId xmlns:a16="http://schemas.microsoft.com/office/drawing/2014/main" id="{3EE1C6DE-1BC7-C1F9-9C43-8F0B09E41190}"/>
                    </a:ext>
                  </a:extLst>
                </p:cNvPr>
                <p:cNvSpPr/>
                <p:nvPr/>
              </p:nvSpPr>
              <p:spPr>
                <a:xfrm rot="1407077">
                  <a:off x="11400838" y="492475"/>
                  <a:ext cx="86952" cy="226278"/>
                </a:xfrm>
                <a:prstGeom prst="roundRect">
                  <a:avLst/>
                </a:prstGeom>
                <a:solidFill>
                  <a:schemeClr val="bg2">
                    <a:lumMod val="75000"/>
                  </a:schemeClr>
                </a:solidFill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1350"/>
                </a:p>
              </p:txBody>
            </p:sp>
          </p:grpSp>
        </p:grpSp>
        <p:cxnSp>
          <p:nvCxnSpPr>
            <p:cNvPr id="47" name="Gerade Verbindung mit Pfeil 8">
              <a:extLst>
                <a:ext uri="{FF2B5EF4-FFF2-40B4-BE49-F238E27FC236}">
                  <a16:creationId xmlns:a16="http://schemas.microsoft.com/office/drawing/2014/main" id="{C5D0D3DD-6188-BDE8-771A-D8BE3C6A9393}"/>
                </a:ext>
              </a:extLst>
            </p:cNvPr>
            <p:cNvCxnSpPr>
              <a:cxnSpLocks/>
            </p:cNvCxnSpPr>
            <p:nvPr/>
          </p:nvCxnSpPr>
          <p:spPr>
            <a:xfrm>
              <a:off x="7409958" y="4572087"/>
              <a:ext cx="289617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Geschweifte Klammer rechts 9">
              <a:extLst>
                <a:ext uri="{FF2B5EF4-FFF2-40B4-BE49-F238E27FC236}">
                  <a16:creationId xmlns:a16="http://schemas.microsoft.com/office/drawing/2014/main" id="{6D6B9B80-AA98-7508-68AE-5E84F195161D}"/>
                </a:ext>
              </a:extLst>
            </p:cNvPr>
            <p:cNvSpPr/>
            <p:nvPr/>
          </p:nvSpPr>
          <p:spPr>
            <a:xfrm>
              <a:off x="2172639" y="4316834"/>
              <a:ext cx="98981" cy="594508"/>
            </a:xfrm>
            <a:prstGeom prst="rightBrac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9" name="Geschweifte Klammer rechts 10">
              <a:extLst>
                <a:ext uri="{FF2B5EF4-FFF2-40B4-BE49-F238E27FC236}">
                  <a16:creationId xmlns:a16="http://schemas.microsoft.com/office/drawing/2014/main" id="{78DBED1F-3456-E8A8-9D52-F7546B8DEF7E}"/>
                </a:ext>
              </a:extLst>
            </p:cNvPr>
            <p:cNvSpPr/>
            <p:nvPr/>
          </p:nvSpPr>
          <p:spPr>
            <a:xfrm>
              <a:off x="3326935" y="4348182"/>
              <a:ext cx="90987" cy="492904"/>
            </a:xfrm>
            <a:prstGeom prst="rightBrac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50" name="Geschweifte Klammer rechts 11">
              <a:extLst>
                <a:ext uri="{FF2B5EF4-FFF2-40B4-BE49-F238E27FC236}">
                  <a16:creationId xmlns:a16="http://schemas.microsoft.com/office/drawing/2014/main" id="{58FF9BEC-C9D3-5209-8E65-526EEAE5D97F}"/>
                </a:ext>
              </a:extLst>
            </p:cNvPr>
            <p:cNvSpPr/>
            <p:nvPr/>
          </p:nvSpPr>
          <p:spPr>
            <a:xfrm>
              <a:off x="5061482" y="4379253"/>
              <a:ext cx="85210" cy="385058"/>
            </a:xfrm>
            <a:prstGeom prst="rightBrac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51" name="Geschweifte Klammer rechts 12">
              <a:extLst>
                <a:ext uri="{FF2B5EF4-FFF2-40B4-BE49-F238E27FC236}">
                  <a16:creationId xmlns:a16="http://schemas.microsoft.com/office/drawing/2014/main" id="{7ADBFB1D-7585-CDBF-1110-A0990770CB0F}"/>
                </a:ext>
              </a:extLst>
            </p:cNvPr>
            <p:cNvSpPr/>
            <p:nvPr/>
          </p:nvSpPr>
          <p:spPr>
            <a:xfrm>
              <a:off x="6510840" y="4377373"/>
              <a:ext cx="80769" cy="385058"/>
            </a:xfrm>
            <a:prstGeom prst="rightBrac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52" name="Gruppieren 13">
              <a:extLst>
                <a:ext uri="{FF2B5EF4-FFF2-40B4-BE49-F238E27FC236}">
                  <a16:creationId xmlns:a16="http://schemas.microsoft.com/office/drawing/2014/main" id="{AEB2F457-06F7-4F36-1EC5-85582E361603}"/>
                </a:ext>
              </a:extLst>
            </p:cNvPr>
            <p:cNvGrpSpPr/>
            <p:nvPr/>
          </p:nvGrpSpPr>
          <p:grpSpPr>
            <a:xfrm>
              <a:off x="1422825" y="4286312"/>
              <a:ext cx="582628" cy="672226"/>
              <a:chOff x="3115723" y="1396494"/>
              <a:chExt cx="1842493" cy="2125837"/>
            </a:xfrm>
          </p:grpSpPr>
          <p:sp>
            <p:nvSpPr>
              <p:cNvPr id="397" name="Rechteck: abgerundete Ecken 806">
                <a:extLst>
                  <a:ext uri="{FF2B5EF4-FFF2-40B4-BE49-F238E27FC236}">
                    <a16:creationId xmlns:a16="http://schemas.microsoft.com/office/drawing/2014/main" id="{F17F4FF3-BEE4-61EE-238F-C6A64738382B}"/>
                  </a:ext>
                </a:extLst>
              </p:cNvPr>
              <p:cNvSpPr/>
              <p:nvPr/>
            </p:nvSpPr>
            <p:spPr>
              <a:xfrm>
                <a:off x="3115723" y="1396494"/>
                <a:ext cx="1842493" cy="2125837"/>
              </a:xfrm>
              <a:prstGeom prst="roundRect">
                <a:avLst>
                  <a:gd name="adj" fmla="val 0"/>
                </a:avLst>
              </a:prstGeom>
              <a:noFill/>
              <a:ln w="31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350" dirty="0"/>
              </a:p>
            </p:txBody>
          </p:sp>
          <p:grpSp>
            <p:nvGrpSpPr>
              <p:cNvPr id="398" name="Gruppieren 807">
                <a:extLst>
                  <a:ext uri="{FF2B5EF4-FFF2-40B4-BE49-F238E27FC236}">
                    <a16:creationId xmlns:a16="http://schemas.microsoft.com/office/drawing/2014/main" id="{65522863-DCFA-2ACA-755F-20C8428DCD8C}"/>
                  </a:ext>
                </a:extLst>
              </p:cNvPr>
              <p:cNvGrpSpPr/>
              <p:nvPr/>
            </p:nvGrpSpPr>
            <p:grpSpPr>
              <a:xfrm>
                <a:off x="3180999" y="1440011"/>
                <a:ext cx="1772295" cy="2045141"/>
                <a:chOff x="-3669618" y="1381018"/>
                <a:chExt cx="3081065" cy="3555397"/>
              </a:xfrm>
            </p:grpSpPr>
            <p:sp>
              <p:nvSpPr>
                <p:cNvPr id="399" name="Freihandform: Form 808">
                  <a:extLst>
                    <a:ext uri="{FF2B5EF4-FFF2-40B4-BE49-F238E27FC236}">
                      <a16:creationId xmlns:a16="http://schemas.microsoft.com/office/drawing/2014/main" id="{B0156E95-8B57-11C2-D786-F2E05E52B53A}"/>
                    </a:ext>
                  </a:extLst>
                </p:cNvPr>
                <p:cNvSpPr/>
                <p:nvPr/>
              </p:nvSpPr>
              <p:spPr>
                <a:xfrm>
                  <a:off x="-3665128" y="2857304"/>
                  <a:ext cx="3076575" cy="2078037"/>
                </a:xfrm>
                <a:custGeom>
                  <a:avLst/>
                  <a:gdLst>
                    <a:gd name="connsiteX0" fmla="*/ 1270000 w 3076575"/>
                    <a:gd name="connsiteY0" fmla="*/ 2078037 h 2078037"/>
                    <a:gd name="connsiteX1" fmla="*/ 3076575 w 3076575"/>
                    <a:gd name="connsiteY1" fmla="*/ 1169987 h 2078037"/>
                    <a:gd name="connsiteX2" fmla="*/ 1803400 w 3076575"/>
                    <a:gd name="connsiteY2" fmla="*/ 0 h 2078037"/>
                    <a:gd name="connsiteX3" fmla="*/ 0 w 3076575"/>
                    <a:gd name="connsiteY3" fmla="*/ 901700 h 2078037"/>
                    <a:gd name="connsiteX4" fmla="*/ 1270000 w 3076575"/>
                    <a:gd name="connsiteY4" fmla="*/ 2078037 h 20780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6575" h="2078037">
                      <a:moveTo>
                        <a:pt x="1270000" y="2078037"/>
                      </a:moveTo>
                      <a:lnTo>
                        <a:pt x="3076575" y="1169987"/>
                      </a:lnTo>
                      <a:lnTo>
                        <a:pt x="1803400" y="0"/>
                      </a:lnTo>
                      <a:lnTo>
                        <a:pt x="0" y="901700"/>
                      </a:lnTo>
                      <a:lnTo>
                        <a:pt x="1270000" y="2078037"/>
                      </a:lnTo>
                      <a:close/>
                    </a:path>
                  </a:pathLst>
                </a:custGeom>
                <a:solidFill>
                  <a:srgbClr val="5C9FC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/>
                </a:bodyPr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00" name="Freihandform: Form 809">
                  <a:extLst>
                    <a:ext uri="{FF2B5EF4-FFF2-40B4-BE49-F238E27FC236}">
                      <a16:creationId xmlns:a16="http://schemas.microsoft.com/office/drawing/2014/main" id="{18955ECE-498E-8C92-9CA6-2D93A82208BC}"/>
                    </a:ext>
                  </a:extLst>
                </p:cNvPr>
                <p:cNvSpPr/>
                <p:nvPr/>
              </p:nvSpPr>
              <p:spPr>
                <a:xfrm>
                  <a:off x="-3485907" y="3550998"/>
                  <a:ext cx="1327326" cy="886254"/>
                </a:xfrm>
                <a:custGeom>
                  <a:avLst/>
                  <a:gdLst>
                    <a:gd name="connsiteX0" fmla="*/ 0 w 1220787"/>
                    <a:gd name="connsiteY0" fmla="*/ 354013 h 812800"/>
                    <a:gd name="connsiteX1" fmla="*/ 720725 w 1220787"/>
                    <a:gd name="connsiteY1" fmla="*/ 0 h 812800"/>
                    <a:gd name="connsiteX2" fmla="*/ 1220787 w 1220787"/>
                    <a:gd name="connsiteY2" fmla="*/ 461963 h 812800"/>
                    <a:gd name="connsiteX3" fmla="*/ 504825 w 1220787"/>
                    <a:gd name="connsiteY3" fmla="*/ 812800 h 812800"/>
                    <a:gd name="connsiteX4" fmla="*/ 0 w 1220787"/>
                    <a:gd name="connsiteY4" fmla="*/ 354013 h 812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0787" h="812800">
                      <a:moveTo>
                        <a:pt x="0" y="354013"/>
                      </a:moveTo>
                      <a:lnTo>
                        <a:pt x="720725" y="0"/>
                      </a:lnTo>
                      <a:lnTo>
                        <a:pt x="1220787" y="461963"/>
                      </a:lnTo>
                      <a:lnTo>
                        <a:pt x="504825" y="812800"/>
                      </a:lnTo>
                      <a:lnTo>
                        <a:pt x="0" y="354013"/>
                      </a:lnTo>
                      <a:close/>
                    </a:path>
                  </a:pathLst>
                </a:custGeom>
                <a:solidFill>
                  <a:srgbClr val="2C6284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40000" lnSpcReduction="20000"/>
                </a:bodyPr>
                <a:lstStyle/>
                <a:p>
                  <a:pPr algn="ctr"/>
                  <a:endParaRPr lang="en-US" sz="1350"/>
                </a:p>
              </p:txBody>
            </p:sp>
            <p:cxnSp>
              <p:nvCxnSpPr>
                <p:cNvPr id="401" name="Gerader Verbinder 810">
                  <a:extLst>
                    <a:ext uri="{FF2B5EF4-FFF2-40B4-BE49-F238E27FC236}">
                      <a16:creationId xmlns:a16="http://schemas.microsoft.com/office/drawing/2014/main" id="{198FA4FB-BB57-BAF4-FE81-DEE7950714C7}"/>
                    </a:ext>
                  </a:extLst>
                </p:cNvPr>
                <p:cNvCxnSpPr>
                  <a:cxnSpLocks/>
                  <a:stCxn id="406" idx="0"/>
                  <a:endCxn id="400" idx="0"/>
                </p:cNvCxnSpPr>
                <p:nvPr/>
              </p:nvCxnSpPr>
              <p:spPr>
                <a:xfrm flipH="1">
                  <a:off x="-3485907" y="2192955"/>
                  <a:ext cx="315939" cy="1744049"/>
                </a:xfrm>
                <a:prstGeom prst="line">
                  <a:avLst/>
                </a:prstGeom>
                <a:ln w="3175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2" name="Gerader Verbinder 811">
                  <a:extLst>
                    <a:ext uri="{FF2B5EF4-FFF2-40B4-BE49-F238E27FC236}">
                      <a16:creationId xmlns:a16="http://schemas.microsoft.com/office/drawing/2014/main" id="{7DD067CE-FAC3-80DD-3560-A991FA533182}"/>
                    </a:ext>
                  </a:extLst>
                </p:cNvPr>
                <p:cNvCxnSpPr>
                  <a:cxnSpLocks/>
                  <a:stCxn id="406" idx="3"/>
                  <a:endCxn id="400" idx="3"/>
                </p:cNvCxnSpPr>
                <p:nvPr/>
              </p:nvCxnSpPr>
              <p:spPr>
                <a:xfrm>
                  <a:off x="-2988734" y="2365970"/>
                  <a:ext cx="51708" cy="2071282"/>
                </a:xfrm>
                <a:prstGeom prst="line">
                  <a:avLst/>
                </a:prstGeom>
                <a:ln w="3175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3" name="Gerader Verbinder 812">
                  <a:extLst>
                    <a:ext uri="{FF2B5EF4-FFF2-40B4-BE49-F238E27FC236}">
                      <a16:creationId xmlns:a16="http://schemas.microsoft.com/office/drawing/2014/main" id="{99461B20-B00E-DC4F-6C66-D5FC7DEF9788}"/>
                    </a:ext>
                  </a:extLst>
                </p:cNvPr>
                <p:cNvCxnSpPr>
                  <a:cxnSpLocks/>
                  <a:endCxn id="400" idx="2"/>
                </p:cNvCxnSpPr>
                <p:nvPr/>
              </p:nvCxnSpPr>
              <p:spPr>
                <a:xfrm>
                  <a:off x="-2721196" y="2213180"/>
                  <a:ext cx="562616" cy="1841529"/>
                </a:xfrm>
                <a:prstGeom prst="line">
                  <a:avLst/>
                </a:prstGeom>
                <a:ln w="3175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4" name="Gerader Verbinder 813">
                  <a:extLst>
                    <a:ext uri="{FF2B5EF4-FFF2-40B4-BE49-F238E27FC236}">
                      <a16:creationId xmlns:a16="http://schemas.microsoft.com/office/drawing/2014/main" id="{DEB96B62-4ED1-1833-E49F-24E523D3F3D6}"/>
                    </a:ext>
                  </a:extLst>
                </p:cNvPr>
                <p:cNvCxnSpPr>
                  <a:cxnSpLocks/>
                  <a:stCxn id="406" idx="1"/>
                  <a:endCxn id="400" idx="1"/>
                </p:cNvCxnSpPr>
                <p:nvPr/>
              </p:nvCxnSpPr>
              <p:spPr>
                <a:xfrm>
                  <a:off x="-2900705" y="2059340"/>
                  <a:ext cx="198421" cy="1491658"/>
                </a:xfrm>
                <a:prstGeom prst="line">
                  <a:avLst/>
                </a:prstGeom>
                <a:ln w="3175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5" name="Freihandform: Form 814">
                  <a:extLst>
                    <a:ext uri="{FF2B5EF4-FFF2-40B4-BE49-F238E27FC236}">
                      <a16:creationId xmlns:a16="http://schemas.microsoft.com/office/drawing/2014/main" id="{CF918D75-CAF9-9529-535B-7E43A282C1D0}"/>
                    </a:ext>
                  </a:extLst>
                </p:cNvPr>
                <p:cNvSpPr/>
                <p:nvPr/>
              </p:nvSpPr>
              <p:spPr>
                <a:xfrm>
                  <a:off x="-3345977" y="1381018"/>
                  <a:ext cx="2186896" cy="1485167"/>
                </a:xfrm>
                <a:custGeom>
                  <a:avLst/>
                  <a:gdLst>
                    <a:gd name="connsiteX0" fmla="*/ 0 w 2011363"/>
                    <a:gd name="connsiteY0" fmla="*/ 588963 h 1362075"/>
                    <a:gd name="connsiteX1" fmla="*/ 1189038 w 2011363"/>
                    <a:gd name="connsiteY1" fmla="*/ 0 h 1362075"/>
                    <a:gd name="connsiteX2" fmla="*/ 2011363 w 2011363"/>
                    <a:gd name="connsiteY2" fmla="*/ 769938 h 1362075"/>
                    <a:gd name="connsiteX3" fmla="*/ 838200 w 2011363"/>
                    <a:gd name="connsiteY3" fmla="*/ 1362075 h 1362075"/>
                    <a:gd name="connsiteX4" fmla="*/ 0 w 2011363"/>
                    <a:gd name="connsiteY4" fmla="*/ 588963 h 1362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11363" h="1362075">
                      <a:moveTo>
                        <a:pt x="0" y="588963"/>
                      </a:moveTo>
                      <a:lnTo>
                        <a:pt x="1189038" y="0"/>
                      </a:lnTo>
                      <a:lnTo>
                        <a:pt x="2011363" y="769938"/>
                      </a:lnTo>
                      <a:lnTo>
                        <a:pt x="838200" y="1362075"/>
                      </a:lnTo>
                      <a:lnTo>
                        <a:pt x="0" y="588963"/>
                      </a:lnTo>
                      <a:close/>
                    </a:path>
                  </a:pathLst>
                </a:custGeom>
                <a:solidFill>
                  <a:srgbClr val="BDBEC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92500" lnSpcReduction="10000"/>
                </a:bodyPr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06" name="Freihandform: Form 815">
                  <a:extLst>
                    <a:ext uri="{FF2B5EF4-FFF2-40B4-BE49-F238E27FC236}">
                      <a16:creationId xmlns:a16="http://schemas.microsoft.com/office/drawing/2014/main" id="{2AB8DCE0-86DA-A2B4-E64B-B58F70404412}"/>
                    </a:ext>
                  </a:extLst>
                </p:cNvPr>
                <p:cNvSpPr/>
                <p:nvPr/>
              </p:nvSpPr>
              <p:spPr>
                <a:xfrm>
                  <a:off x="-3169967" y="2059340"/>
                  <a:ext cx="448771" cy="306630"/>
                </a:xfrm>
                <a:custGeom>
                  <a:avLst/>
                  <a:gdLst>
                    <a:gd name="connsiteX0" fmla="*/ 0 w 412750"/>
                    <a:gd name="connsiteY0" fmla="*/ 123825 h 284162"/>
                    <a:gd name="connsiteX1" fmla="*/ 247650 w 412750"/>
                    <a:gd name="connsiteY1" fmla="*/ 0 h 284162"/>
                    <a:gd name="connsiteX2" fmla="*/ 412750 w 412750"/>
                    <a:gd name="connsiteY2" fmla="*/ 163512 h 284162"/>
                    <a:gd name="connsiteX3" fmla="*/ 166687 w 412750"/>
                    <a:gd name="connsiteY3" fmla="*/ 284162 h 284162"/>
                    <a:gd name="connsiteX4" fmla="*/ 0 w 412750"/>
                    <a:gd name="connsiteY4" fmla="*/ 123825 h 2841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2750" h="284162">
                      <a:moveTo>
                        <a:pt x="0" y="123825"/>
                      </a:moveTo>
                      <a:lnTo>
                        <a:pt x="247650" y="0"/>
                      </a:lnTo>
                      <a:lnTo>
                        <a:pt x="412750" y="163512"/>
                      </a:lnTo>
                      <a:lnTo>
                        <a:pt x="166687" y="284162"/>
                      </a:lnTo>
                      <a:lnTo>
                        <a:pt x="0" y="123825"/>
                      </a:lnTo>
                      <a:close/>
                    </a:path>
                  </a:pathLst>
                </a:custGeom>
                <a:solidFill>
                  <a:srgbClr val="87898D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1350"/>
                </a:p>
              </p:txBody>
            </p:sp>
            <p:grpSp>
              <p:nvGrpSpPr>
                <p:cNvPr id="407" name="Gruppieren 816">
                  <a:extLst>
                    <a:ext uri="{FF2B5EF4-FFF2-40B4-BE49-F238E27FC236}">
                      <a16:creationId xmlns:a16="http://schemas.microsoft.com/office/drawing/2014/main" id="{A2B85B45-E010-E182-02F8-F969C1CD4ABB}"/>
                    </a:ext>
                  </a:extLst>
                </p:cNvPr>
                <p:cNvGrpSpPr/>
                <p:nvPr/>
              </p:nvGrpSpPr>
              <p:grpSpPr>
                <a:xfrm>
                  <a:off x="-3348566" y="1382317"/>
                  <a:ext cx="2199410" cy="1491658"/>
                  <a:chOff x="2226469" y="191691"/>
                  <a:chExt cx="2022872" cy="1368028"/>
                </a:xfrm>
              </p:grpSpPr>
              <p:cxnSp>
                <p:nvCxnSpPr>
                  <p:cNvPr id="425" name="Gerader Verbinder 834">
                    <a:extLst>
                      <a:ext uri="{FF2B5EF4-FFF2-40B4-BE49-F238E27FC236}">
                        <a16:creationId xmlns:a16="http://schemas.microsoft.com/office/drawing/2014/main" id="{662A567C-2107-04DB-4B76-115F531BA0B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226469" y="191691"/>
                    <a:ext cx="1187053" cy="594122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6" name="Gerader Verbinder 835">
                    <a:extLst>
                      <a:ext uri="{FF2B5EF4-FFF2-40B4-BE49-F238E27FC236}">
                        <a16:creationId xmlns:a16="http://schemas.microsoft.com/office/drawing/2014/main" id="{30E5235A-DD37-19CF-3B88-6BDDA2BE612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394347" y="344836"/>
                    <a:ext cx="1178124" cy="593377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7" name="Gerader Verbinder 836">
                    <a:extLst>
                      <a:ext uri="{FF2B5EF4-FFF2-40B4-BE49-F238E27FC236}">
                        <a16:creationId xmlns:a16="http://schemas.microsoft.com/office/drawing/2014/main" id="{7866BA7D-1873-5832-18A4-2FC13C5163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562225" y="502444"/>
                    <a:ext cx="1187053" cy="588169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8" name="Gerader Verbinder 837">
                    <a:extLst>
                      <a:ext uri="{FF2B5EF4-FFF2-40B4-BE49-F238E27FC236}">
                        <a16:creationId xmlns:a16="http://schemas.microsoft.com/office/drawing/2014/main" id="{BDC46CBA-8F32-3144-BF63-1BFD84C66F72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728912" y="654844"/>
                    <a:ext cx="1187053" cy="594122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9" name="Gerader Verbinder 838">
                    <a:extLst>
                      <a:ext uri="{FF2B5EF4-FFF2-40B4-BE49-F238E27FC236}">
                        <a16:creationId xmlns:a16="http://schemas.microsoft.com/office/drawing/2014/main" id="{82E8EEB5-EDD4-DFE8-EBC6-E86B4E2FAB4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907506" y="812602"/>
                    <a:ext cx="1166813" cy="591146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0" name="Gerader Verbinder 839">
                    <a:extLst>
                      <a:ext uri="{FF2B5EF4-FFF2-40B4-BE49-F238E27FC236}">
                        <a16:creationId xmlns:a16="http://schemas.microsoft.com/office/drawing/2014/main" id="{44CE5E00-4659-860F-2188-32FDB1FE17D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062288" y="965597"/>
                    <a:ext cx="1187053" cy="594122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1" name="Gerader Verbinder 840">
                    <a:extLst>
                      <a:ext uri="{FF2B5EF4-FFF2-40B4-BE49-F238E27FC236}">
                        <a16:creationId xmlns:a16="http://schemas.microsoft.com/office/drawing/2014/main" id="{518E6C7B-A2F2-C4E3-299E-0622BD08B3E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226469" y="785813"/>
                    <a:ext cx="835819" cy="773906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2" name="Gerader Verbinder 841">
                    <a:extLst>
                      <a:ext uri="{FF2B5EF4-FFF2-40B4-BE49-F238E27FC236}">
                        <a16:creationId xmlns:a16="http://schemas.microsoft.com/office/drawing/2014/main" id="{D79B67E6-91BB-4068-6024-295D378BBF7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3413522" y="191691"/>
                    <a:ext cx="835819" cy="773906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3" name="Gerader Verbinder 842">
                    <a:extLst>
                      <a:ext uri="{FF2B5EF4-FFF2-40B4-BE49-F238E27FC236}">
                        <a16:creationId xmlns:a16="http://schemas.microsoft.com/office/drawing/2014/main" id="{ABF5AD98-6F71-B805-06E5-60D820DF9E0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476500" y="670323"/>
                    <a:ext cx="823317" cy="760749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4" name="Gerader Verbinder 843">
                    <a:extLst>
                      <a:ext uri="{FF2B5EF4-FFF2-40B4-BE49-F238E27FC236}">
                        <a16:creationId xmlns:a16="http://schemas.microsoft.com/office/drawing/2014/main" id="{4C8B8728-EAF2-4251-6611-BDDDBE3D2F5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707482" y="553344"/>
                    <a:ext cx="826292" cy="764119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5" name="Gerader Verbinder 844">
                    <a:extLst>
                      <a:ext uri="{FF2B5EF4-FFF2-40B4-BE49-F238E27FC236}">
                        <a16:creationId xmlns:a16="http://schemas.microsoft.com/office/drawing/2014/main" id="{799B0737-BA3F-B8BB-9603-76230B0C383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945011" y="434281"/>
                    <a:ext cx="825697" cy="766347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6" name="Gerader Verbinder 845">
                    <a:extLst>
                      <a:ext uri="{FF2B5EF4-FFF2-40B4-BE49-F238E27FC236}">
                        <a16:creationId xmlns:a16="http://schemas.microsoft.com/office/drawing/2014/main" id="{175F374B-A6AF-A5D5-63A8-3EE6BF0F1F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3182540" y="318047"/>
                    <a:ext cx="825697" cy="763607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08" name="Gruppieren 817">
                  <a:extLst>
                    <a:ext uri="{FF2B5EF4-FFF2-40B4-BE49-F238E27FC236}">
                      <a16:creationId xmlns:a16="http://schemas.microsoft.com/office/drawing/2014/main" id="{3EA2FE87-A664-1596-3793-708BDE02F508}"/>
                    </a:ext>
                  </a:extLst>
                </p:cNvPr>
                <p:cNvGrpSpPr/>
                <p:nvPr/>
              </p:nvGrpSpPr>
              <p:grpSpPr>
                <a:xfrm>
                  <a:off x="-3669618" y="2858645"/>
                  <a:ext cx="3081065" cy="2077770"/>
                  <a:chOff x="1931186" y="1545660"/>
                  <a:chExt cx="2833761" cy="1905562"/>
                </a:xfrm>
              </p:grpSpPr>
              <p:cxnSp>
                <p:nvCxnSpPr>
                  <p:cNvPr id="409" name="Gerader Verbinder 818">
                    <a:extLst>
                      <a:ext uri="{FF2B5EF4-FFF2-40B4-BE49-F238E27FC236}">
                        <a16:creationId xmlns:a16="http://schemas.microsoft.com/office/drawing/2014/main" id="{E4D56F76-86CD-F128-A5A5-54233FC3DAE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31186" y="1545660"/>
                    <a:ext cx="1660929" cy="824905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0" name="Gerader Verbinder 819">
                    <a:extLst>
                      <a:ext uri="{FF2B5EF4-FFF2-40B4-BE49-F238E27FC236}">
                        <a16:creationId xmlns:a16="http://schemas.microsoft.com/office/drawing/2014/main" id="{1A41EB7A-37C5-5001-BD02-AB68846A0D8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105620" y="1701554"/>
                    <a:ext cx="1658541" cy="824905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1" name="Gerader Verbinder 820">
                    <a:extLst>
                      <a:ext uri="{FF2B5EF4-FFF2-40B4-BE49-F238E27FC236}">
                        <a16:creationId xmlns:a16="http://schemas.microsoft.com/office/drawing/2014/main" id="{180C74B5-E1A9-4FA1-E0B9-10F459D1DEF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269930" y="1856333"/>
                    <a:ext cx="1658541" cy="824905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2" name="Gerader Verbinder 821">
                    <a:extLst>
                      <a:ext uri="{FF2B5EF4-FFF2-40B4-BE49-F238E27FC236}">
                        <a16:creationId xmlns:a16="http://schemas.microsoft.com/office/drawing/2014/main" id="{F37C125D-3F79-3C86-D40A-7B4CF86BEBB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440194" y="2008733"/>
                    <a:ext cx="1658541" cy="824905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3" name="Gerader Verbinder 822">
                    <a:extLst>
                      <a:ext uri="{FF2B5EF4-FFF2-40B4-BE49-F238E27FC236}">
                        <a16:creationId xmlns:a16="http://schemas.microsoft.com/office/drawing/2014/main" id="{A3544952-2FA1-1731-3055-A61D334F17A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605694" y="2163515"/>
                    <a:ext cx="1658541" cy="824905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4" name="Gerader Verbinder 823">
                    <a:extLst>
                      <a:ext uri="{FF2B5EF4-FFF2-40B4-BE49-F238E27FC236}">
                        <a16:creationId xmlns:a16="http://schemas.microsoft.com/office/drawing/2014/main" id="{7CF8EB0D-222C-2BB5-FBD4-89EBC71266E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771195" y="2317106"/>
                    <a:ext cx="1658541" cy="824905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5" name="Gerader Verbinder 824">
                    <a:extLst>
                      <a:ext uri="{FF2B5EF4-FFF2-40B4-BE49-F238E27FC236}">
                        <a16:creationId xmlns:a16="http://schemas.microsoft.com/office/drawing/2014/main" id="{A4649649-E45E-331E-C057-68DBE934AA8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940269" y="2468445"/>
                    <a:ext cx="1654968" cy="826038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6" name="Gerader Verbinder 825">
                    <a:extLst>
                      <a:ext uri="{FF2B5EF4-FFF2-40B4-BE49-F238E27FC236}">
                        <a16:creationId xmlns:a16="http://schemas.microsoft.com/office/drawing/2014/main" id="{7D42AE68-43D0-9C57-F986-28D37894D4DF}"/>
                      </a:ext>
                    </a:extLst>
                  </p:cNvPr>
                  <p:cNvCxnSpPr>
                    <a:cxnSpLocks/>
                    <a:endCxn id="399" idx="1"/>
                  </p:cNvCxnSpPr>
                  <p:nvPr/>
                </p:nvCxnSpPr>
                <p:spPr>
                  <a:xfrm flipV="1">
                    <a:off x="3102197" y="2617447"/>
                    <a:ext cx="1662750" cy="833775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7" name="Gerader Verbinder 826">
                    <a:extLst>
                      <a:ext uri="{FF2B5EF4-FFF2-40B4-BE49-F238E27FC236}">
                        <a16:creationId xmlns:a16="http://schemas.microsoft.com/office/drawing/2014/main" id="{313B6E1E-2F44-4F48-FF3C-B5DCF52B8C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935356" y="2375754"/>
                    <a:ext cx="1166841" cy="1075468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8" name="Gerader Verbinder 827">
                    <a:extLst>
                      <a:ext uri="{FF2B5EF4-FFF2-40B4-BE49-F238E27FC236}">
                        <a16:creationId xmlns:a16="http://schemas.microsoft.com/office/drawing/2014/main" id="{3705EBEE-FB83-AB91-0D6D-CB8E809FD5E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72865" y="2253475"/>
                    <a:ext cx="1166841" cy="1080657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9" name="Gerader Verbinder 828">
                    <a:extLst>
                      <a:ext uri="{FF2B5EF4-FFF2-40B4-BE49-F238E27FC236}">
                        <a16:creationId xmlns:a16="http://schemas.microsoft.com/office/drawing/2014/main" id="{B9D99449-F8E6-8CA6-942A-026033B1623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408050" y="2135960"/>
                    <a:ext cx="1166841" cy="1080657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0" name="Gerader Verbinder 829">
                    <a:extLst>
                      <a:ext uri="{FF2B5EF4-FFF2-40B4-BE49-F238E27FC236}">
                        <a16:creationId xmlns:a16="http://schemas.microsoft.com/office/drawing/2014/main" id="{6C9FD8E1-7AC9-D79A-4941-5FF7EB4EC39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645871" y="2017349"/>
                    <a:ext cx="1166841" cy="1080657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1" name="Gerader Verbinder 830">
                    <a:extLst>
                      <a:ext uri="{FF2B5EF4-FFF2-40B4-BE49-F238E27FC236}">
                        <a16:creationId xmlns:a16="http://schemas.microsoft.com/office/drawing/2014/main" id="{CCB50EDA-2357-78C9-5BA9-EAE514F95F3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883111" y="1896962"/>
                    <a:ext cx="1166841" cy="1080657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2" name="Gerader Verbinder 831">
                    <a:extLst>
                      <a:ext uri="{FF2B5EF4-FFF2-40B4-BE49-F238E27FC236}">
                        <a16:creationId xmlns:a16="http://schemas.microsoft.com/office/drawing/2014/main" id="{A49E4C33-B609-8B92-180E-115EB5BDBD0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121821" y="1780028"/>
                    <a:ext cx="1166841" cy="1080657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3" name="Gerader Verbinder 832">
                    <a:extLst>
                      <a:ext uri="{FF2B5EF4-FFF2-40B4-BE49-F238E27FC236}">
                        <a16:creationId xmlns:a16="http://schemas.microsoft.com/office/drawing/2014/main" id="{4638A896-E822-A7D7-DC7E-44EDC2DD538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60836" y="1662513"/>
                    <a:ext cx="1160620" cy="1077721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4" name="Gerader Verbinder 833">
                    <a:extLst>
                      <a:ext uri="{FF2B5EF4-FFF2-40B4-BE49-F238E27FC236}">
                        <a16:creationId xmlns:a16="http://schemas.microsoft.com/office/drawing/2014/main" id="{7CF4DA1A-D9BB-E207-DFF1-E278B2088AB2}"/>
                      </a:ext>
                    </a:extLst>
                  </p:cNvPr>
                  <p:cNvCxnSpPr>
                    <a:cxnSpLocks/>
                    <a:endCxn id="399" idx="1"/>
                  </p:cNvCxnSpPr>
                  <p:nvPr/>
                </p:nvCxnSpPr>
                <p:spPr>
                  <a:xfrm>
                    <a:off x="3599274" y="1545660"/>
                    <a:ext cx="1165673" cy="1071787"/>
                  </a:xfrm>
                  <a:prstGeom prst="line">
                    <a:avLst/>
                  </a:prstGeom>
                  <a:ln w="3175" cap="rnd">
                    <a:solidFill>
                      <a:schemeClr val="bg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53" name="Rechteck: abgerundete Ecken 15">
              <a:extLst>
                <a:ext uri="{FF2B5EF4-FFF2-40B4-BE49-F238E27FC236}">
                  <a16:creationId xmlns:a16="http://schemas.microsoft.com/office/drawing/2014/main" id="{095A6EDD-D63C-53ED-BA71-EE5786C6CE72}"/>
                </a:ext>
              </a:extLst>
            </p:cNvPr>
            <p:cNvSpPr/>
            <p:nvPr/>
          </p:nvSpPr>
          <p:spPr>
            <a:xfrm>
              <a:off x="3561964" y="4114994"/>
              <a:ext cx="1357900" cy="10183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54" name="Gruppieren 16">
              <a:extLst>
                <a:ext uri="{FF2B5EF4-FFF2-40B4-BE49-F238E27FC236}">
                  <a16:creationId xmlns:a16="http://schemas.microsoft.com/office/drawing/2014/main" id="{D47AC069-7BD4-8487-E0C5-A7F2DEB6B3D1}"/>
                </a:ext>
              </a:extLst>
            </p:cNvPr>
            <p:cNvGrpSpPr/>
            <p:nvPr/>
          </p:nvGrpSpPr>
          <p:grpSpPr>
            <a:xfrm>
              <a:off x="3572094" y="4141777"/>
              <a:ext cx="848994" cy="979696"/>
              <a:chOff x="-3669618" y="1381018"/>
              <a:chExt cx="3081065" cy="3555397"/>
            </a:xfrm>
          </p:grpSpPr>
          <p:sp>
            <p:nvSpPr>
              <p:cNvPr id="290" name="Freihandform: Form 728">
                <a:extLst>
                  <a:ext uri="{FF2B5EF4-FFF2-40B4-BE49-F238E27FC236}">
                    <a16:creationId xmlns:a16="http://schemas.microsoft.com/office/drawing/2014/main" id="{7618FB5B-305C-FE2A-4FE3-40D0DC40FA9D}"/>
                  </a:ext>
                </a:extLst>
              </p:cNvPr>
              <p:cNvSpPr/>
              <p:nvPr/>
            </p:nvSpPr>
            <p:spPr>
              <a:xfrm>
                <a:off x="-3665128" y="2857304"/>
                <a:ext cx="3076575" cy="2078037"/>
              </a:xfrm>
              <a:custGeom>
                <a:avLst/>
                <a:gdLst>
                  <a:gd name="connsiteX0" fmla="*/ 1270000 w 3076575"/>
                  <a:gd name="connsiteY0" fmla="*/ 2078037 h 2078037"/>
                  <a:gd name="connsiteX1" fmla="*/ 3076575 w 3076575"/>
                  <a:gd name="connsiteY1" fmla="*/ 1169987 h 2078037"/>
                  <a:gd name="connsiteX2" fmla="*/ 1803400 w 3076575"/>
                  <a:gd name="connsiteY2" fmla="*/ 0 h 2078037"/>
                  <a:gd name="connsiteX3" fmla="*/ 0 w 3076575"/>
                  <a:gd name="connsiteY3" fmla="*/ 901700 h 2078037"/>
                  <a:gd name="connsiteX4" fmla="*/ 1270000 w 3076575"/>
                  <a:gd name="connsiteY4" fmla="*/ 2078037 h 207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6575" h="2078037">
                    <a:moveTo>
                      <a:pt x="1270000" y="2078037"/>
                    </a:moveTo>
                    <a:lnTo>
                      <a:pt x="3076575" y="1169987"/>
                    </a:lnTo>
                    <a:lnTo>
                      <a:pt x="1803400" y="0"/>
                    </a:lnTo>
                    <a:lnTo>
                      <a:pt x="0" y="901700"/>
                    </a:lnTo>
                    <a:lnTo>
                      <a:pt x="1270000" y="2078037"/>
                    </a:lnTo>
                    <a:close/>
                  </a:path>
                </a:pathLst>
              </a:custGeom>
              <a:solidFill>
                <a:srgbClr val="5C9FC9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291" name="Freihandform: Form 729">
                <a:extLst>
                  <a:ext uri="{FF2B5EF4-FFF2-40B4-BE49-F238E27FC236}">
                    <a16:creationId xmlns:a16="http://schemas.microsoft.com/office/drawing/2014/main" id="{534A5124-FE5D-0513-A9D8-461C58513E58}"/>
                  </a:ext>
                </a:extLst>
              </p:cNvPr>
              <p:cNvSpPr/>
              <p:nvPr/>
            </p:nvSpPr>
            <p:spPr>
              <a:xfrm>
                <a:off x="-3485907" y="3550998"/>
                <a:ext cx="1327326" cy="886254"/>
              </a:xfrm>
              <a:custGeom>
                <a:avLst/>
                <a:gdLst>
                  <a:gd name="connsiteX0" fmla="*/ 0 w 1220787"/>
                  <a:gd name="connsiteY0" fmla="*/ 354013 h 812800"/>
                  <a:gd name="connsiteX1" fmla="*/ 720725 w 1220787"/>
                  <a:gd name="connsiteY1" fmla="*/ 0 h 812800"/>
                  <a:gd name="connsiteX2" fmla="*/ 1220787 w 1220787"/>
                  <a:gd name="connsiteY2" fmla="*/ 461963 h 812800"/>
                  <a:gd name="connsiteX3" fmla="*/ 504825 w 1220787"/>
                  <a:gd name="connsiteY3" fmla="*/ 812800 h 812800"/>
                  <a:gd name="connsiteX4" fmla="*/ 0 w 1220787"/>
                  <a:gd name="connsiteY4" fmla="*/ 354013 h 81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0787" h="812800">
                    <a:moveTo>
                      <a:pt x="0" y="354013"/>
                    </a:moveTo>
                    <a:lnTo>
                      <a:pt x="720725" y="0"/>
                    </a:lnTo>
                    <a:lnTo>
                      <a:pt x="1220787" y="461963"/>
                    </a:lnTo>
                    <a:lnTo>
                      <a:pt x="504825" y="812800"/>
                    </a:lnTo>
                    <a:lnTo>
                      <a:pt x="0" y="354013"/>
                    </a:lnTo>
                    <a:close/>
                  </a:path>
                </a:pathLst>
              </a:custGeom>
              <a:solidFill>
                <a:srgbClr val="2C628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92500" lnSpcReduction="20000"/>
              </a:bodyPr>
              <a:lstStyle/>
              <a:p>
                <a:pPr algn="ctr"/>
                <a:endParaRPr lang="en-US" sz="1350"/>
              </a:p>
            </p:txBody>
          </p:sp>
          <p:cxnSp>
            <p:nvCxnSpPr>
              <p:cNvPr id="292" name="Gerader Verbinder 730">
                <a:extLst>
                  <a:ext uri="{FF2B5EF4-FFF2-40B4-BE49-F238E27FC236}">
                    <a16:creationId xmlns:a16="http://schemas.microsoft.com/office/drawing/2014/main" id="{341363F8-3BA0-FA94-5FCF-C885D0AE9BD8}"/>
                  </a:ext>
                </a:extLst>
              </p:cNvPr>
              <p:cNvCxnSpPr>
                <a:cxnSpLocks/>
                <a:stCxn id="297" idx="0"/>
                <a:endCxn id="291" idx="0"/>
              </p:cNvCxnSpPr>
              <p:nvPr/>
            </p:nvCxnSpPr>
            <p:spPr>
              <a:xfrm flipH="1">
                <a:off x="-3485907" y="2192955"/>
                <a:ext cx="315939" cy="1744049"/>
              </a:xfrm>
              <a:prstGeom prst="line">
                <a:avLst/>
              </a:prstGeom>
              <a:ln w="952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Gerader Verbinder 731">
                <a:extLst>
                  <a:ext uri="{FF2B5EF4-FFF2-40B4-BE49-F238E27FC236}">
                    <a16:creationId xmlns:a16="http://schemas.microsoft.com/office/drawing/2014/main" id="{8341F4E9-A26C-6083-6D78-F9C29914756C}"/>
                  </a:ext>
                </a:extLst>
              </p:cNvPr>
              <p:cNvCxnSpPr>
                <a:cxnSpLocks/>
                <a:stCxn id="297" idx="3"/>
                <a:endCxn id="291" idx="3"/>
              </p:cNvCxnSpPr>
              <p:nvPr/>
            </p:nvCxnSpPr>
            <p:spPr>
              <a:xfrm>
                <a:off x="-2988734" y="2365970"/>
                <a:ext cx="51708" cy="2071282"/>
              </a:xfrm>
              <a:prstGeom prst="line">
                <a:avLst/>
              </a:prstGeom>
              <a:ln w="952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Gerader Verbinder 732">
                <a:extLst>
                  <a:ext uri="{FF2B5EF4-FFF2-40B4-BE49-F238E27FC236}">
                    <a16:creationId xmlns:a16="http://schemas.microsoft.com/office/drawing/2014/main" id="{1B068124-BE25-80CF-E900-D988175CD38A}"/>
                  </a:ext>
                </a:extLst>
              </p:cNvPr>
              <p:cNvCxnSpPr>
                <a:cxnSpLocks/>
                <a:endCxn id="291" idx="2"/>
              </p:cNvCxnSpPr>
              <p:nvPr/>
            </p:nvCxnSpPr>
            <p:spPr>
              <a:xfrm>
                <a:off x="-2721196" y="2213180"/>
                <a:ext cx="562616" cy="1841529"/>
              </a:xfrm>
              <a:prstGeom prst="line">
                <a:avLst/>
              </a:prstGeom>
              <a:ln w="952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Gerader Verbinder 733">
                <a:extLst>
                  <a:ext uri="{FF2B5EF4-FFF2-40B4-BE49-F238E27FC236}">
                    <a16:creationId xmlns:a16="http://schemas.microsoft.com/office/drawing/2014/main" id="{B552F412-3054-C56D-5971-8AA6F5E403F9}"/>
                  </a:ext>
                </a:extLst>
              </p:cNvPr>
              <p:cNvCxnSpPr>
                <a:cxnSpLocks/>
                <a:stCxn id="297" idx="1"/>
                <a:endCxn id="291" idx="1"/>
              </p:cNvCxnSpPr>
              <p:nvPr/>
            </p:nvCxnSpPr>
            <p:spPr>
              <a:xfrm>
                <a:off x="-2900705" y="2059340"/>
                <a:ext cx="198421" cy="1491658"/>
              </a:xfrm>
              <a:prstGeom prst="line">
                <a:avLst/>
              </a:prstGeom>
              <a:ln w="952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6" name="Freihandform: Form 734">
                <a:extLst>
                  <a:ext uri="{FF2B5EF4-FFF2-40B4-BE49-F238E27FC236}">
                    <a16:creationId xmlns:a16="http://schemas.microsoft.com/office/drawing/2014/main" id="{12FD91DA-D412-2776-0769-C71B0FF5C5F7}"/>
                  </a:ext>
                </a:extLst>
              </p:cNvPr>
              <p:cNvSpPr/>
              <p:nvPr/>
            </p:nvSpPr>
            <p:spPr>
              <a:xfrm>
                <a:off x="-3345977" y="1381018"/>
                <a:ext cx="2186896" cy="1485167"/>
              </a:xfrm>
              <a:custGeom>
                <a:avLst/>
                <a:gdLst>
                  <a:gd name="connsiteX0" fmla="*/ 0 w 2011363"/>
                  <a:gd name="connsiteY0" fmla="*/ 588963 h 1362075"/>
                  <a:gd name="connsiteX1" fmla="*/ 1189038 w 2011363"/>
                  <a:gd name="connsiteY1" fmla="*/ 0 h 1362075"/>
                  <a:gd name="connsiteX2" fmla="*/ 2011363 w 2011363"/>
                  <a:gd name="connsiteY2" fmla="*/ 769938 h 1362075"/>
                  <a:gd name="connsiteX3" fmla="*/ 838200 w 2011363"/>
                  <a:gd name="connsiteY3" fmla="*/ 1362075 h 1362075"/>
                  <a:gd name="connsiteX4" fmla="*/ 0 w 2011363"/>
                  <a:gd name="connsiteY4" fmla="*/ 588963 h 1362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1363" h="1362075">
                    <a:moveTo>
                      <a:pt x="0" y="588963"/>
                    </a:moveTo>
                    <a:lnTo>
                      <a:pt x="1189038" y="0"/>
                    </a:lnTo>
                    <a:lnTo>
                      <a:pt x="2011363" y="769938"/>
                    </a:lnTo>
                    <a:lnTo>
                      <a:pt x="838200" y="1362075"/>
                    </a:lnTo>
                    <a:lnTo>
                      <a:pt x="0" y="588963"/>
                    </a:lnTo>
                    <a:close/>
                  </a:path>
                </a:pathLst>
              </a:custGeom>
              <a:solidFill>
                <a:srgbClr val="BDBEC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297" name="Freihandform: Form 735">
                <a:extLst>
                  <a:ext uri="{FF2B5EF4-FFF2-40B4-BE49-F238E27FC236}">
                    <a16:creationId xmlns:a16="http://schemas.microsoft.com/office/drawing/2014/main" id="{C5CD5835-06EF-3696-7804-6A3E98AD7462}"/>
                  </a:ext>
                </a:extLst>
              </p:cNvPr>
              <p:cNvSpPr/>
              <p:nvPr/>
            </p:nvSpPr>
            <p:spPr>
              <a:xfrm>
                <a:off x="-3169967" y="2059340"/>
                <a:ext cx="448771" cy="306630"/>
              </a:xfrm>
              <a:custGeom>
                <a:avLst/>
                <a:gdLst>
                  <a:gd name="connsiteX0" fmla="*/ 0 w 412750"/>
                  <a:gd name="connsiteY0" fmla="*/ 123825 h 284162"/>
                  <a:gd name="connsiteX1" fmla="*/ 247650 w 412750"/>
                  <a:gd name="connsiteY1" fmla="*/ 0 h 284162"/>
                  <a:gd name="connsiteX2" fmla="*/ 412750 w 412750"/>
                  <a:gd name="connsiteY2" fmla="*/ 163512 h 284162"/>
                  <a:gd name="connsiteX3" fmla="*/ 166687 w 412750"/>
                  <a:gd name="connsiteY3" fmla="*/ 284162 h 284162"/>
                  <a:gd name="connsiteX4" fmla="*/ 0 w 412750"/>
                  <a:gd name="connsiteY4" fmla="*/ 123825 h 284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2750" h="284162">
                    <a:moveTo>
                      <a:pt x="0" y="123825"/>
                    </a:moveTo>
                    <a:lnTo>
                      <a:pt x="247650" y="0"/>
                    </a:lnTo>
                    <a:lnTo>
                      <a:pt x="412750" y="163512"/>
                    </a:lnTo>
                    <a:lnTo>
                      <a:pt x="166687" y="284162"/>
                    </a:lnTo>
                    <a:lnTo>
                      <a:pt x="0" y="123825"/>
                    </a:lnTo>
                    <a:close/>
                  </a:path>
                </a:pathLst>
              </a:custGeom>
              <a:solidFill>
                <a:srgbClr val="87898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endParaRPr lang="en-US" sz="1350"/>
              </a:p>
            </p:txBody>
          </p:sp>
          <p:grpSp>
            <p:nvGrpSpPr>
              <p:cNvPr id="298" name="Gruppieren 736">
                <a:extLst>
                  <a:ext uri="{FF2B5EF4-FFF2-40B4-BE49-F238E27FC236}">
                    <a16:creationId xmlns:a16="http://schemas.microsoft.com/office/drawing/2014/main" id="{F5BAC370-C60F-C978-7CF0-769DA5BF3A28}"/>
                  </a:ext>
                </a:extLst>
              </p:cNvPr>
              <p:cNvGrpSpPr/>
              <p:nvPr/>
            </p:nvGrpSpPr>
            <p:grpSpPr>
              <a:xfrm>
                <a:off x="-3348566" y="1382317"/>
                <a:ext cx="2199410" cy="1491658"/>
                <a:chOff x="2226469" y="191691"/>
                <a:chExt cx="2022872" cy="1368028"/>
              </a:xfrm>
            </p:grpSpPr>
            <p:cxnSp>
              <p:nvCxnSpPr>
                <p:cNvPr id="381" name="Gerader Verbinder 754">
                  <a:extLst>
                    <a:ext uri="{FF2B5EF4-FFF2-40B4-BE49-F238E27FC236}">
                      <a16:creationId xmlns:a16="http://schemas.microsoft.com/office/drawing/2014/main" id="{1B16551C-357A-9A0D-8BF8-942B33B769DC}"/>
                    </a:ext>
                  </a:extLst>
                </p:cNvPr>
                <p:cNvCxnSpPr/>
                <p:nvPr/>
              </p:nvCxnSpPr>
              <p:spPr>
                <a:xfrm flipV="1">
                  <a:off x="2226469" y="191691"/>
                  <a:ext cx="1187053" cy="594122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2" name="Gerader Verbinder 755">
                  <a:extLst>
                    <a:ext uri="{FF2B5EF4-FFF2-40B4-BE49-F238E27FC236}">
                      <a16:creationId xmlns:a16="http://schemas.microsoft.com/office/drawing/2014/main" id="{1D88F75A-BF4C-EF81-2D19-7AF21BD909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394347" y="344836"/>
                  <a:ext cx="1178124" cy="59337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7" name="Gerader Verbinder 756">
                  <a:extLst>
                    <a:ext uri="{FF2B5EF4-FFF2-40B4-BE49-F238E27FC236}">
                      <a16:creationId xmlns:a16="http://schemas.microsoft.com/office/drawing/2014/main" id="{55C97594-B12A-5A36-9203-D42B89ECDC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62225" y="502444"/>
                  <a:ext cx="1187053" cy="588169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8" name="Gerader Verbinder 757">
                  <a:extLst>
                    <a:ext uri="{FF2B5EF4-FFF2-40B4-BE49-F238E27FC236}">
                      <a16:creationId xmlns:a16="http://schemas.microsoft.com/office/drawing/2014/main" id="{852977CA-8185-F690-B471-1D536E093E98}"/>
                    </a:ext>
                  </a:extLst>
                </p:cNvPr>
                <p:cNvCxnSpPr/>
                <p:nvPr/>
              </p:nvCxnSpPr>
              <p:spPr>
                <a:xfrm flipV="1">
                  <a:off x="2728912" y="654844"/>
                  <a:ext cx="1187053" cy="594122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9" name="Gerader Verbinder 758">
                  <a:extLst>
                    <a:ext uri="{FF2B5EF4-FFF2-40B4-BE49-F238E27FC236}">
                      <a16:creationId xmlns:a16="http://schemas.microsoft.com/office/drawing/2014/main" id="{5474D815-5820-B3BF-52F1-9B6E3FBBE1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907506" y="812602"/>
                  <a:ext cx="1166813" cy="591146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0" name="Gerader Verbinder 759">
                  <a:extLst>
                    <a:ext uri="{FF2B5EF4-FFF2-40B4-BE49-F238E27FC236}">
                      <a16:creationId xmlns:a16="http://schemas.microsoft.com/office/drawing/2014/main" id="{05C0975A-6753-38AE-B672-E25E38D6AA6E}"/>
                    </a:ext>
                  </a:extLst>
                </p:cNvPr>
                <p:cNvCxnSpPr/>
                <p:nvPr/>
              </p:nvCxnSpPr>
              <p:spPr>
                <a:xfrm flipV="1">
                  <a:off x="3062288" y="965597"/>
                  <a:ext cx="1187053" cy="594122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1" name="Gerader Verbinder 760">
                  <a:extLst>
                    <a:ext uri="{FF2B5EF4-FFF2-40B4-BE49-F238E27FC236}">
                      <a16:creationId xmlns:a16="http://schemas.microsoft.com/office/drawing/2014/main" id="{52A7A9C7-C4F5-1F7D-A97F-E3AFE42D6A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226469" y="785813"/>
                  <a:ext cx="835819" cy="773906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2" name="Gerader Verbinder 761">
                  <a:extLst>
                    <a:ext uri="{FF2B5EF4-FFF2-40B4-BE49-F238E27FC236}">
                      <a16:creationId xmlns:a16="http://schemas.microsoft.com/office/drawing/2014/main" id="{D2F65138-ED3B-865B-36F5-823CBEDAD8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413522" y="191691"/>
                  <a:ext cx="835819" cy="773906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3" name="Gerader Verbinder 762">
                  <a:extLst>
                    <a:ext uri="{FF2B5EF4-FFF2-40B4-BE49-F238E27FC236}">
                      <a16:creationId xmlns:a16="http://schemas.microsoft.com/office/drawing/2014/main" id="{54119678-E17C-A20B-469A-228EFB0518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476500" y="670323"/>
                  <a:ext cx="823317" cy="760749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4" name="Gerader Verbinder 763">
                  <a:extLst>
                    <a:ext uri="{FF2B5EF4-FFF2-40B4-BE49-F238E27FC236}">
                      <a16:creationId xmlns:a16="http://schemas.microsoft.com/office/drawing/2014/main" id="{54D59459-0689-8C24-7F0F-932A7F39A5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07482" y="553344"/>
                  <a:ext cx="826292" cy="764119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5" name="Gerader Verbinder 764">
                  <a:extLst>
                    <a:ext uri="{FF2B5EF4-FFF2-40B4-BE49-F238E27FC236}">
                      <a16:creationId xmlns:a16="http://schemas.microsoft.com/office/drawing/2014/main" id="{EA2ED98D-C77D-4CBD-6BB5-9BACE7D554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945011" y="434281"/>
                  <a:ext cx="825697" cy="76634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6" name="Gerader Verbinder 765">
                  <a:extLst>
                    <a:ext uri="{FF2B5EF4-FFF2-40B4-BE49-F238E27FC236}">
                      <a16:creationId xmlns:a16="http://schemas.microsoft.com/office/drawing/2014/main" id="{26D9C767-482E-16C2-AB13-15BE5F6EA3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182540" y="318047"/>
                  <a:ext cx="825697" cy="76360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9" name="Gruppieren 737">
                <a:extLst>
                  <a:ext uri="{FF2B5EF4-FFF2-40B4-BE49-F238E27FC236}">
                    <a16:creationId xmlns:a16="http://schemas.microsoft.com/office/drawing/2014/main" id="{101F5B88-7993-A43F-471C-A57BAF596D9D}"/>
                  </a:ext>
                </a:extLst>
              </p:cNvPr>
              <p:cNvGrpSpPr/>
              <p:nvPr/>
            </p:nvGrpSpPr>
            <p:grpSpPr>
              <a:xfrm>
                <a:off x="-3669618" y="2858645"/>
                <a:ext cx="3081065" cy="2077770"/>
                <a:chOff x="1931186" y="1545660"/>
                <a:chExt cx="2833761" cy="1905562"/>
              </a:xfrm>
            </p:grpSpPr>
            <p:cxnSp>
              <p:nvCxnSpPr>
                <p:cNvPr id="300" name="Gerader Verbinder 738">
                  <a:extLst>
                    <a:ext uri="{FF2B5EF4-FFF2-40B4-BE49-F238E27FC236}">
                      <a16:creationId xmlns:a16="http://schemas.microsoft.com/office/drawing/2014/main" id="{E912D73C-DBEF-7926-A1DD-4B04592968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31186" y="1545660"/>
                  <a:ext cx="1660929" cy="824905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Gerader Verbinder 739">
                  <a:extLst>
                    <a:ext uri="{FF2B5EF4-FFF2-40B4-BE49-F238E27FC236}">
                      <a16:creationId xmlns:a16="http://schemas.microsoft.com/office/drawing/2014/main" id="{3DB555BE-499A-8DF1-9A4E-73336DC0C7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105620" y="1701554"/>
                  <a:ext cx="1658541" cy="824905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2" name="Gerader Verbinder 740">
                  <a:extLst>
                    <a:ext uri="{FF2B5EF4-FFF2-40B4-BE49-F238E27FC236}">
                      <a16:creationId xmlns:a16="http://schemas.microsoft.com/office/drawing/2014/main" id="{2F7507C0-7287-9EFA-A94B-626C8E12DD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269930" y="1856333"/>
                  <a:ext cx="1658541" cy="824905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Gerader Verbinder 741">
                  <a:extLst>
                    <a:ext uri="{FF2B5EF4-FFF2-40B4-BE49-F238E27FC236}">
                      <a16:creationId xmlns:a16="http://schemas.microsoft.com/office/drawing/2014/main" id="{664D0263-F5E8-F3EE-992C-DF00E51D4C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440194" y="2008733"/>
                  <a:ext cx="1658541" cy="824905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4" name="Gerader Verbinder 742">
                  <a:extLst>
                    <a:ext uri="{FF2B5EF4-FFF2-40B4-BE49-F238E27FC236}">
                      <a16:creationId xmlns:a16="http://schemas.microsoft.com/office/drawing/2014/main" id="{FFADF99F-28AE-9E8C-840E-AC54712D9D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05694" y="2163515"/>
                  <a:ext cx="1658541" cy="824905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Gerader Verbinder 743">
                  <a:extLst>
                    <a:ext uri="{FF2B5EF4-FFF2-40B4-BE49-F238E27FC236}">
                      <a16:creationId xmlns:a16="http://schemas.microsoft.com/office/drawing/2014/main" id="{6298D117-3B8C-E3A0-533C-755D1A8685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771195" y="2317106"/>
                  <a:ext cx="1658541" cy="824905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6" name="Gerader Verbinder 744">
                  <a:extLst>
                    <a:ext uri="{FF2B5EF4-FFF2-40B4-BE49-F238E27FC236}">
                      <a16:creationId xmlns:a16="http://schemas.microsoft.com/office/drawing/2014/main" id="{E73342EF-4D92-78EB-0A15-8A1E32F9C8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940269" y="2468445"/>
                  <a:ext cx="1654968" cy="826038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Gerader Verbinder 745">
                  <a:extLst>
                    <a:ext uri="{FF2B5EF4-FFF2-40B4-BE49-F238E27FC236}">
                      <a16:creationId xmlns:a16="http://schemas.microsoft.com/office/drawing/2014/main" id="{9F8371FF-B126-519E-6E60-4D8BA42D3E1B}"/>
                    </a:ext>
                  </a:extLst>
                </p:cNvPr>
                <p:cNvCxnSpPr>
                  <a:cxnSpLocks/>
                  <a:endCxn id="290" idx="1"/>
                </p:cNvCxnSpPr>
                <p:nvPr/>
              </p:nvCxnSpPr>
              <p:spPr>
                <a:xfrm flipV="1">
                  <a:off x="3102197" y="2617447"/>
                  <a:ext cx="1662750" cy="833775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" name="Gerader Verbinder 746">
                  <a:extLst>
                    <a:ext uri="{FF2B5EF4-FFF2-40B4-BE49-F238E27FC236}">
                      <a16:creationId xmlns:a16="http://schemas.microsoft.com/office/drawing/2014/main" id="{A309FFB1-9CFB-D0E9-F6C0-88E4EFCAB7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35356" y="2375754"/>
                  <a:ext cx="1166841" cy="1075468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9" name="Gerader Verbinder 747">
                  <a:extLst>
                    <a:ext uri="{FF2B5EF4-FFF2-40B4-BE49-F238E27FC236}">
                      <a16:creationId xmlns:a16="http://schemas.microsoft.com/office/drawing/2014/main" id="{94BC1D4A-34A2-00F9-4E8C-A678A1B78E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72865" y="2253475"/>
                  <a:ext cx="1166841" cy="108065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1" name="Gerader Verbinder 748">
                  <a:extLst>
                    <a:ext uri="{FF2B5EF4-FFF2-40B4-BE49-F238E27FC236}">
                      <a16:creationId xmlns:a16="http://schemas.microsoft.com/office/drawing/2014/main" id="{520FEF69-2830-60FE-DC85-F590906EAF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08050" y="2135960"/>
                  <a:ext cx="1166841" cy="108065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4" name="Gerader Verbinder 749">
                  <a:extLst>
                    <a:ext uri="{FF2B5EF4-FFF2-40B4-BE49-F238E27FC236}">
                      <a16:creationId xmlns:a16="http://schemas.microsoft.com/office/drawing/2014/main" id="{E84B8C74-DB4D-5DD3-29F2-144FC33FA9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45871" y="2017349"/>
                  <a:ext cx="1166841" cy="108065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5" name="Gerader Verbinder 750">
                  <a:extLst>
                    <a:ext uri="{FF2B5EF4-FFF2-40B4-BE49-F238E27FC236}">
                      <a16:creationId xmlns:a16="http://schemas.microsoft.com/office/drawing/2014/main" id="{3D5466D2-9B0E-58BE-FF0B-F4CFFA2DC6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83111" y="1896962"/>
                  <a:ext cx="1166841" cy="108065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7" name="Gerader Verbinder 751">
                  <a:extLst>
                    <a:ext uri="{FF2B5EF4-FFF2-40B4-BE49-F238E27FC236}">
                      <a16:creationId xmlns:a16="http://schemas.microsoft.com/office/drawing/2014/main" id="{4B15E832-1DF2-6949-8E05-081107A9EA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21821" y="1780028"/>
                  <a:ext cx="1166841" cy="108065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9" name="Gerader Verbinder 752">
                  <a:extLst>
                    <a:ext uri="{FF2B5EF4-FFF2-40B4-BE49-F238E27FC236}">
                      <a16:creationId xmlns:a16="http://schemas.microsoft.com/office/drawing/2014/main" id="{80E174C7-3330-013C-30AB-74FD0874E9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60836" y="1662513"/>
                  <a:ext cx="1160620" cy="1077721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0" name="Gerader Verbinder 753">
                  <a:extLst>
                    <a:ext uri="{FF2B5EF4-FFF2-40B4-BE49-F238E27FC236}">
                      <a16:creationId xmlns:a16="http://schemas.microsoft.com/office/drawing/2014/main" id="{D9298B72-206E-DBB7-5593-EEF187A925F8}"/>
                    </a:ext>
                  </a:extLst>
                </p:cNvPr>
                <p:cNvCxnSpPr>
                  <a:cxnSpLocks/>
                  <a:endCxn id="290" idx="1"/>
                </p:cNvCxnSpPr>
                <p:nvPr/>
              </p:nvCxnSpPr>
              <p:spPr>
                <a:xfrm>
                  <a:off x="3599274" y="1545660"/>
                  <a:ext cx="1165673" cy="107178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5" name="Gruppieren 17">
              <a:extLst>
                <a:ext uri="{FF2B5EF4-FFF2-40B4-BE49-F238E27FC236}">
                  <a16:creationId xmlns:a16="http://schemas.microsoft.com/office/drawing/2014/main" id="{628C536F-6B15-147F-3C56-0280557A6338}"/>
                </a:ext>
              </a:extLst>
            </p:cNvPr>
            <p:cNvGrpSpPr/>
            <p:nvPr/>
          </p:nvGrpSpPr>
          <p:grpSpPr>
            <a:xfrm>
              <a:off x="4311609" y="4182211"/>
              <a:ext cx="524753" cy="521447"/>
              <a:chOff x="9801813" y="1657129"/>
              <a:chExt cx="850252" cy="844896"/>
            </a:xfrm>
          </p:grpSpPr>
          <p:sp>
            <p:nvSpPr>
              <p:cNvPr id="279" name="Ellipse 717">
                <a:extLst>
                  <a:ext uri="{FF2B5EF4-FFF2-40B4-BE49-F238E27FC236}">
                    <a16:creationId xmlns:a16="http://schemas.microsoft.com/office/drawing/2014/main" id="{A0FD91BD-8DBC-F6FC-A3C7-EBB5610A0006}"/>
                  </a:ext>
                </a:extLst>
              </p:cNvPr>
              <p:cNvSpPr/>
              <p:nvPr/>
            </p:nvSpPr>
            <p:spPr>
              <a:xfrm>
                <a:off x="10187454" y="1657129"/>
                <a:ext cx="167122" cy="16712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280" name="Ellipse 718">
                <a:extLst>
                  <a:ext uri="{FF2B5EF4-FFF2-40B4-BE49-F238E27FC236}">
                    <a16:creationId xmlns:a16="http://schemas.microsoft.com/office/drawing/2014/main" id="{8354FB04-6FC8-FD5E-AD80-2049A015420C}"/>
                  </a:ext>
                </a:extLst>
              </p:cNvPr>
              <p:cNvSpPr/>
              <p:nvPr/>
            </p:nvSpPr>
            <p:spPr>
              <a:xfrm>
                <a:off x="9955800" y="1984209"/>
                <a:ext cx="167122" cy="16712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281" name="Ellipse 719">
                <a:extLst>
                  <a:ext uri="{FF2B5EF4-FFF2-40B4-BE49-F238E27FC236}">
                    <a16:creationId xmlns:a16="http://schemas.microsoft.com/office/drawing/2014/main" id="{B446D354-208C-BD37-24A8-67376A9493E7}"/>
                  </a:ext>
                </a:extLst>
              </p:cNvPr>
              <p:cNvSpPr/>
              <p:nvPr/>
            </p:nvSpPr>
            <p:spPr>
              <a:xfrm>
                <a:off x="10371686" y="1978923"/>
                <a:ext cx="167122" cy="16712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282" name="Ellipse 720">
                <a:extLst>
                  <a:ext uri="{FF2B5EF4-FFF2-40B4-BE49-F238E27FC236}">
                    <a16:creationId xmlns:a16="http://schemas.microsoft.com/office/drawing/2014/main" id="{CFF134E3-7386-6DA9-8032-34B5152D4ABA}"/>
                  </a:ext>
                </a:extLst>
              </p:cNvPr>
              <p:cNvSpPr/>
              <p:nvPr/>
            </p:nvSpPr>
            <p:spPr>
              <a:xfrm>
                <a:off x="9801813" y="2334903"/>
                <a:ext cx="167122" cy="16712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283" name="Ellipse 721">
                <a:extLst>
                  <a:ext uri="{FF2B5EF4-FFF2-40B4-BE49-F238E27FC236}">
                    <a16:creationId xmlns:a16="http://schemas.microsoft.com/office/drawing/2014/main" id="{197A4A99-35B8-C3C9-1B80-6E5B7236A556}"/>
                  </a:ext>
                </a:extLst>
              </p:cNvPr>
              <p:cNvSpPr/>
              <p:nvPr/>
            </p:nvSpPr>
            <p:spPr>
              <a:xfrm>
                <a:off x="10140365" y="2334903"/>
                <a:ext cx="167122" cy="16712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284" name="Ellipse 722">
                <a:extLst>
                  <a:ext uri="{FF2B5EF4-FFF2-40B4-BE49-F238E27FC236}">
                    <a16:creationId xmlns:a16="http://schemas.microsoft.com/office/drawing/2014/main" id="{C1A0D0FE-FA4A-EEB6-FC35-64B5C5AB73A1}"/>
                  </a:ext>
                </a:extLst>
              </p:cNvPr>
              <p:cNvSpPr/>
              <p:nvPr/>
            </p:nvSpPr>
            <p:spPr>
              <a:xfrm>
                <a:off x="10484943" y="2330224"/>
                <a:ext cx="167122" cy="16712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endParaRPr lang="en-US" sz="1350"/>
              </a:p>
            </p:txBody>
          </p:sp>
          <p:cxnSp>
            <p:nvCxnSpPr>
              <p:cNvPr id="285" name="Verbinder: gewinkelt 723">
                <a:extLst>
                  <a:ext uri="{FF2B5EF4-FFF2-40B4-BE49-F238E27FC236}">
                    <a16:creationId xmlns:a16="http://schemas.microsoft.com/office/drawing/2014/main" id="{AF9F51C4-9606-0F24-0A72-F93DF39D3A65}"/>
                  </a:ext>
                </a:extLst>
              </p:cNvPr>
              <p:cNvCxnSpPr>
                <a:cxnSpLocks/>
                <a:stCxn id="279" idx="4"/>
                <a:endCxn id="280" idx="0"/>
              </p:cNvCxnSpPr>
              <p:nvPr/>
            </p:nvCxnSpPr>
            <p:spPr>
              <a:xfrm rot="5400000">
                <a:off x="10075209" y="1788403"/>
                <a:ext cx="159958" cy="231654"/>
              </a:xfrm>
              <a:prstGeom prst="bentConnector3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Verbinder: gewinkelt 724">
                <a:extLst>
                  <a:ext uri="{FF2B5EF4-FFF2-40B4-BE49-F238E27FC236}">
                    <a16:creationId xmlns:a16="http://schemas.microsoft.com/office/drawing/2014/main" id="{DD01130D-DA16-E089-11EF-DAEB7071860C}"/>
                  </a:ext>
                </a:extLst>
              </p:cNvPr>
              <p:cNvCxnSpPr>
                <a:cxnSpLocks/>
                <a:stCxn id="281" idx="0"/>
                <a:endCxn id="279" idx="4"/>
              </p:cNvCxnSpPr>
              <p:nvPr/>
            </p:nvCxnSpPr>
            <p:spPr>
              <a:xfrm rot="16200000" flipV="1">
                <a:off x="10285795" y="1809471"/>
                <a:ext cx="154672" cy="184232"/>
              </a:xfrm>
              <a:prstGeom prst="bentConnector3">
                <a:avLst>
                  <a:gd name="adj1" fmla="val 50000"/>
                </a:avLst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Verbinder: gewinkelt 725">
                <a:extLst>
                  <a:ext uri="{FF2B5EF4-FFF2-40B4-BE49-F238E27FC236}">
                    <a16:creationId xmlns:a16="http://schemas.microsoft.com/office/drawing/2014/main" id="{920079FB-CE0C-971E-D509-39BA9DBE9D70}"/>
                  </a:ext>
                </a:extLst>
              </p:cNvPr>
              <p:cNvCxnSpPr>
                <a:cxnSpLocks/>
                <a:stCxn id="280" idx="4"/>
                <a:endCxn id="282" idx="0"/>
              </p:cNvCxnSpPr>
              <p:nvPr/>
            </p:nvCxnSpPr>
            <p:spPr>
              <a:xfrm rot="5400000">
                <a:off x="9870582" y="2166124"/>
                <a:ext cx="183572" cy="153987"/>
              </a:xfrm>
              <a:prstGeom prst="bentConnector3">
                <a:avLst>
                  <a:gd name="adj1" fmla="val 50000"/>
                </a:avLst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Verbinder: gewinkelt 726">
                <a:extLst>
                  <a:ext uri="{FF2B5EF4-FFF2-40B4-BE49-F238E27FC236}">
                    <a16:creationId xmlns:a16="http://schemas.microsoft.com/office/drawing/2014/main" id="{5A630965-EADA-6604-549C-E6F965FE7A7B}"/>
                  </a:ext>
                </a:extLst>
              </p:cNvPr>
              <p:cNvCxnSpPr>
                <a:cxnSpLocks/>
                <a:stCxn id="280" idx="4"/>
                <a:endCxn id="283" idx="0"/>
              </p:cNvCxnSpPr>
              <p:nvPr/>
            </p:nvCxnSpPr>
            <p:spPr>
              <a:xfrm rot="16200000" flipH="1">
                <a:off x="10039857" y="2150834"/>
                <a:ext cx="183572" cy="184565"/>
              </a:xfrm>
              <a:prstGeom prst="bentConnector3">
                <a:avLst>
                  <a:gd name="adj1" fmla="val 50000"/>
                </a:avLst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Verbinder: gewinkelt 727">
                <a:extLst>
                  <a:ext uri="{FF2B5EF4-FFF2-40B4-BE49-F238E27FC236}">
                    <a16:creationId xmlns:a16="http://schemas.microsoft.com/office/drawing/2014/main" id="{5667E98A-1903-E8AD-58C5-9C013DC2C4F1}"/>
                  </a:ext>
                </a:extLst>
              </p:cNvPr>
              <p:cNvCxnSpPr>
                <a:cxnSpLocks/>
                <a:stCxn id="281" idx="4"/>
                <a:endCxn id="284" idx="0"/>
              </p:cNvCxnSpPr>
              <p:nvPr/>
            </p:nvCxnSpPr>
            <p:spPr>
              <a:xfrm rot="16200000" flipH="1">
                <a:off x="10419786" y="2181505"/>
                <a:ext cx="184179" cy="113257"/>
              </a:xfrm>
              <a:prstGeom prst="bentConnector3">
                <a:avLst>
                  <a:gd name="adj1" fmla="val 50000"/>
                </a:avLst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feld 20">
                  <a:extLst>
                    <a:ext uri="{FF2B5EF4-FFF2-40B4-BE49-F238E27FC236}">
                      <a16:creationId xmlns:a16="http://schemas.microsoft.com/office/drawing/2014/main" id="{8D7A4F24-673B-52D0-78BD-9DAA123EEC1C}"/>
                    </a:ext>
                  </a:extLst>
                </p:cNvPr>
                <p:cNvSpPr txBox="1"/>
                <p:nvPr/>
              </p:nvSpPr>
              <p:spPr>
                <a:xfrm>
                  <a:off x="3401274" y="5296251"/>
                  <a:ext cx="1202630" cy="379312"/>
                </a:xfrm>
                <a:prstGeom prst="rect">
                  <a:avLst/>
                </a:prstGeom>
                <a:noFill/>
              </p:spPr>
              <p:txBody>
                <a:bodyPr wrap="square">
                  <a:no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de-DE" sz="140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~2 /</m:t>
                      </m:r>
                    </m:oMath>
                  </a14:m>
                  <a:r>
                    <a:rPr lang="en-US" sz="1400" dirty="0">
                      <a:solidFill>
                        <a:schemeClr val="bg2"/>
                      </a:solidFill>
                      <a:latin typeface="Akkurat" panose="02000503040000020004" pitchFamily="2" charset="0"/>
                    </a:rPr>
                    <a:t> min</a:t>
                  </a:r>
                </a:p>
              </p:txBody>
            </p:sp>
          </mc:Choice>
          <mc:Fallback xmlns="">
            <p:sp>
              <p:nvSpPr>
                <p:cNvPr id="56" name="Textfeld 20">
                  <a:extLst>
                    <a:ext uri="{FF2B5EF4-FFF2-40B4-BE49-F238E27FC236}">
                      <a16:creationId xmlns:a16="http://schemas.microsoft.com/office/drawing/2014/main" id="{F5C4F25D-8BB8-A662-8695-01FC28A7F9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1274" y="5296251"/>
                  <a:ext cx="1202630" cy="379312"/>
                </a:xfrm>
                <a:prstGeom prst="rect">
                  <a:avLst/>
                </a:prstGeom>
                <a:blipFill>
                  <a:blip r:embed="rId3"/>
                  <a:stretch>
                    <a:fillRect t="-32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feld 21">
                  <a:extLst>
                    <a:ext uri="{FF2B5EF4-FFF2-40B4-BE49-F238E27FC236}">
                      <a16:creationId xmlns:a16="http://schemas.microsoft.com/office/drawing/2014/main" id="{E272201C-1338-4C86-776F-E5996A9E7858}"/>
                    </a:ext>
                  </a:extLst>
                </p:cNvPr>
                <p:cNvSpPr txBox="1"/>
                <p:nvPr/>
              </p:nvSpPr>
              <p:spPr>
                <a:xfrm>
                  <a:off x="6569001" y="5296193"/>
                  <a:ext cx="1202630" cy="379312"/>
                </a:xfrm>
                <a:prstGeom prst="rect">
                  <a:avLst/>
                </a:prstGeom>
                <a:noFill/>
              </p:spPr>
              <p:txBody>
                <a:bodyPr wrap="square">
                  <a:no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de-DE" sz="140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~17 /</m:t>
                      </m:r>
                    </m:oMath>
                  </a14:m>
                  <a:r>
                    <a:rPr lang="en-US" sz="1400" dirty="0">
                      <a:solidFill>
                        <a:schemeClr val="bg2"/>
                      </a:solidFill>
                      <a:latin typeface="Akkurat" panose="02000503040000020004" pitchFamily="2" charset="0"/>
                    </a:rPr>
                    <a:t> day</a:t>
                  </a:r>
                </a:p>
              </p:txBody>
            </p:sp>
          </mc:Choice>
          <mc:Fallback xmlns="">
            <p:sp>
              <p:nvSpPr>
                <p:cNvPr id="57" name="Textfeld 21">
                  <a:extLst>
                    <a:ext uri="{FF2B5EF4-FFF2-40B4-BE49-F238E27FC236}">
                      <a16:creationId xmlns:a16="http://schemas.microsoft.com/office/drawing/2014/main" id="{AD5F13BF-5E0D-7109-9837-F835C6BA17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69001" y="5296193"/>
                  <a:ext cx="1202630" cy="379312"/>
                </a:xfrm>
                <a:prstGeom prst="rect">
                  <a:avLst/>
                </a:prstGeom>
                <a:blipFill>
                  <a:blip r:embed="rId4"/>
                  <a:stretch>
                    <a:fillRect t="-32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78DFA937-6321-166E-C7A7-EBE87006FE4F}"/>
                </a:ext>
              </a:extLst>
            </p:cNvPr>
            <p:cNvGrpSpPr/>
            <p:nvPr/>
          </p:nvGrpSpPr>
          <p:grpSpPr>
            <a:xfrm>
              <a:off x="5184969" y="4104495"/>
              <a:ext cx="1199373" cy="1144891"/>
              <a:chOff x="5714517" y="1546159"/>
              <a:chExt cx="1636846" cy="1562492"/>
            </a:xfrm>
          </p:grpSpPr>
          <p:grpSp>
            <p:nvGrpSpPr>
              <p:cNvPr id="597" name="Gruppieren 18">
                <a:extLst>
                  <a:ext uri="{FF2B5EF4-FFF2-40B4-BE49-F238E27FC236}">
                    <a16:creationId xmlns:a16="http://schemas.microsoft.com/office/drawing/2014/main" id="{A020FDF3-F56B-185B-7E05-7AF046B9C017}"/>
                  </a:ext>
                </a:extLst>
              </p:cNvPr>
              <p:cNvGrpSpPr/>
              <p:nvPr/>
            </p:nvGrpSpPr>
            <p:grpSpPr>
              <a:xfrm>
                <a:off x="5714517" y="1744032"/>
                <a:ext cx="1636846" cy="1148702"/>
                <a:chOff x="-597372" y="1039514"/>
                <a:chExt cx="7480006" cy="5249303"/>
              </a:xfrm>
              <a:solidFill>
                <a:srgbClr val="4A4A4A"/>
              </a:solidFill>
            </p:grpSpPr>
            <p:sp>
              <p:nvSpPr>
                <p:cNvPr id="268" name="Rechteck 706">
                  <a:extLst>
                    <a:ext uri="{FF2B5EF4-FFF2-40B4-BE49-F238E27FC236}">
                      <a16:creationId xmlns:a16="http://schemas.microsoft.com/office/drawing/2014/main" id="{DC4D9B08-2C43-DC0C-F8AA-B3351B7B5F7F}"/>
                    </a:ext>
                  </a:extLst>
                </p:cNvPr>
                <p:cNvSpPr/>
                <p:nvPr/>
              </p:nvSpPr>
              <p:spPr>
                <a:xfrm>
                  <a:off x="558087" y="5009960"/>
                  <a:ext cx="637864" cy="1270492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269" name="Rechteck 707">
                  <a:extLst>
                    <a:ext uri="{FF2B5EF4-FFF2-40B4-BE49-F238E27FC236}">
                      <a16:creationId xmlns:a16="http://schemas.microsoft.com/office/drawing/2014/main" id="{D64627BB-3793-797E-A897-5D8DC64AF594}"/>
                    </a:ext>
                  </a:extLst>
                </p:cNvPr>
                <p:cNvSpPr/>
                <p:nvPr/>
              </p:nvSpPr>
              <p:spPr>
                <a:xfrm>
                  <a:off x="1195954" y="1313486"/>
                  <a:ext cx="611723" cy="4966970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270" name="Rechteck 708">
                  <a:extLst>
                    <a:ext uri="{FF2B5EF4-FFF2-40B4-BE49-F238E27FC236}">
                      <a16:creationId xmlns:a16="http://schemas.microsoft.com/office/drawing/2014/main" id="{E8ED2BDE-B5AA-D0AF-8747-96B03A95692D}"/>
                    </a:ext>
                  </a:extLst>
                </p:cNvPr>
                <p:cNvSpPr/>
                <p:nvPr/>
              </p:nvSpPr>
              <p:spPr>
                <a:xfrm>
                  <a:off x="1807673" y="2291194"/>
                  <a:ext cx="611723" cy="3989250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271" name="Rechteck 709">
                  <a:extLst>
                    <a:ext uri="{FF2B5EF4-FFF2-40B4-BE49-F238E27FC236}">
                      <a16:creationId xmlns:a16="http://schemas.microsoft.com/office/drawing/2014/main" id="{A8C31676-BE6B-0AEB-CC2B-89DE441BCA07}"/>
                    </a:ext>
                  </a:extLst>
                </p:cNvPr>
                <p:cNvSpPr/>
                <p:nvPr/>
              </p:nvSpPr>
              <p:spPr>
                <a:xfrm>
                  <a:off x="2419392" y="3953821"/>
                  <a:ext cx="611723" cy="2326623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272" name="Rechteck 710">
                  <a:extLst>
                    <a:ext uri="{FF2B5EF4-FFF2-40B4-BE49-F238E27FC236}">
                      <a16:creationId xmlns:a16="http://schemas.microsoft.com/office/drawing/2014/main" id="{0110E308-2512-ED27-BDFA-C750B918FA7C}"/>
                    </a:ext>
                  </a:extLst>
                </p:cNvPr>
                <p:cNvSpPr/>
                <p:nvPr/>
              </p:nvSpPr>
              <p:spPr>
                <a:xfrm>
                  <a:off x="3031107" y="4591689"/>
                  <a:ext cx="611723" cy="1688763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273" name="Rechteck 711">
                  <a:extLst>
                    <a:ext uri="{FF2B5EF4-FFF2-40B4-BE49-F238E27FC236}">
                      <a16:creationId xmlns:a16="http://schemas.microsoft.com/office/drawing/2014/main" id="{C5C47E76-9192-B100-9625-FEEBBF673336}"/>
                    </a:ext>
                  </a:extLst>
                </p:cNvPr>
                <p:cNvSpPr/>
                <p:nvPr/>
              </p:nvSpPr>
              <p:spPr>
                <a:xfrm>
                  <a:off x="3642834" y="4374710"/>
                  <a:ext cx="611723" cy="1905746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274" name="Rechteck 712">
                  <a:extLst>
                    <a:ext uri="{FF2B5EF4-FFF2-40B4-BE49-F238E27FC236}">
                      <a16:creationId xmlns:a16="http://schemas.microsoft.com/office/drawing/2014/main" id="{C6ABC9C8-F6E5-3502-8CBD-649CE40666B3}"/>
                    </a:ext>
                  </a:extLst>
                </p:cNvPr>
                <p:cNvSpPr/>
                <p:nvPr/>
              </p:nvSpPr>
              <p:spPr>
                <a:xfrm>
                  <a:off x="4254556" y="3807427"/>
                  <a:ext cx="611723" cy="2461267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275" name="Rechteck 713">
                  <a:extLst>
                    <a:ext uri="{FF2B5EF4-FFF2-40B4-BE49-F238E27FC236}">
                      <a16:creationId xmlns:a16="http://schemas.microsoft.com/office/drawing/2014/main" id="{7E7DFF68-2AD9-01AE-BB27-D167F3E468B8}"/>
                    </a:ext>
                  </a:extLst>
                </p:cNvPr>
                <p:cNvSpPr/>
                <p:nvPr/>
              </p:nvSpPr>
              <p:spPr>
                <a:xfrm>
                  <a:off x="4866275" y="5339350"/>
                  <a:ext cx="611723" cy="929344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276" name="Rechteck 714">
                  <a:extLst>
                    <a:ext uri="{FF2B5EF4-FFF2-40B4-BE49-F238E27FC236}">
                      <a16:creationId xmlns:a16="http://schemas.microsoft.com/office/drawing/2014/main" id="{1437FF8B-AFD9-1572-3E9D-B73221EA0DD2}"/>
                    </a:ext>
                  </a:extLst>
                </p:cNvPr>
                <p:cNvSpPr/>
                <p:nvPr/>
              </p:nvSpPr>
              <p:spPr>
                <a:xfrm>
                  <a:off x="5477998" y="6008909"/>
                  <a:ext cx="611723" cy="259786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277" name="Freihandform: Form 715">
                  <a:extLst>
                    <a:ext uri="{FF2B5EF4-FFF2-40B4-BE49-F238E27FC236}">
                      <a16:creationId xmlns:a16="http://schemas.microsoft.com/office/drawing/2014/main" id="{A5B92AC5-3BFA-41CF-343F-85AB42020556}"/>
                    </a:ext>
                  </a:extLst>
                </p:cNvPr>
                <p:cNvSpPr/>
                <p:nvPr/>
              </p:nvSpPr>
              <p:spPr>
                <a:xfrm>
                  <a:off x="-597372" y="1039514"/>
                  <a:ext cx="7480006" cy="5249303"/>
                </a:xfrm>
                <a:custGeom>
                  <a:avLst/>
                  <a:gdLst>
                    <a:gd name="connsiteX0" fmla="*/ 0 w 5375910"/>
                    <a:gd name="connsiteY0" fmla="*/ 3805884 h 3818294"/>
                    <a:gd name="connsiteX1" fmla="*/ 289560 w 5375910"/>
                    <a:gd name="connsiteY1" fmla="*/ 3805884 h 3818294"/>
                    <a:gd name="connsiteX2" fmla="*/ 541020 w 5375910"/>
                    <a:gd name="connsiteY2" fmla="*/ 3794454 h 3818294"/>
                    <a:gd name="connsiteX3" fmla="*/ 769620 w 5375910"/>
                    <a:gd name="connsiteY3" fmla="*/ 3672534 h 3818294"/>
                    <a:gd name="connsiteX4" fmla="*/ 1143000 w 5375910"/>
                    <a:gd name="connsiteY4" fmla="*/ 2861004 h 3818294"/>
                    <a:gd name="connsiteX5" fmla="*/ 1432560 w 5375910"/>
                    <a:gd name="connsiteY5" fmla="*/ 72084 h 3818294"/>
                    <a:gd name="connsiteX6" fmla="*/ 1878330 w 5375910"/>
                    <a:gd name="connsiteY6" fmla="*/ 936954 h 3818294"/>
                    <a:gd name="connsiteX7" fmla="*/ 2366010 w 5375910"/>
                    <a:gd name="connsiteY7" fmla="*/ 2190444 h 3818294"/>
                    <a:gd name="connsiteX8" fmla="*/ 2807970 w 5375910"/>
                    <a:gd name="connsiteY8" fmla="*/ 2636214 h 3818294"/>
                    <a:gd name="connsiteX9" fmla="*/ 3661410 w 5375910"/>
                    <a:gd name="connsiteY9" fmla="*/ 1988514 h 3818294"/>
                    <a:gd name="connsiteX10" fmla="*/ 4107180 w 5375910"/>
                    <a:gd name="connsiteY10" fmla="*/ 3101034 h 3818294"/>
                    <a:gd name="connsiteX11" fmla="*/ 4632960 w 5375910"/>
                    <a:gd name="connsiteY11" fmla="*/ 3657294 h 3818294"/>
                    <a:gd name="connsiteX12" fmla="*/ 5375910 w 5375910"/>
                    <a:gd name="connsiteY12" fmla="*/ 3805884 h 3818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375910" h="3818294">
                      <a:moveTo>
                        <a:pt x="0" y="3805884"/>
                      </a:moveTo>
                      <a:lnTo>
                        <a:pt x="289560" y="3805884"/>
                      </a:lnTo>
                      <a:cubicBezTo>
                        <a:pt x="379730" y="3803979"/>
                        <a:pt x="461010" y="3816679"/>
                        <a:pt x="541020" y="3794454"/>
                      </a:cubicBezTo>
                      <a:cubicBezTo>
                        <a:pt x="621030" y="3772229"/>
                        <a:pt x="669290" y="3828109"/>
                        <a:pt x="769620" y="3672534"/>
                      </a:cubicBezTo>
                      <a:cubicBezTo>
                        <a:pt x="869950" y="3516959"/>
                        <a:pt x="1032510" y="3461079"/>
                        <a:pt x="1143000" y="2861004"/>
                      </a:cubicBezTo>
                      <a:cubicBezTo>
                        <a:pt x="1253490" y="2260929"/>
                        <a:pt x="1310005" y="392759"/>
                        <a:pt x="1432560" y="72084"/>
                      </a:cubicBezTo>
                      <a:cubicBezTo>
                        <a:pt x="1555115" y="-248591"/>
                        <a:pt x="1722755" y="583894"/>
                        <a:pt x="1878330" y="936954"/>
                      </a:cubicBezTo>
                      <a:cubicBezTo>
                        <a:pt x="2033905" y="1290014"/>
                        <a:pt x="2211070" y="1907234"/>
                        <a:pt x="2366010" y="2190444"/>
                      </a:cubicBezTo>
                      <a:cubicBezTo>
                        <a:pt x="2520950" y="2473654"/>
                        <a:pt x="2592070" y="2669869"/>
                        <a:pt x="2807970" y="2636214"/>
                      </a:cubicBezTo>
                      <a:cubicBezTo>
                        <a:pt x="3023870" y="2602559"/>
                        <a:pt x="3444875" y="1911044"/>
                        <a:pt x="3661410" y="1988514"/>
                      </a:cubicBezTo>
                      <a:cubicBezTo>
                        <a:pt x="3877945" y="2065984"/>
                        <a:pt x="3945255" y="2822904"/>
                        <a:pt x="4107180" y="3101034"/>
                      </a:cubicBezTo>
                      <a:cubicBezTo>
                        <a:pt x="4269105" y="3379164"/>
                        <a:pt x="4421505" y="3539819"/>
                        <a:pt x="4632960" y="3657294"/>
                      </a:cubicBezTo>
                      <a:cubicBezTo>
                        <a:pt x="4844415" y="3774769"/>
                        <a:pt x="5306695" y="3849064"/>
                        <a:pt x="5375910" y="3805884"/>
                      </a:cubicBez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70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cxnSp>
              <p:nvCxnSpPr>
                <p:cNvPr id="278" name="Gerader Verbinder 716">
                  <a:extLst>
                    <a:ext uri="{FF2B5EF4-FFF2-40B4-BE49-F238E27FC236}">
                      <a16:creationId xmlns:a16="http://schemas.microsoft.com/office/drawing/2014/main" id="{756A0DE0-6260-921A-B5B9-5CBC6BC31B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571227" y="6280456"/>
                  <a:ext cx="7453861" cy="5227"/>
                </a:xfrm>
                <a:prstGeom prst="line">
                  <a:avLst/>
                </a:prstGeom>
                <a:grpFill/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8" name="Gruppieren 22">
                <a:extLst>
                  <a:ext uri="{FF2B5EF4-FFF2-40B4-BE49-F238E27FC236}">
                    <a16:creationId xmlns:a16="http://schemas.microsoft.com/office/drawing/2014/main" id="{B518E47E-9283-4C9D-4711-D74ED9B9F4F5}"/>
                  </a:ext>
                </a:extLst>
              </p:cNvPr>
              <p:cNvGrpSpPr/>
              <p:nvPr/>
            </p:nvGrpSpPr>
            <p:grpSpPr>
              <a:xfrm>
                <a:off x="6226132" y="1546159"/>
                <a:ext cx="1076123" cy="1221356"/>
                <a:chOff x="9261608" y="3757999"/>
                <a:chExt cx="468762" cy="557150"/>
              </a:xfrm>
              <a:solidFill>
                <a:srgbClr val="4A4A4A"/>
              </a:solidFill>
            </p:grpSpPr>
            <p:sp>
              <p:nvSpPr>
                <p:cNvPr id="258" name="Freihandform: Form 701">
                  <a:extLst>
                    <a:ext uri="{FF2B5EF4-FFF2-40B4-BE49-F238E27FC236}">
                      <a16:creationId xmlns:a16="http://schemas.microsoft.com/office/drawing/2014/main" id="{4F0045B0-6142-7AC5-595A-B0763940C278}"/>
                    </a:ext>
                  </a:extLst>
                </p:cNvPr>
                <p:cNvSpPr/>
                <p:nvPr/>
              </p:nvSpPr>
              <p:spPr>
                <a:xfrm>
                  <a:off x="9261608" y="3757999"/>
                  <a:ext cx="468762" cy="557150"/>
                </a:xfrm>
                <a:custGeom>
                  <a:avLst/>
                  <a:gdLst>
                    <a:gd name="connsiteX0" fmla="*/ 332200 w 2599173"/>
                    <a:gd name="connsiteY0" fmla="*/ 2051152 h 3089273"/>
                    <a:gd name="connsiteX1" fmla="*/ 110744 w 2599173"/>
                    <a:gd name="connsiteY1" fmla="*/ 1677296 h 3089273"/>
                    <a:gd name="connsiteX2" fmla="*/ 13112 w 2599173"/>
                    <a:gd name="connsiteY2" fmla="*/ 1298677 h 3089273"/>
                    <a:gd name="connsiteX3" fmla="*/ 13112 w 2599173"/>
                    <a:gd name="connsiteY3" fmla="*/ 896246 h 3089273"/>
                    <a:gd name="connsiteX4" fmla="*/ 125031 w 2599173"/>
                    <a:gd name="connsiteY4" fmla="*/ 565252 h 3089273"/>
                    <a:gd name="connsiteX5" fmla="*/ 353631 w 2599173"/>
                    <a:gd name="connsiteY5" fmla="*/ 300933 h 3089273"/>
                    <a:gd name="connsiteX6" fmla="*/ 691769 w 2599173"/>
                    <a:gd name="connsiteY6" fmla="*/ 105671 h 3089273"/>
                    <a:gd name="connsiteX7" fmla="*/ 1079912 w 2599173"/>
                    <a:gd name="connsiteY7" fmla="*/ 3277 h 3089273"/>
                    <a:gd name="connsiteX8" fmla="*/ 1456150 w 2599173"/>
                    <a:gd name="connsiteY8" fmla="*/ 36615 h 3089273"/>
                    <a:gd name="connsiteX9" fmla="*/ 1770475 w 2599173"/>
                    <a:gd name="connsiteY9" fmla="*/ 148533 h 3089273"/>
                    <a:gd name="connsiteX10" fmla="*/ 1999075 w 2599173"/>
                    <a:gd name="connsiteY10" fmla="*/ 289027 h 3089273"/>
                    <a:gd name="connsiteX11" fmla="*/ 2222912 w 2599173"/>
                    <a:gd name="connsiteY11" fmla="*/ 534296 h 3089273"/>
                    <a:gd name="connsiteX12" fmla="*/ 2339594 w 2599173"/>
                    <a:gd name="connsiteY12" fmla="*/ 770040 h 3089273"/>
                    <a:gd name="connsiteX13" fmla="*/ 2380075 w 2599173"/>
                    <a:gd name="connsiteY13" fmla="*/ 1053408 h 3089273"/>
                    <a:gd name="connsiteX14" fmla="*/ 2308637 w 2599173"/>
                    <a:gd name="connsiteY14" fmla="*/ 1327252 h 3089273"/>
                    <a:gd name="connsiteX15" fmla="*/ 2411031 w 2599173"/>
                    <a:gd name="connsiteY15" fmla="*/ 1479652 h 3089273"/>
                    <a:gd name="connsiteX16" fmla="*/ 2525331 w 2599173"/>
                    <a:gd name="connsiteY16" fmla="*/ 1615384 h 3089273"/>
                    <a:gd name="connsiteX17" fmla="*/ 2599150 w 2599173"/>
                    <a:gd name="connsiteY17" fmla="*/ 1772546 h 3089273"/>
                    <a:gd name="connsiteX18" fmla="*/ 2518187 w 2599173"/>
                    <a:gd name="connsiteY18" fmla="*/ 1891609 h 3089273"/>
                    <a:gd name="connsiteX19" fmla="*/ 2349119 w 2599173"/>
                    <a:gd name="connsiteY19" fmla="*/ 1958284 h 3089273"/>
                    <a:gd name="connsiteX20" fmla="*/ 2368169 w 2599173"/>
                    <a:gd name="connsiteY20" fmla="*/ 2067821 h 3089273"/>
                    <a:gd name="connsiteX21" fmla="*/ 2358644 w 2599173"/>
                    <a:gd name="connsiteY21" fmla="*/ 2120209 h 3089273"/>
                    <a:gd name="connsiteX22" fmla="*/ 2303875 w 2599173"/>
                    <a:gd name="connsiteY22" fmla="*/ 2151165 h 3089273"/>
                    <a:gd name="connsiteX23" fmla="*/ 2361025 w 2599173"/>
                    <a:gd name="connsiteY23" fmla="*/ 2224984 h 3089273"/>
                    <a:gd name="connsiteX24" fmla="*/ 2330069 w 2599173"/>
                    <a:gd name="connsiteY24" fmla="*/ 2286896 h 3089273"/>
                    <a:gd name="connsiteX25" fmla="*/ 2263394 w 2599173"/>
                    <a:gd name="connsiteY25" fmla="*/ 2339284 h 3089273"/>
                    <a:gd name="connsiteX26" fmla="*/ 2263394 w 2599173"/>
                    <a:gd name="connsiteY26" fmla="*/ 2539309 h 3089273"/>
                    <a:gd name="connsiteX27" fmla="*/ 2194337 w 2599173"/>
                    <a:gd name="connsiteY27" fmla="*/ 2653609 h 3089273"/>
                    <a:gd name="connsiteX28" fmla="*/ 2032412 w 2599173"/>
                    <a:gd name="connsiteY28" fmla="*/ 2710759 h 3089273"/>
                    <a:gd name="connsiteX29" fmla="*/ 1734756 w 2599173"/>
                    <a:gd name="connsiteY29" fmla="*/ 2710759 h 3089273"/>
                    <a:gd name="connsiteX30" fmla="*/ 1632362 w 2599173"/>
                    <a:gd name="connsiteY30" fmla="*/ 2713140 h 3089273"/>
                    <a:gd name="connsiteX31" fmla="*/ 1584737 w 2599173"/>
                    <a:gd name="connsiteY31" fmla="*/ 2858396 h 3089273"/>
                    <a:gd name="connsiteX32" fmla="*/ 1522825 w 2599173"/>
                    <a:gd name="connsiteY32" fmla="*/ 3032227 h 3089273"/>
                    <a:gd name="connsiteX33" fmla="*/ 1346612 w 2599173"/>
                    <a:gd name="connsiteY33" fmla="*/ 3075090 h 3089273"/>
                    <a:gd name="connsiteX34" fmla="*/ 336962 w 2599173"/>
                    <a:gd name="connsiteY34" fmla="*/ 3086996 h 3089273"/>
                    <a:gd name="connsiteX35" fmla="*/ 208375 w 2599173"/>
                    <a:gd name="connsiteY35" fmla="*/ 3034609 h 3089273"/>
                    <a:gd name="connsiteX36" fmla="*/ 344106 w 2599173"/>
                    <a:gd name="connsiteY36" fmla="*/ 2648846 h 3089273"/>
                    <a:gd name="connsiteX37" fmla="*/ 463169 w 2599173"/>
                    <a:gd name="connsiteY37" fmla="*/ 2329759 h 3089273"/>
                    <a:gd name="connsiteX38" fmla="*/ 332200 w 2599173"/>
                    <a:gd name="connsiteY38" fmla="*/ 2051152 h 3089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599173" h="3089273">
                      <a:moveTo>
                        <a:pt x="332200" y="2051152"/>
                      </a:moveTo>
                      <a:cubicBezTo>
                        <a:pt x="273462" y="1942408"/>
                        <a:pt x="163925" y="1802709"/>
                        <a:pt x="110744" y="1677296"/>
                      </a:cubicBezTo>
                      <a:cubicBezTo>
                        <a:pt x="57563" y="1551883"/>
                        <a:pt x="29384" y="1428852"/>
                        <a:pt x="13112" y="1298677"/>
                      </a:cubicBezTo>
                      <a:cubicBezTo>
                        <a:pt x="-3160" y="1168502"/>
                        <a:pt x="-5541" y="1018483"/>
                        <a:pt x="13112" y="896246"/>
                      </a:cubicBezTo>
                      <a:cubicBezTo>
                        <a:pt x="31765" y="774009"/>
                        <a:pt x="68278" y="664471"/>
                        <a:pt x="125031" y="565252"/>
                      </a:cubicBezTo>
                      <a:cubicBezTo>
                        <a:pt x="181784" y="466033"/>
                        <a:pt x="259175" y="377530"/>
                        <a:pt x="353631" y="300933"/>
                      </a:cubicBezTo>
                      <a:cubicBezTo>
                        <a:pt x="448087" y="224336"/>
                        <a:pt x="570722" y="155280"/>
                        <a:pt x="691769" y="105671"/>
                      </a:cubicBezTo>
                      <a:cubicBezTo>
                        <a:pt x="812816" y="56062"/>
                        <a:pt x="952515" y="14786"/>
                        <a:pt x="1079912" y="3277"/>
                      </a:cubicBezTo>
                      <a:cubicBezTo>
                        <a:pt x="1207309" y="-8232"/>
                        <a:pt x="1341056" y="12406"/>
                        <a:pt x="1456150" y="36615"/>
                      </a:cubicBezTo>
                      <a:cubicBezTo>
                        <a:pt x="1571244" y="60824"/>
                        <a:pt x="1679988" y="106464"/>
                        <a:pt x="1770475" y="148533"/>
                      </a:cubicBezTo>
                      <a:cubicBezTo>
                        <a:pt x="1860963" y="190602"/>
                        <a:pt x="1923669" y="224733"/>
                        <a:pt x="1999075" y="289027"/>
                      </a:cubicBezTo>
                      <a:cubicBezTo>
                        <a:pt x="2074481" y="353321"/>
                        <a:pt x="2166159" y="454127"/>
                        <a:pt x="2222912" y="534296"/>
                      </a:cubicBezTo>
                      <a:cubicBezTo>
                        <a:pt x="2279665" y="614465"/>
                        <a:pt x="2313400" y="683521"/>
                        <a:pt x="2339594" y="770040"/>
                      </a:cubicBezTo>
                      <a:cubicBezTo>
                        <a:pt x="2365788" y="856559"/>
                        <a:pt x="2385234" y="960539"/>
                        <a:pt x="2380075" y="1053408"/>
                      </a:cubicBezTo>
                      <a:cubicBezTo>
                        <a:pt x="2374916" y="1146277"/>
                        <a:pt x="2303478" y="1256211"/>
                        <a:pt x="2308637" y="1327252"/>
                      </a:cubicBezTo>
                      <a:cubicBezTo>
                        <a:pt x="2313796" y="1398293"/>
                        <a:pt x="2374915" y="1431630"/>
                        <a:pt x="2411031" y="1479652"/>
                      </a:cubicBezTo>
                      <a:cubicBezTo>
                        <a:pt x="2447147" y="1527674"/>
                        <a:pt x="2493978" y="1566568"/>
                        <a:pt x="2525331" y="1615384"/>
                      </a:cubicBezTo>
                      <a:cubicBezTo>
                        <a:pt x="2556684" y="1664200"/>
                        <a:pt x="2600341" y="1726509"/>
                        <a:pt x="2599150" y="1772546"/>
                      </a:cubicBezTo>
                      <a:cubicBezTo>
                        <a:pt x="2597959" y="1818583"/>
                        <a:pt x="2559859" y="1860653"/>
                        <a:pt x="2518187" y="1891609"/>
                      </a:cubicBezTo>
                      <a:cubicBezTo>
                        <a:pt x="2476515" y="1922565"/>
                        <a:pt x="2374122" y="1928915"/>
                        <a:pt x="2349119" y="1958284"/>
                      </a:cubicBezTo>
                      <a:cubicBezTo>
                        <a:pt x="2324116" y="1987653"/>
                        <a:pt x="2366582" y="2040834"/>
                        <a:pt x="2368169" y="2067821"/>
                      </a:cubicBezTo>
                      <a:cubicBezTo>
                        <a:pt x="2369756" y="2094808"/>
                        <a:pt x="2369360" y="2106318"/>
                        <a:pt x="2358644" y="2120209"/>
                      </a:cubicBezTo>
                      <a:cubicBezTo>
                        <a:pt x="2347928" y="2134100"/>
                        <a:pt x="2303478" y="2133703"/>
                        <a:pt x="2303875" y="2151165"/>
                      </a:cubicBezTo>
                      <a:cubicBezTo>
                        <a:pt x="2304272" y="2168627"/>
                        <a:pt x="2356659" y="2202362"/>
                        <a:pt x="2361025" y="2224984"/>
                      </a:cubicBezTo>
                      <a:cubicBezTo>
                        <a:pt x="2365391" y="2247606"/>
                        <a:pt x="2346341" y="2267846"/>
                        <a:pt x="2330069" y="2286896"/>
                      </a:cubicBezTo>
                      <a:cubicBezTo>
                        <a:pt x="2313797" y="2305946"/>
                        <a:pt x="2274506" y="2297215"/>
                        <a:pt x="2263394" y="2339284"/>
                      </a:cubicBezTo>
                      <a:cubicBezTo>
                        <a:pt x="2252282" y="2381353"/>
                        <a:pt x="2274903" y="2486922"/>
                        <a:pt x="2263394" y="2539309"/>
                      </a:cubicBezTo>
                      <a:cubicBezTo>
                        <a:pt x="2251885" y="2591696"/>
                        <a:pt x="2232834" y="2625034"/>
                        <a:pt x="2194337" y="2653609"/>
                      </a:cubicBezTo>
                      <a:cubicBezTo>
                        <a:pt x="2155840" y="2682184"/>
                        <a:pt x="2109009" y="2701234"/>
                        <a:pt x="2032412" y="2710759"/>
                      </a:cubicBezTo>
                      <a:cubicBezTo>
                        <a:pt x="1955815" y="2720284"/>
                        <a:pt x="1801431" y="2710362"/>
                        <a:pt x="1734756" y="2710759"/>
                      </a:cubicBezTo>
                      <a:cubicBezTo>
                        <a:pt x="1668081" y="2711156"/>
                        <a:pt x="1657365" y="2688534"/>
                        <a:pt x="1632362" y="2713140"/>
                      </a:cubicBezTo>
                      <a:cubicBezTo>
                        <a:pt x="1607359" y="2737746"/>
                        <a:pt x="1602993" y="2805215"/>
                        <a:pt x="1584737" y="2858396"/>
                      </a:cubicBezTo>
                      <a:cubicBezTo>
                        <a:pt x="1566481" y="2911577"/>
                        <a:pt x="1562513" y="2996111"/>
                        <a:pt x="1522825" y="3032227"/>
                      </a:cubicBezTo>
                      <a:cubicBezTo>
                        <a:pt x="1483137" y="3068343"/>
                        <a:pt x="1544256" y="3065962"/>
                        <a:pt x="1346612" y="3075090"/>
                      </a:cubicBezTo>
                      <a:cubicBezTo>
                        <a:pt x="1148968" y="3084218"/>
                        <a:pt x="526668" y="3093743"/>
                        <a:pt x="336962" y="3086996"/>
                      </a:cubicBezTo>
                      <a:cubicBezTo>
                        <a:pt x="147256" y="3080249"/>
                        <a:pt x="207184" y="3107634"/>
                        <a:pt x="208375" y="3034609"/>
                      </a:cubicBezTo>
                      <a:cubicBezTo>
                        <a:pt x="209566" y="2961584"/>
                        <a:pt x="301640" y="2766321"/>
                        <a:pt x="344106" y="2648846"/>
                      </a:cubicBezTo>
                      <a:cubicBezTo>
                        <a:pt x="386572" y="2531371"/>
                        <a:pt x="463566" y="2427787"/>
                        <a:pt x="463169" y="2329759"/>
                      </a:cubicBezTo>
                      <a:cubicBezTo>
                        <a:pt x="462772" y="2231731"/>
                        <a:pt x="390938" y="2159896"/>
                        <a:pt x="332200" y="205115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70000" lnSpcReduction="20000"/>
                </a:bodyPr>
                <a:lstStyle/>
                <a:p>
                  <a:pPr algn="ctr"/>
                  <a:endParaRPr lang="en-US" sz="8502" dirty="0"/>
                </a:p>
              </p:txBody>
            </p:sp>
            <p:grpSp>
              <p:nvGrpSpPr>
                <p:cNvPr id="259" name="Gruppieren 702">
                  <a:extLst>
                    <a:ext uri="{FF2B5EF4-FFF2-40B4-BE49-F238E27FC236}">
                      <a16:creationId xmlns:a16="http://schemas.microsoft.com/office/drawing/2014/main" id="{AB4D30BF-9503-DBEB-AC66-ACADECC5030A}"/>
                    </a:ext>
                  </a:extLst>
                </p:cNvPr>
                <p:cNvGrpSpPr/>
                <p:nvPr/>
              </p:nvGrpSpPr>
              <p:grpSpPr>
                <a:xfrm>
                  <a:off x="9312438" y="3846500"/>
                  <a:ext cx="183551" cy="184538"/>
                  <a:chOff x="8983663" y="1685925"/>
                  <a:chExt cx="1181100" cy="1187450"/>
                </a:xfrm>
                <a:grpFill/>
              </p:grpSpPr>
              <p:sp>
                <p:nvSpPr>
                  <p:cNvPr id="266" name="Freihandform: Form 704">
                    <a:extLst>
                      <a:ext uri="{FF2B5EF4-FFF2-40B4-BE49-F238E27FC236}">
                        <a16:creationId xmlns:a16="http://schemas.microsoft.com/office/drawing/2014/main" id="{096BEE14-A6CD-C790-C3AB-266236213E47}"/>
                      </a:ext>
                    </a:extLst>
                  </p:cNvPr>
                  <p:cNvSpPr/>
                  <p:nvPr/>
                </p:nvSpPr>
                <p:spPr>
                  <a:xfrm>
                    <a:off x="8983663" y="1685925"/>
                    <a:ext cx="1181100" cy="1187450"/>
                  </a:xfrm>
                  <a:custGeom>
                    <a:avLst/>
                    <a:gdLst>
                      <a:gd name="connsiteX0" fmla="*/ 246062 w 1181100"/>
                      <a:gd name="connsiteY0" fmla="*/ 114300 h 1187450"/>
                      <a:gd name="connsiteX1" fmla="*/ 358775 w 1181100"/>
                      <a:gd name="connsiteY1" fmla="*/ 47625 h 1187450"/>
                      <a:gd name="connsiteX2" fmla="*/ 447675 w 1181100"/>
                      <a:gd name="connsiteY2" fmla="*/ 128588 h 1187450"/>
                      <a:gd name="connsiteX3" fmla="*/ 492125 w 1181100"/>
                      <a:gd name="connsiteY3" fmla="*/ 115888 h 1187450"/>
                      <a:gd name="connsiteX4" fmla="*/ 538162 w 1181100"/>
                      <a:gd name="connsiteY4" fmla="*/ 0 h 1187450"/>
                      <a:gd name="connsiteX5" fmla="*/ 660400 w 1181100"/>
                      <a:gd name="connsiteY5" fmla="*/ 9525 h 1187450"/>
                      <a:gd name="connsiteX6" fmla="*/ 700087 w 1181100"/>
                      <a:gd name="connsiteY6" fmla="*/ 112713 h 1187450"/>
                      <a:gd name="connsiteX7" fmla="*/ 741362 w 1181100"/>
                      <a:gd name="connsiteY7" fmla="*/ 123825 h 1187450"/>
                      <a:gd name="connsiteX8" fmla="*/ 835025 w 1181100"/>
                      <a:gd name="connsiteY8" fmla="*/ 41275 h 1187450"/>
                      <a:gd name="connsiteX9" fmla="*/ 944562 w 1181100"/>
                      <a:gd name="connsiteY9" fmla="*/ 119063 h 1187450"/>
                      <a:gd name="connsiteX10" fmla="*/ 933450 w 1181100"/>
                      <a:gd name="connsiteY10" fmla="*/ 242888 h 1187450"/>
                      <a:gd name="connsiteX11" fmla="*/ 962025 w 1181100"/>
                      <a:gd name="connsiteY11" fmla="*/ 263525 h 1187450"/>
                      <a:gd name="connsiteX12" fmla="*/ 1085850 w 1181100"/>
                      <a:gd name="connsiteY12" fmla="*/ 234950 h 1187450"/>
                      <a:gd name="connsiteX13" fmla="*/ 1136650 w 1181100"/>
                      <a:gd name="connsiteY13" fmla="*/ 352425 h 1187450"/>
                      <a:gd name="connsiteX14" fmla="*/ 1060450 w 1181100"/>
                      <a:gd name="connsiteY14" fmla="*/ 450850 h 1187450"/>
                      <a:gd name="connsiteX15" fmla="*/ 1073150 w 1181100"/>
                      <a:gd name="connsiteY15" fmla="*/ 492125 h 1187450"/>
                      <a:gd name="connsiteX16" fmla="*/ 1181100 w 1181100"/>
                      <a:gd name="connsiteY16" fmla="*/ 527050 h 1187450"/>
                      <a:gd name="connsiteX17" fmla="*/ 1181100 w 1181100"/>
                      <a:gd name="connsiteY17" fmla="*/ 663575 h 1187450"/>
                      <a:gd name="connsiteX18" fmla="*/ 1071562 w 1181100"/>
                      <a:gd name="connsiteY18" fmla="*/ 706438 h 1187450"/>
                      <a:gd name="connsiteX19" fmla="*/ 1066800 w 1181100"/>
                      <a:gd name="connsiteY19" fmla="*/ 747713 h 1187450"/>
                      <a:gd name="connsiteX20" fmla="*/ 1143000 w 1181100"/>
                      <a:gd name="connsiteY20" fmla="*/ 827088 h 1187450"/>
                      <a:gd name="connsiteX21" fmla="*/ 1079500 w 1181100"/>
                      <a:gd name="connsiteY21" fmla="*/ 936625 h 1187450"/>
                      <a:gd name="connsiteX22" fmla="*/ 966787 w 1181100"/>
                      <a:gd name="connsiteY22" fmla="*/ 912813 h 1187450"/>
                      <a:gd name="connsiteX23" fmla="*/ 930275 w 1181100"/>
                      <a:gd name="connsiteY23" fmla="*/ 957263 h 1187450"/>
                      <a:gd name="connsiteX24" fmla="*/ 949325 w 1181100"/>
                      <a:gd name="connsiteY24" fmla="*/ 1082675 h 1187450"/>
                      <a:gd name="connsiteX25" fmla="*/ 823912 w 1181100"/>
                      <a:gd name="connsiteY25" fmla="*/ 1143000 h 1187450"/>
                      <a:gd name="connsiteX26" fmla="*/ 749300 w 1181100"/>
                      <a:gd name="connsiteY26" fmla="*/ 1066800 h 1187450"/>
                      <a:gd name="connsiteX27" fmla="*/ 690562 w 1181100"/>
                      <a:gd name="connsiteY27" fmla="*/ 1076325 h 1187450"/>
                      <a:gd name="connsiteX28" fmla="*/ 661987 w 1181100"/>
                      <a:gd name="connsiteY28" fmla="*/ 1187450 h 1187450"/>
                      <a:gd name="connsiteX29" fmla="*/ 515937 w 1181100"/>
                      <a:gd name="connsiteY29" fmla="*/ 1174750 h 1187450"/>
                      <a:gd name="connsiteX30" fmla="*/ 485775 w 1181100"/>
                      <a:gd name="connsiteY30" fmla="*/ 1069975 h 1187450"/>
                      <a:gd name="connsiteX31" fmla="*/ 434975 w 1181100"/>
                      <a:gd name="connsiteY31" fmla="*/ 1054100 h 1187450"/>
                      <a:gd name="connsiteX32" fmla="*/ 349250 w 1181100"/>
                      <a:gd name="connsiteY32" fmla="*/ 1141413 h 1187450"/>
                      <a:gd name="connsiteX33" fmla="*/ 238125 w 1181100"/>
                      <a:gd name="connsiteY33" fmla="*/ 1065213 h 1187450"/>
                      <a:gd name="connsiteX34" fmla="*/ 271462 w 1181100"/>
                      <a:gd name="connsiteY34" fmla="*/ 955675 h 1187450"/>
                      <a:gd name="connsiteX35" fmla="*/ 231775 w 1181100"/>
                      <a:gd name="connsiteY35" fmla="*/ 911225 h 1187450"/>
                      <a:gd name="connsiteX36" fmla="*/ 111125 w 1181100"/>
                      <a:gd name="connsiteY36" fmla="*/ 952500 h 1187450"/>
                      <a:gd name="connsiteX37" fmla="*/ 50800 w 1181100"/>
                      <a:gd name="connsiteY37" fmla="*/ 831850 h 1187450"/>
                      <a:gd name="connsiteX38" fmla="*/ 130175 w 1181100"/>
                      <a:gd name="connsiteY38" fmla="*/ 739775 h 1187450"/>
                      <a:gd name="connsiteX39" fmla="*/ 115887 w 1181100"/>
                      <a:gd name="connsiteY39" fmla="*/ 690563 h 1187450"/>
                      <a:gd name="connsiteX40" fmla="*/ 3175 w 1181100"/>
                      <a:gd name="connsiteY40" fmla="*/ 660400 h 1187450"/>
                      <a:gd name="connsiteX41" fmla="*/ 0 w 1181100"/>
                      <a:gd name="connsiteY41" fmla="*/ 530225 h 1187450"/>
                      <a:gd name="connsiteX42" fmla="*/ 117475 w 1181100"/>
                      <a:gd name="connsiteY42" fmla="*/ 503238 h 1187450"/>
                      <a:gd name="connsiteX43" fmla="*/ 127000 w 1181100"/>
                      <a:gd name="connsiteY43" fmla="*/ 446088 h 1187450"/>
                      <a:gd name="connsiteX44" fmla="*/ 52387 w 1181100"/>
                      <a:gd name="connsiteY44" fmla="*/ 355600 h 1187450"/>
                      <a:gd name="connsiteX45" fmla="*/ 122237 w 1181100"/>
                      <a:gd name="connsiteY45" fmla="*/ 242888 h 1187450"/>
                      <a:gd name="connsiteX46" fmla="*/ 247650 w 1181100"/>
                      <a:gd name="connsiteY46" fmla="*/ 279400 h 1187450"/>
                      <a:gd name="connsiteX47" fmla="*/ 276225 w 1181100"/>
                      <a:gd name="connsiteY47" fmla="*/ 222250 h 1187450"/>
                      <a:gd name="connsiteX48" fmla="*/ 246062 w 1181100"/>
                      <a:gd name="connsiteY48" fmla="*/ 114300 h 11874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181100" h="1187450">
                        <a:moveTo>
                          <a:pt x="246062" y="114300"/>
                        </a:moveTo>
                        <a:lnTo>
                          <a:pt x="358775" y="47625"/>
                        </a:lnTo>
                        <a:lnTo>
                          <a:pt x="447675" y="128588"/>
                        </a:lnTo>
                        <a:lnTo>
                          <a:pt x="492125" y="115888"/>
                        </a:lnTo>
                        <a:lnTo>
                          <a:pt x="538162" y="0"/>
                        </a:lnTo>
                        <a:lnTo>
                          <a:pt x="660400" y="9525"/>
                        </a:lnTo>
                        <a:lnTo>
                          <a:pt x="700087" y="112713"/>
                        </a:lnTo>
                        <a:lnTo>
                          <a:pt x="741362" y="123825"/>
                        </a:lnTo>
                        <a:lnTo>
                          <a:pt x="835025" y="41275"/>
                        </a:lnTo>
                        <a:lnTo>
                          <a:pt x="944562" y="119063"/>
                        </a:lnTo>
                        <a:lnTo>
                          <a:pt x="933450" y="242888"/>
                        </a:lnTo>
                        <a:lnTo>
                          <a:pt x="962025" y="263525"/>
                        </a:lnTo>
                        <a:lnTo>
                          <a:pt x="1085850" y="234950"/>
                        </a:lnTo>
                        <a:lnTo>
                          <a:pt x="1136650" y="352425"/>
                        </a:lnTo>
                        <a:lnTo>
                          <a:pt x="1060450" y="450850"/>
                        </a:lnTo>
                        <a:lnTo>
                          <a:pt x="1073150" y="492125"/>
                        </a:lnTo>
                        <a:lnTo>
                          <a:pt x="1181100" y="527050"/>
                        </a:lnTo>
                        <a:lnTo>
                          <a:pt x="1181100" y="663575"/>
                        </a:lnTo>
                        <a:lnTo>
                          <a:pt x="1071562" y="706438"/>
                        </a:lnTo>
                        <a:lnTo>
                          <a:pt x="1066800" y="747713"/>
                        </a:lnTo>
                        <a:lnTo>
                          <a:pt x="1143000" y="827088"/>
                        </a:lnTo>
                        <a:lnTo>
                          <a:pt x="1079500" y="936625"/>
                        </a:lnTo>
                        <a:lnTo>
                          <a:pt x="966787" y="912813"/>
                        </a:lnTo>
                        <a:lnTo>
                          <a:pt x="930275" y="957263"/>
                        </a:lnTo>
                        <a:lnTo>
                          <a:pt x="949325" y="1082675"/>
                        </a:lnTo>
                        <a:lnTo>
                          <a:pt x="823912" y="1143000"/>
                        </a:lnTo>
                        <a:lnTo>
                          <a:pt x="749300" y="1066800"/>
                        </a:lnTo>
                        <a:lnTo>
                          <a:pt x="690562" y="1076325"/>
                        </a:lnTo>
                        <a:lnTo>
                          <a:pt x="661987" y="1187450"/>
                        </a:lnTo>
                        <a:lnTo>
                          <a:pt x="515937" y="1174750"/>
                        </a:lnTo>
                        <a:lnTo>
                          <a:pt x="485775" y="1069975"/>
                        </a:lnTo>
                        <a:lnTo>
                          <a:pt x="434975" y="1054100"/>
                        </a:lnTo>
                        <a:lnTo>
                          <a:pt x="349250" y="1141413"/>
                        </a:lnTo>
                        <a:lnTo>
                          <a:pt x="238125" y="1065213"/>
                        </a:lnTo>
                        <a:lnTo>
                          <a:pt x="271462" y="955675"/>
                        </a:lnTo>
                        <a:lnTo>
                          <a:pt x="231775" y="911225"/>
                        </a:lnTo>
                        <a:lnTo>
                          <a:pt x="111125" y="952500"/>
                        </a:lnTo>
                        <a:lnTo>
                          <a:pt x="50800" y="831850"/>
                        </a:lnTo>
                        <a:lnTo>
                          <a:pt x="130175" y="739775"/>
                        </a:lnTo>
                        <a:lnTo>
                          <a:pt x="115887" y="690563"/>
                        </a:lnTo>
                        <a:lnTo>
                          <a:pt x="3175" y="660400"/>
                        </a:lnTo>
                        <a:cubicBezTo>
                          <a:pt x="2117" y="617008"/>
                          <a:pt x="1058" y="573617"/>
                          <a:pt x="0" y="530225"/>
                        </a:cubicBezTo>
                        <a:lnTo>
                          <a:pt x="117475" y="503238"/>
                        </a:lnTo>
                        <a:lnTo>
                          <a:pt x="127000" y="446088"/>
                        </a:lnTo>
                        <a:lnTo>
                          <a:pt x="52387" y="355600"/>
                        </a:lnTo>
                        <a:lnTo>
                          <a:pt x="122237" y="242888"/>
                        </a:lnTo>
                        <a:lnTo>
                          <a:pt x="247650" y="279400"/>
                        </a:lnTo>
                        <a:lnTo>
                          <a:pt x="276225" y="222250"/>
                        </a:lnTo>
                        <a:lnTo>
                          <a:pt x="246062" y="114300"/>
                        </a:lnTo>
                        <a:close/>
                      </a:path>
                    </a:pathLst>
                  </a:custGeom>
                  <a:grpFill/>
                  <a:ln w="63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rmAutofit fontScale="25000" lnSpcReduction="20000"/>
                  </a:bodyPr>
                  <a:lstStyle/>
                  <a:p>
                    <a:pPr algn="ctr"/>
                    <a:endParaRPr lang="en-US" sz="8502"/>
                  </a:p>
                </p:txBody>
              </p:sp>
              <p:sp>
                <p:nvSpPr>
                  <p:cNvPr id="267" name="Ellipse 705">
                    <a:extLst>
                      <a:ext uri="{FF2B5EF4-FFF2-40B4-BE49-F238E27FC236}">
                        <a16:creationId xmlns:a16="http://schemas.microsoft.com/office/drawing/2014/main" id="{00DDC8CF-7D05-6713-DC4E-4FEF3636EE29}"/>
                      </a:ext>
                    </a:extLst>
                  </p:cNvPr>
                  <p:cNvSpPr/>
                  <p:nvPr/>
                </p:nvSpPr>
                <p:spPr>
                  <a:xfrm>
                    <a:off x="9407893" y="2094265"/>
                    <a:ext cx="383807" cy="383807"/>
                  </a:xfrm>
                  <a:prstGeom prst="ellipse">
                    <a:avLst/>
                  </a:prstGeom>
                  <a:solidFill>
                    <a:schemeClr val="tx1">
                      <a:lumMod val="75000"/>
                    </a:schemeClr>
                  </a:solidFill>
                  <a:ln w="63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rmAutofit fontScale="25000" lnSpcReduction="20000"/>
                  </a:bodyPr>
                  <a:lstStyle/>
                  <a:p>
                    <a:pPr algn="ctr"/>
                    <a:endParaRPr lang="en-US" sz="8502" dirty="0"/>
                  </a:p>
                </p:txBody>
              </p:sp>
            </p:grpSp>
            <p:grpSp>
              <p:nvGrpSpPr>
                <p:cNvPr id="260" name="Gruppieren 420">
                  <a:extLst>
                    <a:ext uri="{FF2B5EF4-FFF2-40B4-BE49-F238E27FC236}">
                      <a16:creationId xmlns:a16="http://schemas.microsoft.com/office/drawing/2014/main" id="{01A59CC6-0671-1F99-CDD7-ABF73F037FC5}"/>
                    </a:ext>
                  </a:extLst>
                </p:cNvPr>
                <p:cNvGrpSpPr/>
                <p:nvPr/>
              </p:nvGrpSpPr>
              <p:grpSpPr>
                <a:xfrm rot="856851">
                  <a:off x="9488509" y="3837470"/>
                  <a:ext cx="122447" cy="123105"/>
                  <a:chOff x="8983663" y="1685925"/>
                  <a:chExt cx="1181100" cy="1187450"/>
                </a:xfrm>
                <a:grpFill/>
              </p:grpSpPr>
              <p:sp>
                <p:nvSpPr>
                  <p:cNvPr id="264" name="Freihandform: Form 424">
                    <a:extLst>
                      <a:ext uri="{FF2B5EF4-FFF2-40B4-BE49-F238E27FC236}">
                        <a16:creationId xmlns:a16="http://schemas.microsoft.com/office/drawing/2014/main" id="{8992D217-7552-C5BD-6935-A31BB7F45763}"/>
                      </a:ext>
                    </a:extLst>
                  </p:cNvPr>
                  <p:cNvSpPr/>
                  <p:nvPr/>
                </p:nvSpPr>
                <p:spPr>
                  <a:xfrm>
                    <a:off x="8983663" y="1685925"/>
                    <a:ext cx="1181100" cy="1187450"/>
                  </a:xfrm>
                  <a:custGeom>
                    <a:avLst/>
                    <a:gdLst>
                      <a:gd name="connsiteX0" fmla="*/ 246062 w 1181100"/>
                      <a:gd name="connsiteY0" fmla="*/ 114300 h 1187450"/>
                      <a:gd name="connsiteX1" fmla="*/ 358775 w 1181100"/>
                      <a:gd name="connsiteY1" fmla="*/ 47625 h 1187450"/>
                      <a:gd name="connsiteX2" fmla="*/ 447675 w 1181100"/>
                      <a:gd name="connsiteY2" fmla="*/ 128588 h 1187450"/>
                      <a:gd name="connsiteX3" fmla="*/ 492125 w 1181100"/>
                      <a:gd name="connsiteY3" fmla="*/ 115888 h 1187450"/>
                      <a:gd name="connsiteX4" fmla="*/ 538162 w 1181100"/>
                      <a:gd name="connsiteY4" fmla="*/ 0 h 1187450"/>
                      <a:gd name="connsiteX5" fmla="*/ 660400 w 1181100"/>
                      <a:gd name="connsiteY5" fmla="*/ 9525 h 1187450"/>
                      <a:gd name="connsiteX6" fmla="*/ 700087 w 1181100"/>
                      <a:gd name="connsiteY6" fmla="*/ 112713 h 1187450"/>
                      <a:gd name="connsiteX7" fmla="*/ 741362 w 1181100"/>
                      <a:gd name="connsiteY7" fmla="*/ 123825 h 1187450"/>
                      <a:gd name="connsiteX8" fmla="*/ 835025 w 1181100"/>
                      <a:gd name="connsiteY8" fmla="*/ 41275 h 1187450"/>
                      <a:gd name="connsiteX9" fmla="*/ 944562 w 1181100"/>
                      <a:gd name="connsiteY9" fmla="*/ 119063 h 1187450"/>
                      <a:gd name="connsiteX10" fmla="*/ 933450 w 1181100"/>
                      <a:gd name="connsiteY10" fmla="*/ 242888 h 1187450"/>
                      <a:gd name="connsiteX11" fmla="*/ 962025 w 1181100"/>
                      <a:gd name="connsiteY11" fmla="*/ 263525 h 1187450"/>
                      <a:gd name="connsiteX12" fmla="*/ 1085850 w 1181100"/>
                      <a:gd name="connsiteY12" fmla="*/ 234950 h 1187450"/>
                      <a:gd name="connsiteX13" fmla="*/ 1136650 w 1181100"/>
                      <a:gd name="connsiteY13" fmla="*/ 352425 h 1187450"/>
                      <a:gd name="connsiteX14" fmla="*/ 1060450 w 1181100"/>
                      <a:gd name="connsiteY14" fmla="*/ 450850 h 1187450"/>
                      <a:gd name="connsiteX15" fmla="*/ 1073150 w 1181100"/>
                      <a:gd name="connsiteY15" fmla="*/ 492125 h 1187450"/>
                      <a:gd name="connsiteX16" fmla="*/ 1181100 w 1181100"/>
                      <a:gd name="connsiteY16" fmla="*/ 527050 h 1187450"/>
                      <a:gd name="connsiteX17" fmla="*/ 1181100 w 1181100"/>
                      <a:gd name="connsiteY17" fmla="*/ 663575 h 1187450"/>
                      <a:gd name="connsiteX18" fmla="*/ 1071562 w 1181100"/>
                      <a:gd name="connsiteY18" fmla="*/ 706438 h 1187450"/>
                      <a:gd name="connsiteX19" fmla="*/ 1066800 w 1181100"/>
                      <a:gd name="connsiteY19" fmla="*/ 747713 h 1187450"/>
                      <a:gd name="connsiteX20" fmla="*/ 1143000 w 1181100"/>
                      <a:gd name="connsiteY20" fmla="*/ 827088 h 1187450"/>
                      <a:gd name="connsiteX21" fmla="*/ 1079500 w 1181100"/>
                      <a:gd name="connsiteY21" fmla="*/ 936625 h 1187450"/>
                      <a:gd name="connsiteX22" fmla="*/ 966787 w 1181100"/>
                      <a:gd name="connsiteY22" fmla="*/ 912813 h 1187450"/>
                      <a:gd name="connsiteX23" fmla="*/ 930275 w 1181100"/>
                      <a:gd name="connsiteY23" fmla="*/ 957263 h 1187450"/>
                      <a:gd name="connsiteX24" fmla="*/ 949325 w 1181100"/>
                      <a:gd name="connsiteY24" fmla="*/ 1082675 h 1187450"/>
                      <a:gd name="connsiteX25" fmla="*/ 823912 w 1181100"/>
                      <a:gd name="connsiteY25" fmla="*/ 1143000 h 1187450"/>
                      <a:gd name="connsiteX26" fmla="*/ 749300 w 1181100"/>
                      <a:gd name="connsiteY26" fmla="*/ 1066800 h 1187450"/>
                      <a:gd name="connsiteX27" fmla="*/ 690562 w 1181100"/>
                      <a:gd name="connsiteY27" fmla="*/ 1076325 h 1187450"/>
                      <a:gd name="connsiteX28" fmla="*/ 661987 w 1181100"/>
                      <a:gd name="connsiteY28" fmla="*/ 1187450 h 1187450"/>
                      <a:gd name="connsiteX29" fmla="*/ 515937 w 1181100"/>
                      <a:gd name="connsiteY29" fmla="*/ 1174750 h 1187450"/>
                      <a:gd name="connsiteX30" fmla="*/ 485775 w 1181100"/>
                      <a:gd name="connsiteY30" fmla="*/ 1069975 h 1187450"/>
                      <a:gd name="connsiteX31" fmla="*/ 434975 w 1181100"/>
                      <a:gd name="connsiteY31" fmla="*/ 1054100 h 1187450"/>
                      <a:gd name="connsiteX32" fmla="*/ 349250 w 1181100"/>
                      <a:gd name="connsiteY32" fmla="*/ 1141413 h 1187450"/>
                      <a:gd name="connsiteX33" fmla="*/ 238125 w 1181100"/>
                      <a:gd name="connsiteY33" fmla="*/ 1065213 h 1187450"/>
                      <a:gd name="connsiteX34" fmla="*/ 271462 w 1181100"/>
                      <a:gd name="connsiteY34" fmla="*/ 955675 h 1187450"/>
                      <a:gd name="connsiteX35" fmla="*/ 231775 w 1181100"/>
                      <a:gd name="connsiteY35" fmla="*/ 911225 h 1187450"/>
                      <a:gd name="connsiteX36" fmla="*/ 111125 w 1181100"/>
                      <a:gd name="connsiteY36" fmla="*/ 952500 h 1187450"/>
                      <a:gd name="connsiteX37" fmla="*/ 50800 w 1181100"/>
                      <a:gd name="connsiteY37" fmla="*/ 831850 h 1187450"/>
                      <a:gd name="connsiteX38" fmla="*/ 130175 w 1181100"/>
                      <a:gd name="connsiteY38" fmla="*/ 739775 h 1187450"/>
                      <a:gd name="connsiteX39" fmla="*/ 115887 w 1181100"/>
                      <a:gd name="connsiteY39" fmla="*/ 690563 h 1187450"/>
                      <a:gd name="connsiteX40" fmla="*/ 3175 w 1181100"/>
                      <a:gd name="connsiteY40" fmla="*/ 660400 h 1187450"/>
                      <a:gd name="connsiteX41" fmla="*/ 0 w 1181100"/>
                      <a:gd name="connsiteY41" fmla="*/ 530225 h 1187450"/>
                      <a:gd name="connsiteX42" fmla="*/ 117475 w 1181100"/>
                      <a:gd name="connsiteY42" fmla="*/ 503238 h 1187450"/>
                      <a:gd name="connsiteX43" fmla="*/ 127000 w 1181100"/>
                      <a:gd name="connsiteY43" fmla="*/ 446088 h 1187450"/>
                      <a:gd name="connsiteX44" fmla="*/ 52387 w 1181100"/>
                      <a:gd name="connsiteY44" fmla="*/ 355600 h 1187450"/>
                      <a:gd name="connsiteX45" fmla="*/ 122237 w 1181100"/>
                      <a:gd name="connsiteY45" fmla="*/ 242888 h 1187450"/>
                      <a:gd name="connsiteX46" fmla="*/ 247650 w 1181100"/>
                      <a:gd name="connsiteY46" fmla="*/ 279400 h 1187450"/>
                      <a:gd name="connsiteX47" fmla="*/ 276225 w 1181100"/>
                      <a:gd name="connsiteY47" fmla="*/ 222250 h 1187450"/>
                      <a:gd name="connsiteX48" fmla="*/ 246062 w 1181100"/>
                      <a:gd name="connsiteY48" fmla="*/ 114300 h 11874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181100" h="1187450">
                        <a:moveTo>
                          <a:pt x="246062" y="114300"/>
                        </a:moveTo>
                        <a:lnTo>
                          <a:pt x="358775" y="47625"/>
                        </a:lnTo>
                        <a:lnTo>
                          <a:pt x="447675" y="128588"/>
                        </a:lnTo>
                        <a:lnTo>
                          <a:pt x="492125" y="115888"/>
                        </a:lnTo>
                        <a:lnTo>
                          <a:pt x="538162" y="0"/>
                        </a:lnTo>
                        <a:lnTo>
                          <a:pt x="660400" y="9525"/>
                        </a:lnTo>
                        <a:lnTo>
                          <a:pt x="700087" y="112713"/>
                        </a:lnTo>
                        <a:lnTo>
                          <a:pt x="741362" y="123825"/>
                        </a:lnTo>
                        <a:lnTo>
                          <a:pt x="835025" y="41275"/>
                        </a:lnTo>
                        <a:lnTo>
                          <a:pt x="944562" y="119063"/>
                        </a:lnTo>
                        <a:lnTo>
                          <a:pt x="933450" y="242888"/>
                        </a:lnTo>
                        <a:lnTo>
                          <a:pt x="962025" y="263525"/>
                        </a:lnTo>
                        <a:lnTo>
                          <a:pt x="1085850" y="234950"/>
                        </a:lnTo>
                        <a:lnTo>
                          <a:pt x="1136650" y="352425"/>
                        </a:lnTo>
                        <a:lnTo>
                          <a:pt x="1060450" y="450850"/>
                        </a:lnTo>
                        <a:lnTo>
                          <a:pt x="1073150" y="492125"/>
                        </a:lnTo>
                        <a:lnTo>
                          <a:pt x="1181100" y="527050"/>
                        </a:lnTo>
                        <a:lnTo>
                          <a:pt x="1181100" y="663575"/>
                        </a:lnTo>
                        <a:lnTo>
                          <a:pt x="1071562" y="706438"/>
                        </a:lnTo>
                        <a:lnTo>
                          <a:pt x="1066800" y="747713"/>
                        </a:lnTo>
                        <a:lnTo>
                          <a:pt x="1143000" y="827088"/>
                        </a:lnTo>
                        <a:lnTo>
                          <a:pt x="1079500" y="936625"/>
                        </a:lnTo>
                        <a:lnTo>
                          <a:pt x="966787" y="912813"/>
                        </a:lnTo>
                        <a:lnTo>
                          <a:pt x="930275" y="957263"/>
                        </a:lnTo>
                        <a:lnTo>
                          <a:pt x="949325" y="1082675"/>
                        </a:lnTo>
                        <a:lnTo>
                          <a:pt x="823912" y="1143000"/>
                        </a:lnTo>
                        <a:lnTo>
                          <a:pt x="749300" y="1066800"/>
                        </a:lnTo>
                        <a:lnTo>
                          <a:pt x="690562" y="1076325"/>
                        </a:lnTo>
                        <a:lnTo>
                          <a:pt x="661987" y="1187450"/>
                        </a:lnTo>
                        <a:lnTo>
                          <a:pt x="515937" y="1174750"/>
                        </a:lnTo>
                        <a:lnTo>
                          <a:pt x="485775" y="1069975"/>
                        </a:lnTo>
                        <a:lnTo>
                          <a:pt x="434975" y="1054100"/>
                        </a:lnTo>
                        <a:lnTo>
                          <a:pt x="349250" y="1141413"/>
                        </a:lnTo>
                        <a:lnTo>
                          <a:pt x="238125" y="1065213"/>
                        </a:lnTo>
                        <a:lnTo>
                          <a:pt x="271462" y="955675"/>
                        </a:lnTo>
                        <a:lnTo>
                          <a:pt x="231775" y="911225"/>
                        </a:lnTo>
                        <a:lnTo>
                          <a:pt x="111125" y="952500"/>
                        </a:lnTo>
                        <a:lnTo>
                          <a:pt x="50800" y="831850"/>
                        </a:lnTo>
                        <a:lnTo>
                          <a:pt x="130175" y="739775"/>
                        </a:lnTo>
                        <a:lnTo>
                          <a:pt x="115887" y="690563"/>
                        </a:lnTo>
                        <a:lnTo>
                          <a:pt x="3175" y="660400"/>
                        </a:lnTo>
                        <a:cubicBezTo>
                          <a:pt x="2117" y="617008"/>
                          <a:pt x="1058" y="573617"/>
                          <a:pt x="0" y="530225"/>
                        </a:cubicBezTo>
                        <a:lnTo>
                          <a:pt x="117475" y="503238"/>
                        </a:lnTo>
                        <a:lnTo>
                          <a:pt x="127000" y="446088"/>
                        </a:lnTo>
                        <a:lnTo>
                          <a:pt x="52387" y="355600"/>
                        </a:lnTo>
                        <a:lnTo>
                          <a:pt x="122237" y="242888"/>
                        </a:lnTo>
                        <a:lnTo>
                          <a:pt x="247650" y="279400"/>
                        </a:lnTo>
                        <a:lnTo>
                          <a:pt x="276225" y="222250"/>
                        </a:lnTo>
                        <a:lnTo>
                          <a:pt x="246062" y="114300"/>
                        </a:lnTo>
                        <a:close/>
                      </a:path>
                    </a:pathLst>
                  </a:custGeom>
                  <a:grpFill/>
                  <a:ln w="63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rmAutofit fontScale="25000" lnSpcReduction="20000"/>
                  </a:bodyPr>
                  <a:lstStyle/>
                  <a:p>
                    <a:pPr algn="ctr"/>
                    <a:endParaRPr lang="en-US" sz="8502"/>
                  </a:p>
                </p:txBody>
              </p:sp>
              <p:sp>
                <p:nvSpPr>
                  <p:cNvPr id="265" name="Ellipse 703">
                    <a:extLst>
                      <a:ext uri="{FF2B5EF4-FFF2-40B4-BE49-F238E27FC236}">
                        <a16:creationId xmlns:a16="http://schemas.microsoft.com/office/drawing/2014/main" id="{3F6C5E6D-E526-45D0-F77F-E1C27C47DDAD}"/>
                      </a:ext>
                    </a:extLst>
                  </p:cNvPr>
                  <p:cNvSpPr/>
                  <p:nvPr/>
                </p:nvSpPr>
                <p:spPr>
                  <a:xfrm>
                    <a:off x="9407893" y="2094265"/>
                    <a:ext cx="383807" cy="383807"/>
                  </a:xfrm>
                  <a:prstGeom prst="ellipse">
                    <a:avLst/>
                  </a:prstGeom>
                  <a:solidFill>
                    <a:schemeClr val="tx1">
                      <a:lumMod val="75000"/>
                    </a:schemeClr>
                  </a:solidFill>
                  <a:ln w="63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rmAutofit fontScale="25000" lnSpcReduction="20000"/>
                  </a:bodyPr>
                  <a:lstStyle/>
                  <a:p>
                    <a:pPr algn="ctr"/>
                    <a:endParaRPr lang="en-US" sz="8502" dirty="0"/>
                  </a:p>
                </p:txBody>
              </p:sp>
            </p:grpSp>
            <p:grpSp>
              <p:nvGrpSpPr>
                <p:cNvPr id="261" name="Gruppieren 421">
                  <a:extLst>
                    <a:ext uri="{FF2B5EF4-FFF2-40B4-BE49-F238E27FC236}">
                      <a16:creationId xmlns:a16="http://schemas.microsoft.com/office/drawing/2014/main" id="{3398AF92-06E3-A073-A8CF-7BF8B463DD88}"/>
                    </a:ext>
                  </a:extLst>
                </p:cNvPr>
                <p:cNvGrpSpPr/>
                <p:nvPr/>
              </p:nvGrpSpPr>
              <p:grpSpPr>
                <a:xfrm rot="987537">
                  <a:off x="9456802" y="3988413"/>
                  <a:ext cx="92087" cy="92582"/>
                  <a:chOff x="8983663" y="1685925"/>
                  <a:chExt cx="1181100" cy="1187450"/>
                </a:xfrm>
                <a:grpFill/>
              </p:grpSpPr>
              <p:sp>
                <p:nvSpPr>
                  <p:cNvPr id="262" name="Freihandform: Form 422">
                    <a:extLst>
                      <a:ext uri="{FF2B5EF4-FFF2-40B4-BE49-F238E27FC236}">
                        <a16:creationId xmlns:a16="http://schemas.microsoft.com/office/drawing/2014/main" id="{37315319-8450-3CD4-1B18-16F5D3B41BF0}"/>
                      </a:ext>
                    </a:extLst>
                  </p:cNvPr>
                  <p:cNvSpPr/>
                  <p:nvPr/>
                </p:nvSpPr>
                <p:spPr>
                  <a:xfrm>
                    <a:off x="8983663" y="1685925"/>
                    <a:ext cx="1181100" cy="1187450"/>
                  </a:xfrm>
                  <a:custGeom>
                    <a:avLst/>
                    <a:gdLst>
                      <a:gd name="connsiteX0" fmla="*/ 246062 w 1181100"/>
                      <a:gd name="connsiteY0" fmla="*/ 114300 h 1187450"/>
                      <a:gd name="connsiteX1" fmla="*/ 358775 w 1181100"/>
                      <a:gd name="connsiteY1" fmla="*/ 47625 h 1187450"/>
                      <a:gd name="connsiteX2" fmla="*/ 447675 w 1181100"/>
                      <a:gd name="connsiteY2" fmla="*/ 128588 h 1187450"/>
                      <a:gd name="connsiteX3" fmla="*/ 492125 w 1181100"/>
                      <a:gd name="connsiteY3" fmla="*/ 115888 h 1187450"/>
                      <a:gd name="connsiteX4" fmla="*/ 538162 w 1181100"/>
                      <a:gd name="connsiteY4" fmla="*/ 0 h 1187450"/>
                      <a:gd name="connsiteX5" fmla="*/ 660400 w 1181100"/>
                      <a:gd name="connsiteY5" fmla="*/ 9525 h 1187450"/>
                      <a:gd name="connsiteX6" fmla="*/ 700087 w 1181100"/>
                      <a:gd name="connsiteY6" fmla="*/ 112713 h 1187450"/>
                      <a:gd name="connsiteX7" fmla="*/ 741362 w 1181100"/>
                      <a:gd name="connsiteY7" fmla="*/ 123825 h 1187450"/>
                      <a:gd name="connsiteX8" fmla="*/ 835025 w 1181100"/>
                      <a:gd name="connsiteY8" fmla="*/ 41275 h 1187450"/>
                      <a:gd name="connsiteX9" fmla="*/ 944562 w 1181100"/>
                      <a:gd name="connsiteY9" fmla="*/ 119063 h 1187450"/>
                      <a:gd name="connsiteX10" fmla="*/ 933450 w 1181100"/>
                      <a:gd name="connsiteY10" fmla="*/ 242888 h 1187450"/>
                      <a:gd name="connsiteX11" fmla="*/ 962025 w 1181100"/>
                      <a:gd name="connsiteY11" fmla="*/ 263525 h 1187450"/>
                      <a:gd name="connsiteX12" fmla="*/ 1085850 w 1181100"/>
                      <a:gd name="connsiteY12" fmla="*/ 234950 h 1187450"/>
                      <a:gd name="connsiteX13" fmla="*/ 1136650 w 1181100"/>
                      <a:gd name="connsiteY13" fmla="*/ 352425 h 1187450"/>
                      <a:gd name="connsiteX14" fmla="*/ 1060450 w 1181100"/>
                      <a:gd name="connsiteY14" fmla="*/ 450850 h 1187450"/>
                      <a:gd name="connsiteX15" fmla="*/ 1073150 w 1181100"/>
                      <a:gd name="connsiteY15" fmla="*/ 492125 h 1187450"/>
                      <a:gd name="connsiteX16" fmla="*/ 1181100 w 1181100"/>
                      <a:gd name="connsiteY16" fmla="*/ 527050 h 1187450"/>
                      <a:gd name="connsiteX17" fmla="*/ 1181100 w 1181100"/>
                      <a:gd name="connsiteY17" fmla="*/ 663575 h 1187450"/>
                      <a:gd name="connsiteX18" fmla="*/ 1071562 w 1181100"/>
                      <a:gd name="connsiteY18" fmla="*/ 706438 h 1187450"/>
                      <a:gd name="connsiteX19" fmla="*/ 1066800 w 1181100"/>
                      <a:gd name="connsiteY19" fmla="*/ 747713 h 1187450"/>
                      <a:gd name="connsiteX20" fmla="*/ 1143000 w 1181100"/>
                      <a:gd name="connsiteY20" fmla="*/ 827088 h 1187450"/>
                      <a:gd name="connsiteX21" fmla="*/ 1079500 w 1181100"/>
                      <a:gd name="connsiteY21" fmla="*/ 936625 h 1187450"/>
                      <a:gd name="connsiteX22" fmla="*/ 966787 w 1181100"/>
                      <a:gd name="connsiteY22" fmla="*/ 912813 h 1187450"/>
                      <a:gd name="connsiteX23" fmla="*/ 930275 w 1181100"/>
                      <a:gd name="connsiteY23" fmla="*/ 957263 h 1187450"/>
                      <a:gd name="connsiteX24" fmla="*/ 949325 w 1181100"/>
                      <a:gd name="connsiteY24" fmla="*/ 1082675 h 1187450"/>
                      <a:gd name="connsiteX25" fmla="*/ 823912 w 1181100"/>
                      <a:gd name="connsiteY25" fmla="*/ 1143000 h 1187450"/>
                      <a:gd name="connsiteX26" fmla="*/ 749300 w 1181100"/>
                      <a:gd name="connsiteY26" fmla="*/ 1066800 h 1187450"/>
                      <a:gd name="connsiteX27" fmla="*/ 690562 w 1181100"/>
                      <a:gd name="connsiteY27" fmla="*/ 1076325 h 1187450"/>
                      <a:gd name="connsiteX28" fmla="*/ 661987 w 1181100"/>
                      <a:gd name="connsiteY28" fmla="*/ 1187450 h 1187450"/>
                      <a:gd name="connsiteX29" fmla="*/ 515937 w 1181100"/>
                      <a:gd name="connsiteY29" fmla="*/ 1174750 h 1187450"/>
                      <a:gd name="connsiteX30" fmla="*/ 485775 w 1181100"/>
                      <a:gd name="connsiteY30" fmla="*/ 1069975 h 1187450"/>
                      <a:gd name="connsiteX31" fmla="*/ 434975 w 1181100"/>
                      <a:gd name="connsiteY31" fmla="*/ 1054100 h 1187450"/>
                      <a:gd name="connsiteX32" fmla="*/ 349250 w 1181100"/>
                      <a:gd name="connsiteY32" fmla="*/ 1141413 h 1187450"/>
                      <a:gd name="connsiteX33" fmla="*/ 238125 w 1181100"/>
                      <a:gd name="connsiteY33" fmla="*/ 1065213 h 1187450"/>
                      <a:gd name="connsiteX34" fmla="*/ 271462 w 1181100"/>
                      <a:gd name="connsiteY34" fmla="*/ 955675 h 1187450"/>
                      <a:gd name="connsiteX35" fmla="*/ 231775 w 1181100"/>
                      <a:gd name="connsiteY35" fmla="*/ 911225 h 1187450"/>
                      <a:gd name="connsiteX36" fmla="*/ 111125 w 1181100"/>
                      <a:gd name="connsiteY36" fmla="*/ 952500 h 1187450"/>
                      <a:gd name="connsiteX37" fmla="*/ 50800 w 1181100"/>
                      <a:gd name="connsiteY37" fmla="*/ 831850 h 1187450"/>
                      <a:gd name="connsiteX38" fmla="*/ 130175 w 1181100"/>
                      <a:gd name="connsiteY38" fmla="*/ 739775 h 1187450"/>
                      <a:gd name="connsiteX39" fmla="*/ 115887 w 1181100"/>
                      <a:gd name="connsiteY39" fmla="*/ 690563 h 1187450"/>
                      <a:gd name="connsiteX40" fmla="*/ 3175 w 1181100"/>
                      <a:gd name="connsiteY40" fmla="*/ 660400 h 1187450"/>
                      <a:gd name="connsiteX41" fmla="*/ 0 w 1181100"/>
                      <a:gd name="connsiteY41" fmla="*/ 530225 h 1187450"/>
                      <a:gd name="connsiteX42" fmla="*/ 117475 w 1181100"/>
                      <a:gd name="connsiteY42" fmla="*/ 503238 h 1187450"/>
                      <a:gd name="connsiteX43" fmla="*/ 127000 w 1181100"/>
                      <a:gd name="connsiteY43" fmla="*/ 446088 h 1187450"/>
                      <a:gd name="connsiteX44" fmla="*/ 52387 w 1181100"/>
                      <a:gd name="connsiteY44" fmla="*/ 355600 h 1187450"/>
                      <a:gd name="connsiteX45" fmla="*/ 122237 w 1181100"/>
                      <a:gd name="connsiteY45" fmla="*/ 242888 h 1187450"/>
                      <a:gd name="connsiteX46" fmla="*/ 247650 w 1181100"/>
                      <a:gd name="connsiteY46" fmla="*/ 279400 h 1187450"/>
                      <a:gd name="connsiteX47" fmla="*/ 276225 w 1181100"/>
                      <a:gd name="connsiteY47" fmla="*/ 222250 h 1187450"/>
                      <a:gd name="connsiteX48" fmla="*/ 246062 w 1181100"/>
                      <a:gd name="connsiteY48" fmla="*/ 114300 h 11874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181100" h="1187450">
                        <a:moveTo>
                          <a:pt x="246062" y="114300"/>
                        </a:moveTo>
                        <a:lnTo>
                          <a:pt x="358775" y="47625"/>
                        </a:lnTo>
                        <a:lnTo>
                          <a:pt x="447675" y="128588"/>
                        </a:lnTo>
                        <a:lnTo>
                          <a:pt x="492125" y="115888"/>
                        </a:lnTo>
                        <a:lnTo>
                          <a:pt x="538162" y="0"/>
                        </a:lnTo>
                        <a:lnTo>
                          <a:pt x="660400" y="9525"/>
                        </a:lnTo>
                        <a:lnTo>
                          <a:pt x="700087" y="112713"/>
                        </a:lnTo>
                        <a:lnTo>
                          <a:pt x="741362" y="123825"/>
                        </a:lnTo>
                        <a:lnTo>
                          <a:pt x="835025" y="41275"/>
                        </a:lnTo>
                        <a:lnTo>
                          <a:pt x="944562" y="119063"/>
                        </a:lnTo>
                        <a:lnTo>
                          <a:pt x="933450" y="242888"/>
                        </a:lnTo>
                        <a:lnTo>
                          <a:pt x="962025" y="263525"/>
                        </a:lnTo>
                        <a:lnTo>
                          <a:pt x="1085850" y="234950"/>
                        </a:lnTo>
                        <a:lnTo>
                          <a:pt x="1136650" y="352425"/>
                        </a:lnTo>
                        <a:lnTo>
                          <a:pt x="1060450" y="450850"/>
                        </a:lnTo>
                        <a:lnTo>
                          <a:pt x="1073150" y="492125"/>
                        </a:lnTo>
                        <a:lnTo>
                          <a:pt x="1181100" y="527050"/>
                        </a:lnTo>
                        <a:lnTo>
                          <a:pt x="1181100" y="663575"/>
                        </a:lnTo>
                        <a:lnTo>
                          <a:pt x="1071562" y="706438"/>
                        </a:lnTo>
                        <a:lnTo>
                          <a:pt x="1066800" y="747713"/>
                        </a:lnTo>
                        <a:lnTo>
                          <a:pt x="1143000" y="827088"/>
                        </a:lnTo>
                        <a:lnTo>
                          <a:pt x="1079500" y="936625"/>
                        </a:lnTo>
                        <a:lnTo>
                          <a:pt x="966787" y="912813"/>
                        </a:lnTo>
                        <a:lnTo>
                          <a:pt x="930275" y="957263"/>
                        </a:lnTo>
                        <a:lnTo>
                          <a:pt x="949325" y="1082675"/>
                        </a:lnTo>
                        <a:lnTo>
                          <a:pt x="823912" y="1143000"/>
                        </a:lnTo>
                        <a:lnTo>
                          <a:pt x="749300" y="1066800"/>
                        </a:lnTo>
                        <a:lnTo>
                          <a:pt x="690562" y="1076325"/>
                        </a:lnTo>
                        <a:lnTo>
                          <a:pt x="661987" y="1187450"/>
                        </a:lnTo>
                        <a:lnTo>
                          <a:pt x="515937" y="1174750"/>
                        </a:lnTo>
                        <a:lnTo>
                          <a:pt x="485775" y="1069975"/>
                        </a:lnTo>
                        <a:lnTo>
                          <a:pt x="434975" y="1054100"/>
                        </a:lnTo>
                        <a:lnTo>
                          <a:pt x="349250" y="1141413"/>
                        </a:lnTo>
                        <a:lnTo>
                          <a:pt x="238125" y="1065213"/>
                        </a:lnTo>
                        <a:lnTo>
                          <a:pt x="271462" y="955675"/>
                        </a:lnTo>
                        <a:lnTo>
                          <a:pt x="231775" y="911225"/>
                        </a:lnTo>
                        <a:lnTo>
                          <a:pt x="111125" y="952500"/>
                        </a:lnTo>
                        <a:lnTo>
                          <a:pt x="50800" y="831850"/>
                        </a:lnTo>
                        <a:lnTo>
                          <a:pt x="130175" y="739775"/>
                        </a:lnTo>
                        <a:lnTo>
                          <a:pt x="115887" y="690563"/>
                        </a:lnTo>
                        <a:lnTo>
                          <a:pt x="3175" y="660400"/>
                        </a:lnTo>
                        <a:cubicBezTo>
                          <a:pt x="2117" y="617008"/>
                          <a:pt x="1058" y="573617"/>
                          <a:pt x="0" y="530225"/>
                        </a:cubicBezTo>
                        <a:lnTo>
                          <a:pt x="117475" y="503238"/>
                        </a:lnTo>
                        <a:lnTo>
                          <a:pt x="127000" y="446088"/>
                        </a:lnTo>
                        <a:lnTo>
                          <a:pt x="52387" y="355600"/>
                        </a:lnTo>
                        <a:lnTo>
                          <a:pt x="122237" y="242888"/>
                        </a:lnTo>
                        <a:lnTo>
                          <a:pt x="247650" y="279400"/>
                        </a:lnTo>
                        <a:lnTo>
                          <a:pt x="276225" y="222250"/>
                        </a:lnTo>
                        <a:lnTo>
                          <a:pt x="246062" y="114300"/>
                        </a:lnTo>
                        <a:close/>
                      </a:path>
                    </a:pathLst>
                  </a:custGeom>
                  <a:grpFill/>
                  <a:ln w="63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rmAutofit fontScale="25000" lnSpcReduction="20000"/>
                  </a:bodyPr>
                  <a:lstStyle/>
                  <a:p>
                    <a:pPr algn="ctr"/>
                    <a:endParaRPr lang="en-US" sz="8502"/>
                  </a:p>
                </p:txBody>
              </p:sp>
              <p:sp>
                <p:nvSpPr>
                  <p:cNvPr id="263" name="Ellipse 423">
                    <a:extLst>
                      <a:ext uri="{FF2B5EF4-FFF2-40B4-BE49-F238E27FC236}">
                        <a16:creationId xmlns:a16="http://schemas.microsoft.com/office/drawing/2014/main" id="{AA1FAEF0-7FE4-A0FD-2800-22D448A7583C}"/>
                      </a:ext>
                    </a:extLst>
                  </p:cNvPr>
                  <p:cNvSpPr/>
                  <p:nvPr/>
                </p:nvSpPr>
                <p:spPr>
                  <a:xfrm>
                    <a:off x="9407893" y="2094265"/>
                    <a:ext cx="383807" cy="383807"/>
                  </a:xfrm>
                  <a:prstGeom prst="ellipse">
                    <a:avLst/>
                  </a:prstGeom>
                  <a:solidFill>
                    <a:schemeClr val="tx1">
                      <a:lumMod val="75000"/>
                    </a:schemeClr>
                  </a:solidFill>
                  <a:ln w="63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rmAutofit fontScale="25000" lnSpcReduction="20000"/>
                  </a:bodyPr>
                  <a:lstStyle/>
                  <a:p>
                    <a:pPr algn="ctr"/>
                    <a:endParaRPr lang="en-US" sz="8502"/>
                  </a:p>
                </p:txBody>
              </p:sp>
            </p:grpSp>
          </p:grpSp>
          <p:sp>
            <p:nvSpPr>
              <p:cNvPr id="599" name="Freihandform: Form 23">
                <a:extLst>
                  <a:ext uri="{FF2B5EF4-FFF2-40B4-BE49-F238E27FC236}">
                    <a16:creationId xmlns:a16="http://schemas.microsoft.com/office/drawing/2014/main" id="{5F8D576E-2513-62C5-A027-D599A21EDCCA}"/>
                  </a:ext>
                </a:extLst>
              </p:cNvPr>
              <p:cNvSpPr/>
              <p:nvPr/>
            </p:nvSpPr>
            <p:spPr>
              <a:xfrm>
                <a:off x="5907295" y="2231770"/>
                <a:ext cx="1152529" cy="876881"/>
              </a:xfrm>
              <a:custGeom>
                <a:avLst/>
                <a:gdLst>
                  <a:gd name="connsiteX0" fmla="*/ 722 w 4187090"/>
                  <a:gd name="connsiteY0" fmla="*/ 1962171 h 2549898"/>
                  <a:gd name="connsiteX1" fmla="*/ 295997 w 4187090"/>
                  <a:gd name="connsiteY1" fmla="*/ 1876446 h 2549898"/>
                  <a:gd name="connsiteX2" fmla="*/ 529360 w 4187090"/>
                  <a:gd name="connsiteY2" fmla="*/ 1819296 h 2549898"/>
                  <a:gd name="connsiteX3" fmla="*/ 777010 w 4187090"/>
                  <a:gd name="connsiteY3" fmla="*/ 1631177 h 2549898"/>
                  <a:gd name="connsiteX4" fmla="*/ 1105622 w 4187090"/>
                  <a:gd name="connsiteY4" fmla="*/ 1245415 h 2549898"/>
                  <a:gd name="connsiteX5" fmla="*/ 1472335 w 4187090"/>
                  <a:gd name="connsiteY5" fmla="*/ 664390 h 2549898"/>
                  <a:gd name="connsiteX6" fmla="*/ 1769991 w 4187090"/>
                  <a:gd name="connsiteY6" fmla="*/ 238146 h 2549898"/>
                  <a:gd name="connsiteX7" fmla="*/ 2036691 w 4187090"/>
                  <a:gd name="connsiteY7" fmla="*/ 21452 h 2549898"/>
                  <a:gd name="connsiteX8" fmla="*/ 2296247 w 4187090"/>
                  <a:gd name="connsiteY8" fmla="*/ 40502 h 2549898"/>
                  <a:gd name="connsiteX9" fmla="*/ 2577235 w 4187090"/>
                  <a:gd name="connsiteY9" fmla="*/ 309583 h 2549898"/>
                  <a:gd name="connsiteX10" fmla="*/ 2884416 w 4187090"/>
                  <a:gd name="connsiteY10" fmla="*/ 747733 h 2549898"/>
                  <a:gd name="connsiteX11" fmla="*/ 3082060 w 4187090"/>
                  <a:gd name="connsiteY11" fmla="*/ 1069202 h 2549898"/>
                  <a:gd name="connsiteX12" fmla="*/ 3322566 w 4187090"/>
                  <a:gd name="connsiteY12" fmla="*/ 1424008 h 2549898"/>
                  <a:gd name="connsiteX13" fmla="*/ 3513066 w 4187090"/>
                  <a:gd name="connsiteY13" fmla="*/ 1640702 h 2549898"/>
                  <a:gd name="connsiteX14" fmla="*/ 3703566 w 4187090"/>
                  <a:gd name="connsiteY14" fmla="*/ 1783577 h 2549898"/>
                  <a:gd name="connsiteX15" fmla="*/ 3777385 w 4187090"/>
                  <a:gd name="connsiteY15" fmla="*/ 1819296 h 2549898"/>
                  <a:gd name="connsiteX16" fmla="*/ 3846441 w 4187090"/>
                  <a:gd name="connsiteY16" fmla="*/ 1876446 h 2549898"/>
                  <a:gd name="connsiteX17" fmla="*/ 4008366 w 4187090"/>
                  <a:gd name="connsiteY17" fmla="*/ 2069327 h 2549898"/>
                  <a:gd name="connsiteX18" fmla="*/ 4186960 w 4187090"/>
                  <a:gd name="connsiteY18" fmla="*/ 2209821 h 2549898"/>
                  <a:gd name="connsiteX19" fmla="*/ 3979791 w 4187090"/>
                  <a:gd name="connsiteY19" fmla="*/ 2209821 h 2549898"/>
                  <a:gd name="connsiteX20" fmla="*/ 3820247 w 4187090"/>
                  <a:gd name="connsiteY20" fmla="*/ 2197915 h 2549898"/>
                  <a:gd name="connsiteX21" fmla="*/ 3501160 w 4187090"/>
                  <a:gd name="connsiteY21" fmla="*/ 2145527 h 2549898"/>
                  <a:gd name="connsiteX22" fmla="*/ 3139210 w 4187090"/>
                  <a:gd name="connsiteY22" fmla="*/ 2124096 h 2549898"/>
                  <a:gd name="connsiteX23" fmla="*/ 2758210 w 4187090"/>
                  <a:gd name="connsiteY23" fmla="*/ 2166958 h 2549898"/>
                  <a:gd name="connsiteX24" fmla="*/ 2408166 w 4187090"/>
                  <a:gd name="connsiteY24" fmla="*/ 2281258 h 2549898"/>
                  <a:gd name="connsiteX25" fmla="*/ 2122416 w 4187090"/>
                  <a:gd name="connsiteY25" fmla="*/ 2383652 h 2549898"/>
                  <a:gd name="connsiteX26" fmla="*/ 1870004 w 4187090"/>
                  <a:gd name="connsiteY26" fmla="*/ 2471758 h 2549898"/>
                  <a:gd name="connsiteX27" fmla="*/ 1603304 w 4187090"/>
                  <a:gd name="connsiteY27" fmla="*/ 2538433 h 2549898"/>
                  <a:gd name="connsiteX28" fmla="*/ 1548535 w 4187090"/>
                  <a:gd name="connsiteY28" fmla="*/ 2547958 h 2549898"/>
                  <a:gd name="connsiteX29" fmla="*/ 1510435 w 4187090"/>
                  <a:gd name="connsiteY29" fmla="*/ 2517002 h 2549898"/>
                  <a:gd name="connsiteX30" fmla="*/ 1348510 w 4187090"/>
                  <a:gd name="connsiteY30" fmla="*/ 2383652 h 2549898"/>
                  <a:gd name="connsiteX31" fmla="*/ 1162772 w 4187090"/>
                  <a:gd name="connsiteY31" fmla="*/ 2245540 h 2549898"/>
                  <a:gd name="connsiteX32" fmla="*/ 953222 w 4187090"/>
                  <a:gd name="connsiteY32" fmla="*/ 2105046 h 2549898"/>
                  <a:gd name="connsiteX33" fmla="*/ 731766 w 4187090"/>
                  <a:gd name="connsiteY33" fmla="*/ 2000271 h 2549898"/>
                  <a:gd name="connsiteX34" fmla="*/ 503166 w 4187090"/>
                  <a:gd name="connsiteY34" fmla="*/ 1985983 h 2549898"/>
                  <a:gd name="connsiteX35" fmla="*/ 222179 w 4187090"/>
                  <a:gd name="connsiteY35" fmla="*/ 2007415 h 2549898"/>
                  <a:gd name="connsiteX36" fmla="*/ 722 w 4187090"/>
                  <a:gd name="connsiteY36" fmla="*/ 1962171 h 2549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187090" h="2549898">
                    <a:moveTo>
                      <a:pt x="722" y="1962171"/>
                    </a:moveTo>
                    <a:cubicBezTo>
                      <a:pt x="13025" y="1940343"/>
                      <a:pt x="207891" y="1900258"/>
                      <a:pt x="295997" y="1876446"/>
                    </a:cubicBezTo>
                    <a:cubicBezTo>
                      <a:pt x="384103" y="1852634"/>
                      <a:pt x="449191" y="1860174"/>
                      <a:pt x="529360" y="1819296"/>
                    </a:cubicBezTo>
                    <a:cubicBezTo>
                      <a:pt x="609529" y="1778418"/>
                      <a:pt x="680966" y="1726824"/>
                      <a:pt x="777010" y="1631177"/>
                    </a:cubicBezTo>
                    <a:cubicBezTo>
                      <a:pt x="873054" y="1535530"/>
                      <a:pt x="989735" y="1406546"/>
                      <a:pt x="1105622" y="1245415"/>
                    </a:cubicBezTo>
                    <a:cubicBezTo>
                      <a:pt x="1221509" y="1084284"/>
                      <a:pt x="1361607" y="832268"/>
                      <a:pt x="1472335" y="664390"/>
                    </a:cubicBezTo>
                    <a:cubicBezTo>
                      <a:pt x="1583063" y="496512"/>
                      <a:pt x="1675932" y="345302"/>
                      <a:pt x="1769991" y="238146"/>
                    </a:cubicBezTo>
                    <a:cubicBezTo>
                      <a:pt x="1864050" y="130990"/>
                      <a:pt x="1948982" y="54393"/>
                      <a:pt x="2036691" y="21452"/>
                    </a:cubicBezTo>
                    <a:cubicBezTo>
                      <a:pt x="2124400" y="-11489"/>
                      <a:pt x="2206156" y="-7520"/>
                      <a:pt x="2296247" y="40502"/>
                    </a:cubicBezTo>
                    <a:cubicBezTo>
                      <a:pt x="2386338" y="88524"/>
                      <a:pt x="2479207" y="191711"/>
                      <a:pt x="2577235" y="309583"/>
                    </a:cubicBezTo>
                    <a:cubicBezTo>
                      <a:pt x="2675263" y="427455"/>
                      <a:pt x="2800279" y="621130"/>
                      <a:pt x="2884416" y="747733"/>
                    </a:cubicBezTo>
                    <a:cubicBezTo>
                      <a:pt x="2968554" y="874336"/>
                      <a:pt x="3009035" y="956490"/>
                      <a:pt x="3082060" y="1069202"/>
                    </a:cubicBezTo>
                    <a:cubicBezTo>
                      <a:pt x="3155085" y="1181914"/>
                      <a:pt x="3250732" y="1328758"/>
                      <a:pt x="3322566" y="1424008"/>
                    </a:cubicBezTo>
                    <a:cubicBezTo>
                      <a:pt x="3394400" y="1519258"/>
                      <a:pt x="3449566" y="1580774"/>
                      <a:pt x="3513066" y="1640702"/>
                    </a:cubicBezTo>
                    <a:cubicBezTo>
                      <a:pt x="3576566" y="1700630"/>
                      <a:pt x="3659513" y="1753811"/>
                      <a:pt x="3703566" y="1783577"/>
                    </a:cubicBezTo>
                    <a:cubicBezTo>
                      <a:pt x="3747619" y="1813343"/>
                      <a:pt x="3753573" y="1803818"/>
                      <a:pt x="3777385" y="1819296"/>
                    </a:cubicBezTo>
                    <a:cubicBezTo>
                      <a:pt x="3801198" y="1834774"/>
                      <a:pt x="3807944" y="1834774"/>
                      <a:pt x="3846441" y="1876446"/>
                    </a:cubicBezTo>
                    <a:cubicBezTo>
                      <a:pt x="3884938" y="1918118"/>
                      <a:pt x="3951613" y="2013765"/>
                      <a:pt x="4008366" y="2069327"/>
                    </a:cubicBezTo>
                    <a:cubicBezTo>
                      <a:pt x="4065119" y="2124890"/>
                      <a:pt x="4191722" y="2186405"/>
                      <a:pt x="4186960" y="2209821"/>
                    </a:cubicBezTo>
                    <a:cubicBezTo>
                      <a:pt x="4182198" y="2233237"/>
                      <a:pt x="4040910" y="2211805"/>
                      <a:pt x="3979791" y="2209821"/>
                    </a:cubicBezTo>
                    <a:cubicBezTo>
                      <a:pt x="3918672" y="2207837"/>
                      <a:pt x="3900019" y="2208631"/>
                      <a:pt x="3820247" y="2197915"/>
                    </a:cubicBezTo>
                    <a:cubicBezTo>
                      <a:pt x="3740475" y="2187199"/>
                      <a:pt x="3614666" y="2157830"/>
                      <a:pt x="3501160" y="2145527"/>
                    </a:cubicBezTo>
                    <a:cubicBezTo>
                      <a:pt x="3387654" y="2133224"/>
                      <a:pt x="3263035" y="2120524"/>
                      <a:pt x="3139210" y="2124096"/>
                    </a:cubicBezTo>
                    <a:cubicBezTo>
                      <a:pt x="3015385" y="2127668"/>
                      <a:pt x="2880051" y="2140764"/>
                      <a:pt x="2758210" y="2166958"/>
                    </a:cubicBezTo>
                    <a:cubicBezTo>
                      <a:pt x="2636369" y="2193152"/>
                      <a:pt x="2514132" y="2245142"/>
                      <a:pt x="2408166" y="2281258"/>
                    </a:cubicBezTo>
                    <a:cubicBezTo>
                      <a:pt x="2302200" y="2317374"/>
                      <a:pt x="2122416" y="2383652"/>
                      <a:pt x="2122416" y="2383652"/>
                    </a:cubicBezTo>
                    <a:cubicBezTo>
                      <a:pt x="2032722" y="2415402"/>
                      <a:pt x="1956523" y="2445961"/>
                      <a:pt x="1870004" y="2471758"/>
                    </a:cubicBezTo>
                    <a:cubicBezTo>
                      <a:pt x="1783485" y="2497555"/>
                      <a:pt x="1656882" y="2525733"/>
                      <a:pt x="1603304" y="2538433"/>
                    </a:cubicBezTo>
                    <a:cubicBezTo>
                      <a:pt x="1549726" y="2551133"/>
                      <a:pt x="1564013" y="2551530"/>
                      <a:pt x="1548535" y="2547958"/>
                    </a:cubicBezTo>
                    <a:cubicBezTo>
                      <a:pt x="1533057" y="2544386"/>
                      <a:pt x="1510435" y="2517002"/>
                      <a:pt x="1510435" y="2517002"/>
                    </a:cubicBezTo>
                    <a:cubicBezTo>
                      <a:pt x="1477098" y="2489618"/>
                      <a:pt x="1406454" y="2428896"/>
                      <a:pt x="1348510" y="2383652"/>
                    </a:cubicBezTo>
                    <a:cubicBezTo>
                      <a:pt x="1290566" y="2338408"/>
                      <a:pt x="1228653" y="2291974"/>
                      <a:pt x="1162772" y="2245540"/>
                    </a:cubicBezTo>
                    <a:cubicBezTo>
                      <a:pt x="1096891" y="2199106"/>
                      <a:pt x="1025056" y="2145924"/>
                      <a:pt x="953222" y="2105046"/>
                    </a:cubicBezTo>
                    <a:cubicBezTo>
                      <a:pt x="881388" y="2064168"/>
                      <a:pt x="806775" y="2020115"/>
                      <a:pt x="731766" y="2000271"/>
                    </a:cubicBezTo>
                    <a:cubicBezTo>
                      <a:pt x="656757" y="1980427"/>
                      <a:pt x="588097" y="1984792"/>
                      <a:pt x="503166" y="1985983"/>
                    </a:cubicBezTo>
                    <a:cubicBezTo>
                      <a:pt x="418235" y="1987174"/>
                      <a:pt x="308301" y="2010193"/>
                      <a:pt x="222179" y="2007415"/>
                    </a:cubicBezTo>
                    <a:cubicBezTo>
                      <a:pt x="136057" y="2004637"/>
                      <a:pt x="-11581" y="1983999"/>
                      <a:pt x="722" y="1962171"/>
                    </a:cubicBezTo>
                    <a:close/>
                  </a:path>
                </a:pathLst>
              </a:custGeom>
              <a:solidFill>
                <a:srgbClr val="4A4A4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47500" lnSpcReduction="20000"/>
              </a:bodyPr>
              <a:lstStyle/>
              <a:p>
                <a:pPr algn="ctr"/>
                <a:endParaRPr lang="en-US" sz="8502" dirty="0"/>
              </a:p>
            </p:txBody>
          </p:sp>
          <p:grpSp>
            <p:nvGrpSpPr>
              <p:cNvPr id="600" name="Gruppieren 24">
                <a:extLst>
                  <a:ext uri="{FF2B5EF4-FFF2-40B4-BE49-F238E27FC236}">
                    <a16:creationId xmlns:a16="http://schemas.microsoft.com/office/drawing/2014/main" id="{02E5C38A-82AB-06C7-CC40-2237233BF8E0}"/>
                  </a:ext>
                </a:extLst>
              </p:cNvPr>
              <p:cNvGrpSpPr/>
              <p:nvPr/>
            </p:nvGrpSpPr>
            <p:grpSpPr>
              <a:xfrm>
                <a:off x="5903795" y="2222079"/>
                <a:ext cx="1157537" cy="872966"/>
                <a:chOff x="7396163" y="666651"/>
                <a:chExt cx="4205288" cy="2538513"/>
              </a:xfrm>
            </p:grpSpPr>
            <p:sp>
              <p:nvSpPr>
                <p:cNvPr id="601" name="Freihandform: Form 25">
                  <a:extLst>
                    <a:ext uri="{FF2B5EF4-FFF2-40B4-BE49-F238E27FC236}">
                      <a16:creationId xmlns:a16="http://schemas.microsoft.com/office/drawing/2014/main" id="{7F08906D-0BF0-E51F-F8E2-98D8BCCAA806}"/>
                    </a:ext>
                  </a:extLst>
                </p:cNvPr>
                <p:cNvSpPr/>
                <p:nvPr/>
              </p:nvSpPr>
              <p:spPr>
                <a:xfrm>
                  <a:off x="7405579" y="2611042"/>
                  <a:ext cx="1550670" cy="586740"/>
                </a:xfrm>
                <a:custGeom>
                  <a:avLst/>
                  <a:gdLst>
                    <a:gd name="connsiteX0" fmla="*/ 0 w 1550670"/>
                    <a:gd name="connsiteY0" fmla="*/ 0 h 586740"/>
                    <a:gd name="connsiteX1" fmla="*/ 232410 w 1550670"/>
                    <a:gd name="connsiteY1" fmla="*/ 41910 h 586740"/>
                    <a:gd name="connsiteX2" fmla="*/ 594360 w 1550670"/>
                    <a:gd name="connsiteY2" fmla="*/ 19050 h 586740"/>
                    <a:gd name="connsiteX3" fmla="*/ 883920 w 1550670"/>
                    <a:gd name="connsiteY3" fmla="*/ 99060 h 586740"/>
                    <a:gd name="connsiteX4" fmla="*/ 1127760 w 1550670"/>
                    <a:gd name="connsiteY4" fmla="*/ 262890 h 586740"/>
                    <a:gd name="connsiteX5" fmla="*/ 1550670 w 1550670"/>
                    <a:gd name="connsiteY5" fmla="*/ 586740 h 5867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50670" h="586740">
                      <a:moveTo>
                        <a:pt x="0" y="0"/>
                      </a:moveTo>
                      <a:cubicBezTo>
                        <a:pt x="66675" y="19367"/>
                        <a:pt x="133350" y="38735"/>
                        <a:pt x="232410" y="41910"/>
                      </a:cubicBezTo>
                      <a:cubicBezTo>
                        <a:pt x="331470" y="45085"/>
                        <a:pt x="485775" y="9525"/>
                        <a:pt x="594360" y="19050"/>
                      </a:cubicBezTo>
                      <a:cubicBezTo>
                        <a:pt x="702945" y="28575"/>
                        <a:pt x="795020" y="58420"/>
                        <a:pt x="883920" y="99060"/>
                      </a:cubicBezTo>
                      <a:cubicBezTo>
                        <a:pt x="972820" y="139700"/>
                        <a:pt x="1016635" y="181610"/>
                        <a:pt x="1127760" y="262890"/>
                      </a:cubicBezTo>
                      <a:cubicBezTo>
                        <a:pt x="1238885" y="344170"/>
                        <a:pt x="1394777" y="465455"/>
                        <a:pt x="1550670" y="58674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02" name="Freihandform: Form 26">
                  <a:extLst>
                    <a:ext uri="{FF2B5EF4-FFF2-40B4-BE49-F238E27FC236}">
                      <a16:creationId xmlns:a16="http://schemas.microsoft.com/office/drawing/2014/main" id="{46A4135F-A913-978E-FE2F-E3430F0A7CC8}"/>
                    </a:ext>
                  </a:extLst>
                </p:cNvPr>
                <p:cNvSpPr/>
                <p:nvPr/>
              </p:nvSpPr>
              <p:spPr>
                <a:xfrm>
                  <a:off x="7557979" y="2517667"/>
                  <a:ext cx="1514821" cy="657255"/>
                </a:xfrm>
                <a:custGeom>
                  <a:avLst/>
                  <a:gdLst>
                    <a:gd name="connsiteX0" fmla="*/ 1531620 w 1531620"/>
                    <a:gd name="connsiteY0" fmla="*/ 657255 h 657255"/>
                    <a:gd name="connsiteX1" fmla="*/ 1341120 w 1531620"/>
                    <a:gd name="connsiteY1" fmla="*/ 501045 h 657255"/>
                    <a:gd name="connsiteX2" fmla="*/ 1139190 w 1531620"/>
                    <a:gd name="connsiteY2" fmla="*/ 314355 h 657255"/>
                    <a:gd name="connsiteX3" fmla="*/ 891540 w 1531620"/>
                    <a:gd name="connsiteY3" fmla="*/ 108615 h 657255"/>
                    <a:gd name="connsiteX4" fmla="*/ 708660 w 1531620"/>
                    <a:gd name="connsiteY4" fmla="*/ 5745 h 657255"/>
                    <a:gd name="connsiteX5" fmla="*/ 361950 w 1531620"/>
                    <a:gd name="connsiteY5" fmla="*/ 17175 h 657255"/>
                    <a:gd name="connsiteX6" fmla="*/ 125730 w 1531620"/>
                    <a:gd name="connsiteY6" fmla="*/ 51465 h 657255"/>
                    <a:gd name="connsiteX7" fmla="*/ 0 w 1531620"/>
                    <a:gd name="connsiteY7" fmla="*/ 59085 h 657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31620" h="657255">
                      <a:moveTo>
                        <a:pt x="1531620" y="657255"/>
                      </a:moveTo>
                      <a:cubicBezTo>
                        <a:pt x="1469072" y="607725"/>
                        <a:pt x="1406525" y="558195"/>
                        <a:pt x="1341120" y="501045"/>
                      </a:cubicBezTo>
                      <a:cubicBezTo>
                        <a:pt x="1275715" y="443895"/>
                        <a:pt x="1214120" y="379760"/>
                        <a:pt x="1139190" y="314355"/>
                      </a:cubicBezTo>
                      <a:cubicBezTo>
                        <a:pt x="1064260" y="248950"/>
                        <a:pt x="963295" y="160050"/>
                        <a:pt x="891540" y="108615"/>
                      </a:cubicBezTo>
                      <a:cubicBezTo>
                        <a:pt x="819785" y="57180"/>
                        <a:pt x="796925" y="20985"/>
                        <a:pt x="708660" y="5745"/>
                      </a:cubicBezTo>
                      <a:cubicBezTo>
                        <a:pt x="620395" y="-9495"/>
                        <a:pt x="459105" y="9555"/>
                        <a:pt x="361950" y="17175"/>
                      </a:cubicBezTo>
                      <a:cubicBezTo>
                        <a:pt x="264795" y="24795"/>
                        <a:pt x="186055" y="44480"/>
                        <a:pt x="125730" y="51465"/>
                      </a:cubicBezTo>
                      <a:cubicBezTo>
                        <a:pt x="65405" y="58450"/>
                        <a:pt x="32702" y="58767"/>
                        <a:pt x="0" y="59085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03" name="Freihandform: Form 28">
                  <a:extLst>
                    <a:ext uri="{FF2B5EF4-FFF2-40B4-BE49-F238E27FC236}">
                      <a16:creationId xmlns:a16="http://schemas.microsoft.com/office/drawing/2014/main" id="{4A210EF2-0DF4-46A8-C56B-EFBD6937B613}"/>
                    </a:ext>
                  </a:extLst>
                </p:cNvPr>
                <p:cNvSpPr/>
                <p:nvPr/>
              </p:nvSpPr>
              <p:spPr>
                <a:xfrm>
                  <a:off x="7790389" y="2364320"/>
                  <a:ext cx="1400649" cy="767482"/>
                </a:xfrm>
                <a:custGeom>
                  <a:avLst/>
                  <a:gdLst>
                    <a:gd name="connsiteX0" fmla="*/ 1424940 w 1424940"/>
                    <a:gd name="connsiteY0" fmla="*/ 783932 h 783932"/>
                    <a:gd name="connsiteX1" fmla="*/ 1261110 w 1424940"/>
                    <a:gd name="connsiteY1" fmla="*/ 631532 h 783932"/>
                    <a:gd name="connsiteX2" fmla="*/ 1062990 w 1424940"/>
                    <a:gd name="connsiteY2" fmla="*/ 425792 h 783932"/>
                    <a:gd name="connsiteX3" fmla="*/ 861060 w 1424940"/>
                    <a:gd name="connsiteY3" fmla="*/ 193382 h 783932"/>
                    <a:gd name="connsiteX4" fmla="*/ 571500 w 1424940"/>
                    <a:gd name="connsiteY4" fmla="*/ 2882 h 783932"/>
                    <a:gd name="connsiteX5" fmla="*/ 281940 w 1424940"/>
                    <a:gd name="connsiteY5" fmla="*/ 82892 h 783932"/>
                    <a:gd name="connsiteX6" fmla="*/ 0 w 1424940"/>
                    <a:gd name="connsiteY6" fmla="*/ 143852 h 783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24940" h="783932">
                      <a:moveTo>
                        <a:pt x="1424940" y="783932"/>
                      </a:moveTo>
                      <a:cubicBezTo>
                        <a:pt x="1373187" y="737577"/>
                        <a:pt x="1321435" y="691222"/>
                        <a:pt x="1261110" y="631532"/>
                      </a:cubicBezTo>
                      <a:cubicBezTo>
                        <a:pt x="1200785" y="571842"/>
                        <a:pt x="1129665" y="498817"/>
                        <a:pt x="1062990" y="425792"/>
                      </a:cubicBezTo>
                      <a:cubicBezTo>
                        <a:pt x="996315" y="352767"/>
                        <a:pt x="942975" y="263867"/>
                        <a:pt x="861060" y="193382"/>
                      </a:cubicBezTo>
                      <a:cubicBezTo>
                        <a:pt x="779145" y="122897"/>
                        <a:pt x="668020" y="21297"/>
                        <a:pt x="571500" y="2882"/>
                      </a:cubicBezTo>
                      <a:cubicBezTo>
                        <a:pt x="474980" y="-15533"/>
                        <a:pt x="377190" y="59397"/>
                        <a:pt x="281940" y="82892"/>
                      </a:cubicBezTo>
                      <a:cubicBezTo>
                        <a:pt x="186690" y="106387"/>
                        <a:pt x="60325" y="129882"/>
                        <a:pt x="0" y="143852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04" name="Freihandform: Form 29">
                  <a:extLst>
                    <a:ext uri="{FF2B5EF4-FFF2-40B4-BE49-F238E27FC236}">
                      <a16:creationId xmlns:a16="http://schemas.microsoft.com/office/drawing/2014/main" id="{EF722936-47B9-E239-3DA0-082B02508D3C}"/>
                    </a:ext>
                  </a:extLst>
                </p:cNvPr>
                <p:cNvSpPr/>
                <p:nvPr/>
              </p:nvSpPr>
              <p:spPr>
                <a:xfrm>
                  <a:off x="8673833" y="1583455"/>
                  <a:ext cx="991076" cy="1389537"/>
                </a:xfrm>
                <a:custGeom>
                  <a:avLst/>
                  <a:gdLst>
                    <a:gd name="connsiteX0" fmla="*/ 1009650 w 1009650"/>
                    <a:gd name="connsiteY0" fmla="*/ 1389537 h 1389537"/>
                    <a:gd name="connsiteX1" fmla="*/ 906780 w 1009650"/>
                    <a:gd name="connsiteY1" fmla="*/ 1248567 h 1389537"/>
                    <a:gd name="connsiteX2" fmla="*/ 788670 w 1009650"/>
                    <a:gd name="connsiteY2" fmla="*/ 1023777 h 1389537"/>
                    <a:gd name="connsiteX3" fmla="*/ 628650 w 1009650"/>
                    <a:gd name="connsiteY3" fmla="*/ 688497 h 1389537"/>
                    <a:gd name="connsiteX4" fmla="*/ 453390 w 1009650"/>
                    <a:gd name="connsiteY4" fmla="*/ 318927 h 1389537"/>
                    <a:gd name="connsiteX5" fmla="*/ 327660 w 1009650"/>
                    <a:gd name="connsiteY5" fmla="*/ 86517 h 1389537"/>
                    <a:gd name="connsiteX6" fmla="*/ 194310 w 1009650"/>
                    <a:gd name="connsiteY6" fmla="*/ 2697 h 1389537"/>
                    <a:gd name="connsiteX7" fmla="*/ 80010 w 1009650"/>
                    <a:gd name="connsiteY7" fmla="*/ 25557 h 1389537"/>
                    <a:gd name="connsiteX8" fmla="*/ 0 w 1009650"/>
                    <a:gd name="connsiteY8" fmla="*/ 75087 h 1389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9650" h="1389537">
                      <a:moveTo>
                        <a:pt x="1009650" y="1389537"/>
                      </a:moveTo>
                      <a:cubicBezTo>
                        <a:pt x="976630" y="1349532"/>
                        <a:pt x="943610" y="1309527"/>
                        <a:pt x="906780" y="1248567"/>
                      </a:cubicBezTo>
                      <a:cubicBezTo>
                        <a:pt x="869950" y="1187607"/>
                        <a:pt x="835025" y="1117122"/>
                        <a:pt x="788670" y="1023777"/>
                      </a:cubicBezTo>
                      <a:cubicBezTo>
                        <a:pt x="742315" y="930432"/>
                        <a:pt x="628650" y="688497"/>
                        <a:pt x="628650" y="688497"/>
                      </a:cubicBezTo>
                      <a:cubicBezTo>
                        <a:pt x="572770" y="571022"/>
                        <a:pt x="503555" y="419257"/>
                        <a:pt x="453390" y="318927"/>
                      </a:cubicBezTo>
                      <a:cubicBezTo>
                        <a:pt x="403225" y="218597"/>
                        <a:pt x="370840" y="139222"/>
                        <a:pt x="327660" y="86517"/>
                      </a:cubicBezTo>
                      <a:cubicBezTo>
                        <a:pt x="284480" y="33812"/>
                        <a:pt x="235585" y="12857"/>
                        <a:pt x="194310" y="2697"/>
                      </a:cubicBezTo>
                      <a:cubicBezTo>
                        <a:pt x="153035" y="-7463"/>
                        <a:pt x="112395" y="13492"/>
                        <a:pt x="80010" y="25557"/>
                      </a:cubicBezTo>
                      <a:cubicBezTo>
                        <a:pt x="47625" y="37622"/>
                        <a:pt x="23812" y="56354"/>
                        <a:pt x="0" y="75087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05" name="Freihandform: Form 30">
                  <a:extLst>
                    <a:ext uri="{FF2B5EF4-FFF2-40B4-BE49-F238E27FC236}">
                      <a16:creationId xmlns:a16="http://schemas.microsoft.com/office/drawing/2014/main" id="{E2568123-D153-8224-E430-A8534760060A}"/>
                    </a:ext>
                  </a:extLst>
                </p:cNvPr>
                <p:cNvSpPr/>
                <p:nvPr/>
              </p:nvSpPr>
              <p:spPr>
                <a:xfrm>
                  <a:off x="8822423" y="1353662"/>
                  <a:ext cx="952975" cy="1588850"/>
                </a:xfrm>
                <a:custGeom>
                  <a:avLst/>
                  <a:gdLst>
                    <a:gd name="connsiteX0" fmla="*/ 982980 w 982980"/>
                    <a:gd name="connsiteY0" fmla="*/ 1588850 h 1588850"/>
                    <a:gd name="connsiteX1" fmla="*/ 887730 w 982980"/>
                    <a:gd name="connsiteY1" fmla="*/ 1421210 h 1588850"/>
                    <a:gd name="connsiteX2" fmla="*/ 781050 w 982980"/>
                    <a:gd name="connsiteY2" fmla="*/ 1219280 h 1588850"/>
                    <a:gd name="connsiteX3" fmla="*/ 651510 w 982980"/>
                    <a:gd name="connsiteY3" fmla="*/ 876380 h 1588850"/>
                    <a:gd name="connsiteX4" fmla="*/ 556260 w 982980"/>
                    <a:gd name="connsiteY4" fmla="*/ 617300 h 1588850"/>
                    <a:gd name="connsiteX5" fmla="*/ 438150 w 982980"/>
                    <a:gd name="connsiteY5" fmla="*/ 316310 h 1588850"/>
                    <a:gd name="connsiteX6" fmla="*/ 270510 w 982980"/>
                    <a:gd name="connsiteY6" fmla="*/ 64850 h 1588850"/>
                    <a:gd name="connsiteX7" fmla="*/ 148590 w 982980"/>
                    <a:gd name="connsiteY7" fmla="*/ 80 h 1588850"/>
                    <a:gd name="connsiteX8" fmla="*/ 0 w 982980"/>
                    <a:gd name="connsiteY8" fmla="*/ 72470 h 1588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82980" h="1588850">
                      <a:moveTo>
                        <a:pt x="982980" y="1588850"/>
                      </a:moveTo>
                      <a:cubicBezTo>
                        <a:pt x="952182" y="1535827"/>
                        <a:pt x="921385" y="1482805"/>
                        <a:pt x="887730" y="1421210"/>
                      </a:cubicBezTo>
                      <a:cubicBezTo>
                        <a:pt x="854075" y="1359615"/>
                        <a:pt x="820420" y="1310085"/>
                        <a:pt x="781050" y="1219280"/>
                      </a:cubicBezTo>
                      <a:cubicBezTo>
                        <a:pt x="741680" y="1128475"/>
                        <a:pt x="688975" y="976710"/>
                        <a:pt x="651510" y="876380"/>
                      </a:cubicBezTo>
                      <a:cubicBezTo>
                        <a:pt x="614045" y="776050"/>
                        <a:pt x="591820" y="710645"/>
                        <a:pt x="556260" y="617300"/>
                      </a:cubicBezTo>
                      <a:cubicBezTo>
                        <a:pt x="520700" y="523955"/>
                        <a:pt x="485775" y="408385"/>
                        <a:pt x="438150" y="316310"/>
                      </a:cubicBezTo>
                      <a:cubicBezTo>
                        <a:pt x="390525" y="224235"/>
                        <a:pt x="318770" y="117555"/>
                        <a:pt x="270510" y="64850"/>
                      </a:cubicBezTo>
                      <a:cubicBezTo>
                        <a:pt x="222250" y="12145"/>
                        <a:pt x="193675" y="-1190"/>
                        <a:pt x="148590" y="80"/>
                      </a:cubicBezTo>
                      <a:cubicBezTo>
                        <a:pt x="103505" y="1350"/>
                        <a:pt x="51752" y="36910"/>
                        <a:pt x="0" y="7247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06" name="Freihandform: Form 447">
                  <a:extLst>
                    <a:ext uri="{FF2B5EF4-FFF2-40B4-BE49-F238E27FC236}">
                      <a16:creationId xmlns:a16="http://schemas.microsoft.com/office/drawing/2014/main" id="{4091E4DC-CF8F-0B20-2B84-AAE922F86C10}"/>
                    </a:ext>
                  </a:extLst>
                </p:cNvPr>
                <p:cNvSpPr/>
                <p:nvPr/>
              </p:nvSpPr>
              <p:spPr>
                <a:xfrm>
                  <a:off x="8965663" y="1124735"/>
                  <a:ext cx="924035" cy="1775867"/>
                </a:xfrm>
                <a:custGeom>
                  <a:avLst/>
                  <a:gdLst>
                    <a:gd name="connsiteX0" fmla="*/ 933450 w 933450"/>
                    <a:gd name="connsiteY0" fmla="*/ 1775867 h 1775867"/>
                    <a:gd name="connsiteX1" fmla="*/ 807720 w 933450"/>
                    <a:gd name="connsiteY1" fmla="*/ 1532027 h 1775867"/>
                    <a:gd name="connsiteX2" fmla="*/ 742950 w 933450"/>
                    <a:gd name="connsiteY2" fmla="*/ 1394867 h 1775867"/>
                    <a:gd name="connsiteX3" fmla="*/ 617220 w 933450"/>
                    <a:gd name="connsiteY3" fmla="*/ 1067207 h 1775867"/>
                    <a:gd name="connsiteX4" fmla="*/ 499110 w 933450"/>
                    <a:gd name="connsiteY4" fmla="*/ 697637 h 1775867"/>
                    <a:gd name="connsiteX5" fmla="*/ 381000 w 933450"/>
                    <a:gd name="connsiteY5" fmla="*/ 392837 h 1775867"/>
                    <a:gd name="connsiteX6" fmla="*/ 289560 w 933450"/>
                    <a:gd name="connsiteY6" fmla="*/ 156617 h 1775867"/>
                    <a:gd name="connsiteX7" fmla="*/ 133350 w 933450"/>
                    <a:gd name="connsiteY7" fmla="*/ 4217 h 1775867"/>
                    <a:gd name="connsiteX8" fmla="*/ 0 w 933450"/>
                    <a:gd name="connsiteY8" fmla="*/ 57557 h 1775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33450" h="1775867">
                      <a:moveTo>
                        <a:pt x="933450" y="1775867"/>
                      </a:moveTo>
                      <a:cubicBezTo>
                        <a:pt x="886460" y="1684427"/>
                        <a:pt x="839470" y="1595527"/>
                        <a:pt x="807720" y="1532027"/>
                      </a:cubicBezTo>
                      <a:cubicBezTo>
                        <a:pt x="775970" y="1468527"/>
                        <a:pt x="774700" y="1472337"/>
                        <a:pt x="742950" y="1394867"/>
                      </a:cubicBezTo>
                      <a:cubicBezTo>
                        <a:pt x="711200" y="1317397"/>
                        <a:pt x="657860" y="1183412"/>
                        <a:pt x="617220" y="1067207"/>
                      </a:cubicBezTo>
                      <a:cubicBezTo>
                        <a:pt x="576580" y="951002"/>
                        <a:pt x="538480" y="810032"/>
                        <a:pt x="499110" y="697637"/>
                      </a:cubicBezTo>
                      <a:cubicBezTo>
                        <a:pt x="459740" y="585242"/>
                        <a:pt x="415925" y="483007"/>
                        <a:pt x="381000" y="392837"/>
                      </a:cubicBezTo>
                      <a:cubicBezTo>
                        <a:pt x="346075" y="302667"/>
                        <a:pt x="330835" y="221387"/>
                        <a:pt x="289560" y="156617"/>
                      </a:cubicBezTo>
                      <a:cubicBezTo>
                        <a:pt x="248285" y="91847"/>
                        <a:pt x="181610" y="20727"/>
                        <a:pt x="133350" y="4217"/>
                      </a:cubicBezTo>
                      <a:cubicBezTo>
                        <a:pt x="85090" y="-12293"/>
                        <a:pt x="42545" y="22632"/>
                        <a:pt x="0" y="57557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325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07" name="Freihandform: Form 454">
                  <a:extLst>
                    <a:ext uri="{FF2B5EF4-FFF2-40B4-BE49-F238E27FC236}">
                      <a16:creationId xmlns:a16="http://schemas.microsoft.com/office/drawing/2014/main" id="{BDC16AE3-5F18-18DA-7D87-E4C815C6C93D}"/>
                    </a:ext>
                  </a:extLst>
                </p:cNvPr>
                <p:cNvSpPr/>
                <p:nvPr/>
              </p:nvSpPr>
              <p:spPr>
                <a:xfrm>
                  <a:off x="9198659" y="806529"/>
                  <a:ext cx="919640" cy="2013237"/>
                </a:xfrm>
                <a:custGeom>
                  <a:avLst/>
                  <a:gdLst>
                    <a:gd name="connsiteX0" fmla="*/ 941070 w 941070"/>
                    <a:gd name="connsiteY0" fmla="*/ 2024761 h 2024761"/>
                    <a:gd name="connsiteX1" fmla="*/ 826770 w 941070"/>
                    <a:gd name="connsiteY1" fmla="*/ 1788541 h 2024761"/>
                    <a:gd name="connsiteX2" fmla="*/ 704850 w 941070"/>
                    <a:gd name="connsiteY2" fmla="*/ 1453261 h 2024761"/>
                    <a:gd name="connsiteX3" fmla="*/ 537210 w 941070"/>
                    <a:gd name="connsiteY3" fmla="*/ 919861 h 2024761"/>
                    <a:gd name="connsiteX4" fmla="*/ 407670 w 941070"/>
                    <a:gd name="connsiteY4" fmla="*/ 447421 h 2024761"/>
                    <a:gd name="connsiteX5" fmla="*/ 266700 w 941070"/>
                    <a:gd name="connsiteY5" fmla="*/ 115951 h 2024761"/>
                    <a:gd name="connsiteX6" fmla="*/ 167640 w 941070"/>
                    <a:gd name="connsiteY6" fmla="*/ 1651 h 2024761"/>
                    <a:gd name="connsiteX7" fmla="*/ 0 w 941070"/>
                    <a:gd name="connsiteY7" fmla="*/ 58801 h 20247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41070" h="2024761">
                      <a:moveTo>
                        <a:pt x="941070" y="2024761"/>
                      </a:moveTo>
                      <a:cubicBezTo>
                        <a:pt x="903605" y="1954276"/>
                        <a:pt x="866140" y="1883791"/>
                        <a:pt x="826770" y="1788541"/>
                      </a:cubicBezTo>
                      <a:cubicBezTo>
                        <a:pt x="787400" y="1693291"/>
                        <a:pt x="753110" y="1598041"/>
                        <a:pt x="704850" y="1453261"/>
                      </a:cubicBezTo>
                      <a:cubicBezTo>
                        <a:pt x="656590" y="1308481"/>
                        <a:pt x="586740" y="1087501"/>
                        <a:pt x="537210" y="919861"/>
                      </a:cubicBezTo>
                      <a:cubicBezTo>
                        <a:pt x="487680" y="752221"/>
                        <a:pt x="452755" y="581406"/>
                        <a:pt x="407670" y="447421"/>
                      </a:cubicBezTo>
                      <a:cubicBezTo>
                        <a:pt x="362585" y="313436"/>
                        <a:pt x="306705" y="190246"/>
                        <a:pt x="266700" y="115951"/>
                      </a:cubicBezTo>
                      <a:cubicBezTo>
                        <a:pt x="226695" y="41656"/>
                        <a:pt x="212090" y="11176"/>
                        <a:pt x="167640" y="1651"/>
                      </a:cubicBezTo>
                      <a:cubicBezTo>
                        <a:pt x="123190" y="-7874"/>
                        <a:pt x="61595" y="25463"/>
                        <a:pt x="0" y="58801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325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08" name="Freihandform: Form 455">
                  <a:extLst>
                    <a:ext uri="{FF2B5EF4-FFF2-40B4-BE49-F238E27FC236}">
                      <a16:creationId xmlns:a16="http://schemas.microsoft.com/office/drawing/2014/main" id="{9584F730-4280-11F9-2EBA-58E5E9F23056}"/>
                    </a:ext>
                  </a:extLst>
                </p:cNvPr>
                <p:cNvSpPr/>
                <p:nvPr/>
              </p:nvSpPr>
              <p:spPr>
                <a:xfrm>
                  <a:off x="9355347" y="716522"/>
                  <a:ext cx="892492" cy="2082644"/>
                </a:xfrm>
                <a:custGeom>
                  <a:avLst/>
                  <a:gdLst>
                    <a:gd name="connsiteX0" fmla="*/ 906780 w 906780"/>
                    <a:gd name="connsiteY0" fmla="*/ 2096450 h 2096450"/>
                    <a:gd name="connsiteX1" fmla="*/ 792480 w 906780"/>
                    <a:gd name="connsiteY1" fmla="*/ 1871660 h 2096450"/>
                    <a:gd name="connsiteX2" fmla="*/ 693420 w 906780"/>
                    <a:gd name="connsiteY2" fmla="*/ 1646870 h 2096450"/>
                    <a:gd name="connsiteX3" fmla="*/ 594360 w 906780"/>
                    <a:gd name="connsiteY3" fmla="*/ 1284920 h 2096450"/>
                    <a:gd name="connsiteX4" fmla="*/ 449580 w 906780"/>
                    <a:gd name="connsiteY4" fmla="*/ 808670 h 2096450"/>
                    <a:gd name="connsiteX5" fmla="*/ 354330 w 906780"/>
                    <a:gd name="connsiteY5" fmla="*/ 442910 h 2096450"/>
                    <a:gd name="connsiteX6" fmla="*/ 243840 w 906780"/>
                    <a:gd name="connsiteY6" fmla="*/ 164780 h 2096450"/>
                    <a:gd name="connsiteX7" fmla="*/ 102870 w 906780"/>
                    <a:gd name="connsiteY7" fmla="*/ 12380 h 2096450"/>
                    <a:gd name="connsiteX8" fmla="*/ 0 w 906780"/>
                    <a:gd name="connsiteY8" fmla="*/ 20000 h 2096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06780" h="2096450">
                      <a:moveTo>
                        <a:pt x="906780" y="2096450"/>
                      </a:moveTo>
                      <a:cubicBezTo>
                        <a:pt x="867410" y="2021520"/>
                        <a:pt x="828040" y="1946590"/>
                        <a:pt x="792480" y="1871660"/>
                      </a:cubicBezTo>
                      <a:cubicBezTo>
                        <a:pt x="756920" y="1796730"/>
                        <a:pt x="726440" y="1744660"/>
                        <a:pt x="693420" y="1646870"/>
                      </a:cubicBezTo>
                      <a:cubicBezTo>
                        <a:pt x="660400" y="1549080"/>
                        <a:pt x="635000" y="1424620"/>
                        <a:pt x="594360" y="1284920"/>
                      </a:cubicBezTo>
                      <a:cubicBezTo>
                        <a:pt x="553720" y="1145220"/>
                        <a:pt x="489585" y="949005"/>
                        <a:pt x="449580" y="808670"/>
                      </a:cubicBezTo>
                      <a:cubicBezTo>
                        <a:pt x="409575" y="668335"/>
                        <a:pt x="388620" y="550225"/>
                        <a:pt x="354330" y="442910"/>
                      </a:cubicBezTo>
                      <a:cubicBezTo>
                        <a:pt x="320040" y="335595"/>
                        <a:pt x="285750" y="236535"/>
                        <a:pt x="243840" y="164780"/>
                      </a:cubicBezTo>
                      <a:cubicBezTo>
                        <a:pt x="201930" y="93025"/>
                        <a:pt x="143510" y="36510"/>
                        <a:pt x="102870" y="12380"/>
                      </a:cubicBezTo>
                      <a:cubicBezTo>
                        <a:pt x="62230" y="-11750"/>
                        <a:pt x="31115" y="4125"/>
                        <a:pt x="0" y="2000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40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09" name="Freihandform: Form 456">
                  <a:extLst>
                    <a:ext uri="{FF2B5EF4-FFF2-40B4-BE49-F238E27FC236}">
                      <a16:creationId xmlns:a16="http://schemas.microsoft.com/office/drawing/2014/main" id="{D1AF842E-ADEF-16C4-6589-9BF4D70EEC5F}"/>
                    </a:ext>
                  </a:extLst>
                </p:cNvPr>
                <p:cNvSpPr/>
                <p:nvPr/>
              </p:nvSpPr>
              <p:spPr>
                <a:xfrm>
                  <a:off x="9585963" y="668401"/>
                  <a:ext cx="771414" cy="2114091"/>
                </a:xfrm>
                <a:custGeom>
                  <a:avLst/>
                  <a:gdLst>
                    <a:gd name="connsiteX0" fmla="*/ 758190 w 758190"/>
                    <a:gd name="connsiteY0" fmla="*/ 2114550 h 2114550"/>
                    <a:gd name="connsiteX1" fmla="*/ 670560 w 758190"/>
                    <a:gd name="connsiteY1" fmla="*/ 1935480 h 2114550"/>
                    <a:gd name="connsiteX2" fmla="*/ 609600 w 758190"/>
                    <a:gd name="connsiteY2" fmla="*/ 1809750 h 2114550"/>
                    <a:gd name="connsiteX3" fmla="*/ 537210 w 758190"/>
                    <a:gd name="connsiteY3" fmla="*/ 1577340 h 2114550"/>
                    <a:gd name="connsiteX4" fmla="*/ 461010 w 758190"/>
                    <a:gd name="connsiteY4" fmla="*/ 1322070 h 2114550"/>
                    <a:gd name="connsiteX5" fmla="*/ 358140 w 758190"/>
                    <a:gd name="connsiteY5" fmla="*/ 994410 h 2114550"/>
                    <a:gd name="connsiteX6" fmla="*/ 262890 w 758190"/>
                    <a:gd name="connsiteY6" fmla="*/ 621030 h 2114550"/>
                    <a:gd name="connsiteX7" fmla="*/ 167640 w 758190"/>
                    <a:gd name="connsiteY7" fmla="*/ 342900 h 2114550"/>
                    <a:gd name="connsiteX8" fmla="*/ 106680 w 758190"/>
                    <a:gd name="connsiteY8" fmla="*/ 171450 h 2114550"/>
                    <a:gd name="connsiteX9" fmla="*/ 0 w 758190"/>
                    <a:gd name="connsiteY9" fmla="*/ 0 h 2114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58190" h="2114550">
                      <a:moveTo>
                        <a:pt x="758190" y="2114550"/>
                      </a:moveTo>
                      <a:lnTo>
                        <a:pt x="670560" y="1935480"/>
                      </a:lnTo>
                      <a:cubicBezTo>
                        <a:pt x="645795" y="1884680"/>
                        <a:pt x="631825" y="1869440"/>
                        <a:pt x="609600" y="1809750"/>
                      </a:cubicBezTo>
                      <a:cubicBezTo>
                        <a:pt x="587375" y="1750060"/>
                        <a:pt x="561975" y="1658620"/>
                        <a:pt x="537210" y="1577340"/>
                      </a:cubicBezTo>
                      <a:cubicBezTo>
                        <a:pt x="512445" y="1496060"/>
                        <a:pt x="490855" y="1419225"/>
                        <a:pt x="461010" y="1322070"/>
                      </a:cubicBezTo>
                      <a:cubicBezTo>
                        <a:pt x="431165" y="1224915"/>
                        <a:pt x="391160" y="1111250"/>
                        <a:pt x="358140" y="994410"/>
                      </a:cubicBezTo>
                      <a:cubicBezTo>
                        <a:pt x="325120" y="877570"/>
                        <a:pt x="294640" y="729615"/>
                        <a:pt x="262890" y="621030"/>
                      </a:cubicBezTo>
                      <a:cubicBezTo>
                        <a:pt x="231140" y="512445"/>
                        <a:pt x="193675" y="417830"/>
                        <a:pt x="167640" y="342900"/>
                      </a:cubicBezTo>
                      <a:cubicBezTo>
                        <a:pt x="141605" y="267970"/>
                        <a:pt x="134620" y="228600"/>
                        <a:pt x="106680" y="171450"/>
                      </a:cubicBezTo>
                      <a:cubicBezTo>
                        <a:pt x="78740" y="114300"/>
                        <a:pt x="31750" y="35560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40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10" name="Freihandform: Form 457">
                  <a:extLst>
                    <a:ext uri="{FF2B5EF4-FFF2-40B4-BE49-F238E27FC236}">
                      <a16:creationId xmlns:a16="http://schemas.microsoft.com/office/drawing/2014/main" id="{4AEC4F75-F6A8-2417-F9F3-AF2DC5F1D2D1}"/>
                    </a:ext>
                  </a:extLst>
                </p:cNvPr>
                <p:cNvSpPr/>
                <p:nvPr/>
              </p:nvSpPr>
              <p:spPr>
                <a:xfrm>
                  <a:off x="9724440" y="699848"/>
                  <a:ext cx="751047" cy="2071214"/>
                </a:xfrm>
                <a:custGeom>
                  <a:avLst/>
                  <a:gdLst>
                    <a:gd name="connsiteX0" fmla="*/ 731520 w 731520"/>
                    <a:gd name="connsiteY0" fmla="*/ 2057400 h 2057400"/>
                    <a:gd name="connsiteX1" fmla="*/ 590550 w 731520"/>
                    <a:gd name="connsiteY1" fmla="*/ 1783080 h 2057400"/>
                    <a:gd name="connsiteX2" fmla="*/ 518160 w 731520"/>
                    <a:gd name="connsiteY2" fmla="*/ 1581150 h 2057400"/>
                    <a:gd name="connsiteX3" fmla="*/ 430530 w 731520"/>
                    <a:gd name="connsiteY3" fmla="*/ 1318260 h 2057400"/>
                    <a:gd name="connsiteX4" fmla="*/ 354330 w 731520"/>
                    <a:gd name="connsiteY4" fmla="*/ 1047750 h 2057400"/>
                    <a:gd name="connsiteX5" fmla="*/ 259080 w 731520"/>
                    <a:gd name="connsiteY5" fmla="*/ 693420 h 2057400"/>
                    <a:gd name="connsiteX6" fmla="*/ 190500 w 731520"/>
                    <a:gd name="connsiteY6" fmla="*/ 461010 h 2057400"/>
                    <a:gd name="connsiteX7" fmla="*/ 80010 w 731520"/>
                    <a:gd name="connsiteY7" fmla="*/ 140970 h 2057400"/>
                    <a:gd name="connsiteX8" fmla="*/ 0 w 731520"/>
                    <a:gd name="connsiteY8" fmla="*/ 0 h 2057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1520" h="2057400">
                      <a:moveTo>
                        <a:pt x="731520" y="2057400"/>
                      </a:moveTo>
                      <a:cubicBezTo>
                        <a:pt x="678815" y="1959927"/>
                        <a:pt x="626110" y="1862455"/>
                        <a:pt x="590550" y="1783080"/>
                      </a:cubicBezTo>
                      <a:cubicBezTo>
                        <a:pt x="554990" y="1703705"/>
                        <a:pt x="544830" y="1658620"/>
                        <a:pt x="518160" y="1581150"/>
                      </a:cubicBezTo>
                      <a:cubicBezTo>
                        <a:pt x="491490" y="1503680"/>
                        <a:pt x="457835" y="1407160"/>
                        <a:pt x="430530" y="1318260"/>
                      </a:cubicBezTo>
                      <a:cubicBezTo>
                        <a:pt x="403225" y="1229360"/>
                        <a:pt x="382905" y="1151890"/>
                        <a:pt x="354330" y="1047750"/>
                      </a:cubicBezTo>
                      <a:cubicBezTo>
                        <a:pt x="325755" y="943610"/>
                        <a:pt x="286385" y="791210"/>
                        <a:pt x="259080" y="693420"/>
                      </a:cubicBezTo>
                      <a:cubicBezTo>
                        <a:pt x="231775" y="595630"/>
                        <a:pt x="220345" y="553085"/>
                        <a:pt x="190500" y="461010"/>
                      </a:cubicBezTo>
                      <a:cubicBezTo>
                        <a:pt x="160655" y="368935"/>
                        <a:pt x="111760" y="217805"/>
                        <a:pt x="80010" y="140970"/>
                      </a:cubicBezTo>
                      <a:cubicBezTo>
                        <a:pt x="48260" y="64135"/>
                        <a:pt x="24130" y="32067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40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11" name="Freihandform: Form 458">
                  <a:extLst>
                    <a:ext uri="{FF2B5EF4-FFF2-40B4-BE49-F238E27FC236}">
                      <a16:creationId xmlns:a16="http://schemas.microsoft.com/office/drawing/2014/main" id="{0FF4BE03-C3D8-29B9-6D77-8DB0016DD534}"/>
                    </a:ext>
                  </a:extLst>
                </p:cNvPr>
                <p:cNvSpPr/>
                <p:nvPr/>
              </p:nvSpPr>
              <p:spPr>
                <a:xfrm>
                  <a:off x="9897319" y="850822"/>
                  <a:ext cx="681990" cy="1920240"/>
                </a:xfrm>
                <a:custGeom>
                  <a:avLst/>
                  <a:gdLst>
                    <a:gd name="connsiteX0" fmla="*/ 681990 w 681990"/>
                    <a:gd name="connsiteY0" fmla="*/ 1920240 h 1920240"/>
                    <a:gd name="connsiteX1" fmla="*/ 548640 w 681990"/>
                    <a:gd name="connsiteY1" fmla="*/ 1672590 h 1920240"/>
                    <a:gd name="connsiteX2" fmla="*/ 472440 w 681990"/>
                    <a:gd name="connsiteY2" fmla="*/ 1409700 h 1920240"/>
                    <a:gd name="connsiteX3" fmla="*/ 354330 w 681990"/>
                    <a:gd name="connsiteY3" fmla="*/ 1051560 h 1920240"/>
                    <a:gd name="connsiteX4" fmla="*/ 228600 w 681990"/>
                    <a:gd name="connsiteY4" fmla="*/ 640080 h 1920240"/>
                    <a:gd name="connsiteX5" fmla="*/ 140970 w 681990"/>
                    <a:gd name="connsiteY5" fmla="*/ 381000 h 1920240"/>
                    <a:gd name="connsiteX6" fmla="*/ 41910 w 681990"/>
                    <a:gd name="connsiteY6" fmla="*/ 76200 h 1920240"/>
                    <a:gd name="connsiteX7" fmla="*/ 0 w 681990"/>
                    <a:gd name="connsiteY7" fmla="*/ 0 h 1920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81990" h="1920240">
                      <a:moveTo>
                        <a:pt x="681990" y="1920240"/>
                      </a:moveTo>
                      <a:cubicBezTo>
                        <a:pt x="632777" y="1838960"/>
                        <a:pt x="583565" y="1757680"/>
                        <a:pt x="548640" y="1672590"/>
                      </a:cubicBezTo>
                      <a:cubicBezTo>
                        <a:pt x="513715" y="1587500"/>
                        <a:pt x="504825" y="1513205"/>
                        <a:pt x="472440" y="1409700"/>
                      </a:cubicBezTo>
                      <a:cubicBezTo>
                        <a:pt x="440055" y="1306195"/>
                        <a:pt x="394970" y="1179830"/>
                        <a:pt x="354330" y="1051560"/>
                      </a:cubicBezTo>
                      <a:cubicBezTo>
                        <a:pt x="313690" y="923290"/>
                        <a:pt x="264160" y="751840"/>
                        <a:pt x="228600" y="640080"/>
                      </a:cubicBezTo>
                      <a:cubicBezTo>
                        <a:pt x="193040" y="528320"/>
                        <a:pt x="172085" y="474980"/>
                        <a:pt x="140970" y="381000"/>
                      </a:cubicBezTo>
                      <a:cubicBezTo>
                        <a:pt x="109855" y="287020"/>
                        <a:pt x="65405" y="139700"/>
                        <a:pt x="41910" y="76200"/>
                      </a:cubicBezTo>
                      <a:cubicBezTo>
                        <a:pt x="18415" y="12700"/>
                        <a:pt x="9207" y="6350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325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12" name="Freihandform: Form 459">
                  <a:extLst>
                    <a:ext uri="{FF2B5EF4-FFF2-40B4-BE49-F238E27FC236}">
                      <a16:creationId xmlns:a16="http://schemas.microsoft.com/office/drawing/2014/main" id="{17B2169E-3488-36F6-0614-87D43BEC1128}"/>
                    </a:ext>
                  </a:extLst>
                </p:cNvPr>
                <p:cNvSpPr/>
                <p:nvPr/>
              </p:nvSpPr>
              <p:spPr>
                <a:xfrm>
                  <a:off x="10067815" y="1050847"/>
                  <a:ext cx="614364" cy="1720215"/>
                </a:xfrm>
                <a:custGeom>
                  <a:avLst/>
                  <a:gdLst>
                    <a:gd name="connsiteX0" fmla="*/ 605790 w 605790"/>
                    <a:gd name="connsiteY0" fmla="*/ 1695450 h 1695450"/>
                    <a:gd name="connsiteX1" fmla="*/ 556260 w 605790"/>
                    <a:gd name="connsiteY1" fmla="*/ 1569720 h 1695450"/>
                    <a:gd name="connsiteX2" fmla="*/ 487680 w 605790"/>
                    <a:gd name="connsiteY2" fmla="*/ 1440180 h 1695450"/>
                    <a:gd name="connsiteX3" fmla="*/ 381000 w 605790"/>
                    <a:gd name="connsiteY3" fmla="*/ 1150620 h 1695450"/>
                    <a:gd name="connsiteX4" fmla="*/ 293370 w 605790"/>
                    <a:gd name="connsiteY4" fmla="*/ 895350 h 1695450"/>
                    <a:gd name="connsiteX5" fmla="*/ 220980 w 605790"/>
                    <a:gd name="connsiteY5" fmla="*/ 640080 h 1695450"/>
                    <a:gd name="connsiteX6" fmla="*/ 137160 w 605790"/>
                    <a:gd name="connsiteY6" fmla="*/ 369570 h 1695450"/>
                    <a:gd name="connsiteX7" fmla="*/ 53340 w 605790"/>
                    <a:gd name="connsiteY7" fmla="*/ 133350 h 1695450"/>
                    <a:gd name="connsiteX8" fmla="*/ 0 w 605790"/>
                    <a:gd name="connsiteY8" fmla="*/ 0 h 1695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05790" h="1695450">
                      <a:moveTo>
                        <a:pt x="605790" y="1695450"/>
                      </a:moveTo>
                      <a:cubicBezTo>
                        <a:pt x="590867" y="1653857"/>
                        <a:pt x="575945" y="1612265"/>
                        <a:pt x="556260" y="1569720"/>
                      </a:cubicBezTo>
                      <a:cubicBezTo>
                        <a:pt x="536575" y="1527175"/>
                        <a:pt x="516890" y="1510030"/>
                        <a:pt x="487680" y="1440180"/>
                      </a:cubicBezTo>
                      <a:cubicBezTo>
                        <a:pt x="458470" y="1370330"/>
                        <a:pt x="413385" y="1241425"/>
                        <a:pt x="381000" y="1150620"/>
                      </a:cubicBezTo>
                      <a:cubicBezTo>
                        <a:pt x="348615" y="1059815"/>
                        <a:pt x="320040" y="980440"/>
                        <a:pt x="293370" y="895350"/>
                      </a:cubicBezTo>
                      <a:cubicBezTo>
                        <a:pt x="266700" y="810260"/>
                        <a:pt x="247015" y="727710"/>
                        <a:pt x="220980" y="640080"/>
                      </a:cubicBezTo>
                      <a:cubicBezTo>
                        <a:pt x="194945" y="552450"/>
                        <a:pt x="165100" y="454025"/>
                        <a:pt x="137160" y="369570"/>
                      </a:cubicBezTo>
                      <a:cubicBezTo>
                        <a:pt x="109220" y="285115"/>
                        <a:pt x="76200" y="194945"/>
                        <a:pt x="53340" y="133350"/>
                      </a:cubicBezTo>
                      <a:cubicBezTo>
                        <a:pt x="30480" y="71755"/>
                        <a:pt x="15240" y="35877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13" name="Freihandform: Form 460">
                  <a:extLst>
                    <a:ext uri="{FF2B5EF4-FFF2-40B4-BE49-F238E27FC236}">
                      <a16:creationId xmlns:a16="http://schemas.microsoft.com/office/drawing/2014/main" id="{2DD57668-D5D3-C348-A841-F6466060A2CF}"/>
                    </a:ext>
                  </a:extLst>
                </p:cNvPr>
                <p:cNvSpPr/>
                <p:nvPr/>
              </p:nvSpPr>
              <p:spPr>
                <a:xfrm>
                  <a:off x="10250489" y="1338264"/>
                  <a:ext cx="546467" cy="1444228"/>
                </a:xfrm>
                <a:custGeom>
                  <a:avLst/>
                  <a:gdLst>
                    <a:gd name="connsiteX0" fmla="*/ 537210 w 537210"/>
                    <a:gd name="connsiteY0" fmla="*/ 1463040 h 1463040"/>
                    <a:gd name="connsiteX1" fmla="*/ 411480 w 537210"/>
                    <a:gd name="connsiteY1" fmla="*/ 1234440 h 1463040"/>
                    <a:gd name="connsiteX2" fmla="*/ 323850 w 537210"/>
                    <a:gd name="connsiteY2" fmla="*/ 1036320 h 1463040"/>
                    <a:gd name="connsiteX3" fmla="*/ 262890 w 537210"/>
                    <a:gd name="connsiteY3" fmla="*/ 819150 h 1463040"/>
                    <a:gd name="connsiteX4" fmla="*/ 160020 w 537210"/>
                    <a:gd name="connsiteY4" fmla="*/ 521970 h 1463040"/>
                    <a:gd name="connsiteX5" fmla="*/ 83820 w 537210"/>
                    <a:gd name="connsiteY5" fmla="*/ 300990 h 1463040"/>
                    <a:gd name="connsiteX6" fmla="*/ 0 w 537210"/>
                    <a:gd name="connsiteY6" fmla="*/ 0 h 1463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37210" h="1463040">
                      <a:moveTo>
                        <a:pt x="537210" y="1463040"/>
                      </a:moveTo>
                      <a:lnTo>
                        <a:pt x="411480" y="1234440"/>
                      </a:lnTo>
                      <a:cubicBezTo>
                        <a:pt x="375920" y="1163320"/>
                        <a:pt x="323850" y="1036320"/>
                        <a:pt x="323850" y="1036320"/>
                      </a:cubicBezTo>
                      <a:cubicBezTo>
                        <a:pt x="299085" y="967105"/>
                        <a:pt x="290195" y="904875"/>
                        <a:pt x="262890" y="819150"/>
                      </a:cubicBezTo>
                      <a:cubicBezTo>
                        <a:pt x="235585" y="733425"/>
                        <a:pt x="189865" y="608330"/>
                        <a:pt x="160020" y="521970"/>
                      </a:cubicBezTo>
                      <a:cubicBezTo>
                        <a:pt x="130175" y="435610"/>
                        <a:pt x="110490" y="387985"/>
                        <a:pt x="83820" y="300990"/>
                      </a:cubicBezTo>
                      <a:cubicBezTo>
                        <a:pt x="57150" y="213995"/>
                        <a:pt x="28575" y="106997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14" name="Freihandform: Form 461">
                  <a:extLst>
                    <a:ext uri="{FF2B5EF4-FFF2-40B4-BE49-F238E27FC236}">
                      <a16:creationId xmlns:a16="http://schemas.microsoft.com/office/drawing/2014/main" id="{D4B8F170-6760-43A1-DE99-37E24B6BFDB2}"/>
                    </a:ext>
                  </a:extLst>
                </p:cNvPr>
                <p:cNvSpPr/>
                <p:nvPr/>
              </p:nvSpPr>
              <p:spPr>
                <a:xfrm>
                  <a:off x="10365949" y="1517572"/>
                  <a:ext cx="560070" cy="1287780"/>
                </a:xfrm>
                <a:custGeom>
                  <a:avLst/>
                  <a:gdLst>
                    <a:gd name="connsiteX0" fmla="*/ 560070 w 560070"/>
                    <a:gd name="connsiteY0" fmla="*/ 1287780 h 1287780"/>
                    <a:gd name="connsiteX1" fmla="*/ 430530 w 560070"/>
                    <a:gd name="connsiteY1" fmla="*/ 1074420 h 1287780"/>
                    <a:gd name="connsiteX2" fmla="*/ 373380 w 560070"/>
                    <a:gd name="connsiteY2" fmla="*/ 944880 h 1287780"/>
                    <a:gd name="connsiteX3" fmla="*/ 304800 w 560070"/>
                    <a:gd name="connsiteY3" fmla="*/ 800100 h 1287780"/>
                    <a:gd name="connsiteX4" fmla="*/ 232410 w 560070"/>
                    <a:gd name="connsiteY4" fmla="*/ 598170 h 1287780"/>
                    <a:gd name="connsiteX5" fmla="*/ 163830 w 560070"/>
                    <a:gd name="connsiteY5" fmla="*/ 438150 h 1287780"/>
                    <a:gd name="connsiteX6" fmla="*/ 110490 w 560070"/>
                    <a:gd name="connsiteY6" fmla="*/ 259080 h 1287780"/>
                    <a:gd name="connsiteX7" fmla="*/ 45720 w 560070"/>
                    <a:gd name="connsiteY7" fmla="*/ 140970 h 1287780"/>
                    <a:gd name="connsiteX8" fmla="*/ 0 w 560070"/>
                    <a:gd name="connsiteY8" fmla="*/ 0 h 12877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60070" h="1287780">
                      <a:moveTo>
                        <a:pt x="560070" y="1287780"/>
                      </a:moveTo>
                      <a:cubicBezTo>
                        <a:pt x="510857" y="1209675"/>
                        <a:pt x="461645" y="1131570"/>
                        <a:pt x="430530" y="1074420"/>
                      </a:cubicBezTo>
                      <a:cubicBezTo>
                        <a:pt x="399415" y="1017270"/>
                        <a:pt x="394335" y="990600"/>
                        <a:pt x="373380" y="944880"/>
                      </a:cubicBezTo>
                      <a:cubicBezTo>
                        <a:pt x="352425" y="899160"/>
                        <a:pt x="328295" y="857885"/>
                        <a:pt x="304800" y="800100"/>
                      </a:cubicBezTo>
                      <a:cubicBezTo>
                        <a:pt x="281305" y="742315"/>
                        <a:pt x="255905" y="658495"/>
                        <a:pt x="232410" y="598170"/>
                      </a:cubicBezTo>
                      <a:cubicBezTo>
                        <a:pt x="208915" y="537845"/>
                        <a:pt x="184150" y="494665"/>
                        <a:pt x="163830" y="438150"/>
                      </a:cubicBezTo>
                      <a:cubicBezTo>
                        <a:pt x="143510" y="381635"/>
                        <a:pt x="130175" y="308610"/>
                        <a:pt x="110490" y="259080"/>
                      </a:cubicBezTo>
                      <a:cubicBezTo>
                        <a:pt x="90805" y="209550"/>
                        <a:pt x="64135" y="184150"/>
                        <a:pt x="45720" y="140970"/>
                      </a:cubicBezTo>
                      <a:cubicBezTo>
                        <a:pt x="27305" y="97790"/>
                        <a:pt x="13652" y="48895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15" name="Freihandform: Form 462">
                  <a:extLst>
                    <a:ext uri="{FF2B5EF4-FFF2-40B4-BE49-F238E27FC236}">
                      <a16:creationId xmlns:a16="http://schemas.microsoft.com/office/drawing/2014/main" id="{01CC7F15-8D8A-6B3C-32C0-C118067DD345}"/>
                    </a:ext>
                  </a:extLst>
                </p:cNvPr>
                <p:cNvSpPr/>
                <p:nvPr/>
              </p:nvSpPr>
              <p:spPr>
                <a:xfrm>
                  <a:off x="10586931" y="1861698"/>
                  <a:ext cx="445768" cy="958068"/>
                </a:xfrm>
                <a:custGeom>
                  <a:avLst/>
                  <a:gdLst>
                    <a:gd name="connsiteX0" fmla="*/ 445770 w 445770"/>
                    <a:gd name="connsiteY0" fmla="*/ 956310 h 956310"/>
                    <a:gd name="connsiteX1" fmla="*/ 300990 w 445770"/>
                    <a:gd name="connsiteY1" fmla="*/ 742950 h 956310"/>
                    <a:gd name="connsiteX2" fmla="*/ 243840 w 445770"/>
                    <a:gd name="connsiteY2" fmla="*/ 609600 h 956310"/>
                    <a:gd name="connsiteX3" fmla="*/ 182880 w 445770"/>
                    <a:gd name="connsiteY3" fmla="*/ 449580 h 956310"/>
                    <a:gd name="connsiteX4" fmla="*/ 106680 w 445770"/>
                    <a:gd name="connsiteY4" fmla="*/ 293370 h 956310"/>
                    <a:gd name="connsiteX5" fmla="*/ 38100 w 445770"/>
                    <a:gd name="connsiteY5" fmla="*/ 125730 h 956310"/>
                    <a:gd name="connsiteX6" fmla="*/ 0 w 445770"/>
                    <a:gd name="connsiteY6" fmla="*/ 0 h 9563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45770" h="956310">
                      <a:moveTo>
                        <a:pt x="445770" y="956310"/>
                      </a:moveTo>
                      <a:cubicBezTo>
                        <a:pt x="390207" y="878522"/>
                        <a:pt x="334645" y="800735"/>
                        <a:pt x="300990" y="742950"/>
                      </a:cubicBezTo>
                      <a:cubicBezTo>
                        <a:pt x="267335" y="685165"/>
                        <a:pt x="263525" y="658495"/>
                        <a:pt x="243840" y="609600"/>
                      </a:cubicBezTo>
                      <a:cubicBezTo>
                        <a:pt x="224155" y="560705"/>
                        <a:pt x="205740" y="502285"/>
                        <a:pt x="182880" y="449580"/>
                      </a:cubicBezTo>
                      <a:cubicBezTo>
                        <a:pt x="160020" y="396875"/>
                        <a:pt x="130810" y="347345"/>
                        <a:pt x="106680" y="293370"/>
                      </a:cubicBezTo>
                      <a:cubicBezTo>
                        <a:pt x="82550" y="239395"/>
                        <a:pt x="55880" y="174625"/>
                        <a:pt x="38100" y="125730"/>
                      </a:cubicBezTo>
                      <a:cubicBezTo>
                        <a:pt x="20320" y="76835"/>
                        <a:pt x="10160" y="38417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16" name="Freihandform: Form 463">
                  <a:extLst>
                    <a:ext uri="{FF2B5EF4-FFF2-40B4-BE49-F238E27FC236}">
                      <a16:creationId xmlns:a16="http://schemas.microsoft.com/office/drawing/2014/main" id="{36E18C14-16C6-EA06-88F2-3AD5F4C18359}"/>
                    </a:ext>
                  </a:extLst>
                </p:cNvPr>
                <p:cNvSpPr/>
                <p:nvPr/>
              </p:nvSpPr>
              <p:spPr>
                <a:xfrm>
                  <a:off x="10676464" y="1977153"/>
                  <a:ext cx="459581" cy="854869"/>
                </a:xfrm>
                <a:custGeom>
                  <a:avLst/>
                  <a:gdLst>
                    <a:gd name="connsiteX0" fmla="*/ 459581 w 459581"/>
                    <a:gd name="connsiteY0" fmla="*/ 854869 h 854869"/>
                    <a:gd name="connsiteX1" fmla="*/ 409575 w 459581"/>
                    <a:gd name="connsiteY1" fmla="*/ 769144 h 854869"/>
                    <a:gd name="connsiteX2" fmla="*/ 366713 w 459581"/>
                    <a:gd name="connsiteY2" fmla="*/ 683419 h 854869"/>
                    <a:gd name="connsiteX3" fmla="*/ 283369 w 459581"/>
                    <a:gd name="connsiteY3" fmla="*/ 573882 h 854869"/>
                    <a:gd name="connsiteX4" fmla="*/ 219075 w 459581"/>
                    <a:gd name="connsiteY4" fmla="*/ 447675 h 854869"/>
                    <a:gd name="connsiteX5" fmla="*/ 171450 w 459581"/>
                    <a:gd name="connsiteY5" fmla="*/ 345282 h 854869"/>
                    <a:gd name="connsiteX6" fmla="*/ 100013 w 459581"/>
                    <a:gd name="connsiteY6" fmla="*/ 221457 h 854869"/>
                    <a:gd name="connsiteX7" fmla="*/ 47625 w 459581"/>
                    <a:gd name="connsiteY7" fmla="*/ 100013 h 854869"/>
                    <a:gd name="connsiteX8" fmla="*/ 0 w 459581"/>
                    <a:gd name="connsiteY8" fmla="*/ 0 h 854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59581" h="854869">
                      <a:moveTo>
                        <a:pt x="459581" y="854869"/>
                      </a:moveTo>
                      <a:cubicBezTo>
                        <a:pt x="442317" y="826294"/>
                        <a:pt x="425053" y="797719"/>
                        <a:pt x="409575" y="769144"/>
                      </a:cubicBezTo>
                      <a:cubicBezTo>
                        <a:pt x="394097" y="740569"/>
                        <a:pt x="387747" y="715963"/>
                        <a:pt x="366713" y="683419"/>
                      </a:cubicBezTo>
                      <a:cubicBezTo>
                        <a:pt x="345679" y="650875"/>
                        <a:pt x="307975" y="613173"/>
                        <a:pt x="283369" y="573882"/>
                      </a:cubicBezTo>
                      <a:cubicBezTo>
                        <a:pt x="258763" y="534591"/>
                        <a:pt x="237728" y="485775"/>
                        <a:pt x="219075" y="447675"/>
                      </a:cubicBezTo>
                      <a:cubicBezTo>
                        <a:pt x="200422" y="409575"/>
                        <a:pt x="191294" y="382985"/>
                        <a:pt x="171450" y="345282"/>
                      </a:cubicBezTo>
                      <a:cubicBezTo>
                        <a:pt x="151606" y="307579"/>
                        <a:pt x="120651" y="262335"/>
                        <a:pt x="100013" y="221457"/>
                      </a:cubicBezTo>
                      <a:cubicBezTo>
                        <a:pt x="79375" y="180579"/>
                        <a:pt x="64294" y="136922"/>
                        <a:pt x="47625" y="100013"/>
                      </a:cubicBezTo>
                      <a:cubicBezTo>
                        <a:pt x="30956" y="63103"/>
                        <a:pt x="15478" y="31551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17" name="Freihandform: Form 464">
                  <a:extLst>
                    <a:ext uri="{FF2B5EF4-FFF2-40B4-BE49-F238E27FC236}">
                      <a16:creationId xmlns:a16="http://schemas.microsoft.com/office/drawing/2014/main" id="{3241F483-9FE5-8F10-2499-D40F79F0C38F}"/>
                    </a:ext>
                  </a:extLst>
                </p:cNvPr>
                <p:cNvSpPr/>
                <p:nvPr/>
              </p:nvSpPr>
              <p:spPr>
                <a:xfrm>
                  <a:off x="10849232" y="2212896"/>
                  <a:ext cx="417890" cy="627907"/>
                </a:xfrm>
                <a:custGeom>
                  <a:avLst/>
                  <a:gdLst>
                    <a:gd name="connsiteX0" fmla="*/ 433460 w 433460"/>
                    <a:gd name="connsiteY0" fmla="*/ 680732 h 680732"/>
                    <a:gd name="connsiteX1" fmla="*/ 316779 w 433460"/>
                    <a:gd name="connsiteY1" fmla="*/ 533094 h 680732"/>
                    <a:gd name="connsiteX2" fmla="*/ 254866 w 433460"/>
                    <a:gd name="connsiteY2" fmla="*/ 442607 h 680732"/>
                    <a:gd name="connsiteX3" fmla="*/ 164379 w 433460"/>
                    <a:gd name="connsiteY3" fmla="*/ 328307 h 680732"/>
                    <a:gd name="connsiteX4" fmla="*/ 64366 w 433460"/>
                    <a:gd name="connsiteY4" fmla="*/ 159238 h 680732"/>
                    <a:gd name="connsiteX5" fmla="*/ 72 w 433460"/>
                    <a:gd name="connsiteY5" fmla="*/ 2075 h 680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33460" h="680732">
                      <a:moveTo>
                        <a:pt x="433460" y="680732"/>
                      </a:moveTo>
                      <a:cubicBezTo>
                        <a:pt x="390002" y="626756"/>
                        <a:pt x="346545" y="572781"/>
                        <a:pt x="316779" y="533094"/>
                      </a:cubicBezTo>
                      <a:cubicBezTo>
                        <a:pt x="287013" y="493407"/>
                        <a:pt x="280266" y="476738"/>
                        <a:pt x="254866" y="442607"/>
                      </a:cubicBezTo>
                      <a:cubicBezTo>
                        <a:pt x="229466" y="408476"/>
                        <a:pt x="196129" y="375535"/>
                        <a:pt x="164379" y="328307"/>
                      </a:cubicBezTo>
                      <a:cubicBezTo>
                        <a:pt x="132629" y="281079"/>
                        <a:pt x="91750" y="213610"/>
                        <a:pt x="64366" y="159238"/>
                      </a:cubicBezTo>
                      <a:cubicBezTo>
                        <a:pt x="36982" y="104866"/>
                        <a:pt x="-1912" y="-17372"/>
                        <a:pt x="72" y="2075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18" name="Freihandform: Form 465">
                  <a:extLst>
                    <a:ext uri="{FF2B5EF4-FFF2-40B4-BE49-F238E27FC236}">
                      <a16:creationId xmlns:a16="http://schemas.microsoft.com/office/drawing/2014/main" id="{A8C833B4-5EDE-15BA-A033-FA79B45FEE5D}"/>
                    </a:ext>
                  </a:extLst>
                </p:cNvPr>
                <p:cNvSpPr/>
                <p:nvPr/>
              </p:nvSpPr>
              <p:spPr>
                <a:xfrm>
                  <a:off x="10918876" y="2281715"/>
                  <a:ext cx="457675" cy="574120"/>
                </a:xfrm>
                <a:custGeom>
                  <a:avLst/>
                  <a:gdLst>
                    <a:gd name="connsiteX0" fmla="*/ 464344 w 464344"/>
                    <a:gd name="connsiteY0" fmla="*/ 588169 h 588169"/>
                    <a:gd name="connsiteX1" fmla="*/ 347662 w 464344"/>
                    <a:gd name="connsiteY1" fmla="*/ 459581 h 588169"/>
                    <a:gd name="connsiteX2" fmla="*/ 230981 w 464344"/>
                    <a:gd name="connsiteY2" fmla="*/ 307181 h 588169"/>
                    <a:gd name="connsiteX3" fmla="*/ 111919 w 464344"/>
                    <a:gd name="connsiteY3" fmla="*/ 147637 h 588169"/>
                    <a:gd name="connsiteX4" fmla="*/ 0 w 464344"/>
                    <a:gd name="connsiteY4" fmla="*/ 0 h 588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4344" h="588169">
                      <a:moveTo>
                        <a:pt x="464344" y="588169"/>
                      </a:moveTo>
                      <a:cubicBezTo>
                        <a:pt x="425450" y="547290"/>
                        <a:pt x="386556" y="506412"/>
                        <a:pt x="347662" y="459581"/>
                      </a:cubicBezTo>
                      <a:cubicBezTo>
                        <a:pt x="308768" y="412750"/>
                        <a:pt x="270271" y="359172"/>
                        <a:pt x="230981" y="307181"/>
                      </a:cubicBezTo>
                      <a:cubicBezTo>
                        <a:pt x="191691" y="255190"/>
                        <a:pt x="150416" y="198834"/>
                        <a:pt x="111919" y="147637"/>
                      </a:cubicBezTo>
                      <a:cubicBezTo>
                        <a:pt x="73422" y="96440"/>
                        <a:pt x="36711" y="48220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19" name="Freihandform: Form 466">
                  <a:extLst>
                    <a:ext uri="{FF2B5EF4-FFF2-40B4-BE49-F238E27FC236}">
                      <a16:creationId xmlns:a16="http://schemas.microsoft.com/office/drawing/2014/main" id="{009413BE-4074-CA72-A89C-1BC5604567DE}"/>
                    </a:ext>
                  </a:extLst>
                </p:cNvPr>
                <p:cNvSpPr/>
                <p:nvPr/>
              </p:nvSpPr>
              <p:spPr>
                <a:xfrm>
                  <a:off x="11032699" y="2381965"/>
                  <a:ext cx="451010" cy="478632"/>
                </a:xfrm>
                <a:custGeom>
                  <a:avLst/>
                  <a:gdLst>
                    <a:gd name="connsiteX0" fmla="*/ 461963 w 461963"/>
                    <a:gd name="connsiteY0" fmla="*/ 507207 h 507207"/>
                    <a:gd name="connsiteX1" fmla="*/ 347663 w 461963"/>
                    <a:gd name="connsiteY1" fmla="*/ 390525 h 507207"/>
                    <a:gd name="connsiteX2" fmla="*/ 238125 w 461963"/>
                    <a:gd name="connsiteY2" fmla="*/ 285750 h 507207"/>
                    <a:gd name="connsiteX3" fmla="*/ 126207 w 461963"/>
                    <a:gd name="connsiteY3" fmla="*/ 154782 h 507207"/>
                    <a:gd name="connsiteX4" fmla="*/ 0 w 461963"/>
                    <a:gd name="connsiteY4" fmla="*/ 0 h 50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1963" h="507207">
                      <a:moveTo>
                        <a:pt x="461963" y="507207"/>
                      </a:moveTo>
                      <a:cubicBezTo>
                        <a:pt x="423466" y="467320"/>
                        <a:pt x="384969" y="427434"/>
                        <a:pt x="347663" y="390525"/>
                      </a:cubicBezTo>
                      <a:cubicBezTo>
                        <a:pt x="310357" y="353615"/>
                        <a:pt x="275034" y="325040"/>
                        <a:pt x="238125" y="285750"/>
                      </a:cubicBezTo>
                      <a:cubicBezTo>
                        <a:pt x="201216" y="246460"/>
                        <a:pt x="165894" y="202407"/>
                        <a:pt x="126207" y="154782"/>
                      </a:cubicBezTo>
                      <a:cubicBezTo>
                        <a:pt x="86520" y="107157"/>
                        <a:pt x="43260" y="53578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20" name="Freihandform: Form 467">
                  <a:extLst>
                    <a:ext uri="{FF2B5EF4-FFF2-40B4-BE49-F238E27FC236}">
                      <a16:creationId xmlns:a16="http://schemas.microsoft.com/office/drawing/2014/main" id="{DAD5FC58-A9FF-9982-39BC-506B4D73FA22}"/>
                    </a:ext>
                  </a:extLst>
                </p:cNvPr>
                <p:cNvSpPr/>
                <p:nvPr/>
              </p:nvSpPr>
              <p:spPr>
                <a:xfrm>
                  <a:off x="11172508" y="2464139"/>
                  <a:ext cx="425500" cy="401221"/>
                </a:xfrm>
                <a:custGeom>
                  <a:avLst/>
                  <a:gdLst>
                    <a:gd name="connsiteX0" fmla="*/ 459581 w 459581"/>
                    <a:gd name="connsiteY0" fmla="*/ 421482 h 421482"/>
                    <a:gd name="connsiteX1" fmla="*/ 283368 w 459581"/>
                    <a:gd name="connsiteY1" fmla="*/ 283369 h 421482"/>
                    <a:gd name="connsiteX2" fmla="*/ 157162 w 459581"/>
                    <a:gd name="connsiteY2" fmla="*/ 147638 h 421482"/>
                    <a:gd name="connsiteX3" fmla="*/ 0 w 459581"/>
                    <a:gd name="connsiteY3" fmla="*/ 0 h 4214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9581" h="421482">
                      <a:moveTo>
                        <a:pt x="459581" y="421482"/>
                      </a:moveTo>
                      <a:cubicBezTo>
                        <a:pt x="396676" y="375246"/>
                        <a:pt x="333771" y="329010"/>
                        <a:pt x="283368" y="283369"/>
                      </a:cubicBezTo>
                      <a:cubicBezTo>
                        <a:pt x="232965" y="237728"/>
                        <a:pt x="204390" y="194866"/>
                        <a:pt x="157162" y="147638"/>
                      </a:cubicBezTo>
                      <a:cubicBezTo>
                        <a:pt x="109934" y="100410"/>
                        <a:pt x="54967" y="50205"/>
                        <a:pt x="0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21" name="Freihandform: Form 468">
                  <a:extLst>
                    <a:ext uri="{FF2B5EF4-FFF2-40B4-BE49-F238E27FC236}">
                      <a16:creationId xmlns:a16="http://schemas.microsoft.com/office/drawing/2014/main" id="{8447AFA6-D65C-CC6D-277C-21D75AC661E1}"/>
                    </a:ext>
                  </a:extLst>
                </p:cNvPr>
                <p:cNvSpPr/>
                <p:nvPr/>
              </p:nvSpPr>
              <p:spPr>
                <a:xfrm>
                  <a:off x="8914339" y="2640376"/>
                  <a:ext cx="2614611" cy="517877"/>
                </a:xfrm>
                <a:custGeom>
                  <a:avLst/>
                  <a:gdLst>
                    <a:gd name="connsiteX0" fmla="*/ 0 w 2624138"/>
                    <a:gd name="connsiteY0" fmla="*/ 517877 h 517877"/>
                    <a:gd name="connsiteX1" fmla="*/ 397669 w 2624138"/>
                    <a:gd name="connsiteY1" fmla="*/ 384527 h 517877"/>
                    <a:gd name="connsiteX2" fmla="*/ 745331 w 2624138"/>
                    <a:gd name="connsiteY2" fmla="*/ 220221 h 517877"/>
                    <a:gd name="connsiteX3" fmla="*/ 1109663 w 2624138"/>
                    <a:gd name="connsiteY3" fmla="*/ 67821 h 517877"/>
                    <a:gd name="connsiteX4" fmla="*/ 1421606 w 2624138"/>
                    <a:gd name="connsiteY4" fmla="*/ 1146 h 517877"/>
                    <a:gd name="connsiteX5" fmla="*/ 1835944 w 2624138"/>
                    <a:gd name="connsiteY5" fmla="*/ 32102 h 517877"/>
                    <a:gd name="connsiteX6" fmla="*/ 2202656 w 2624138"/>
                    <a:gd name="connsiteY6" fmla="*/ 113065 h 517877"/>
                    <a:gd name="connsiteX7" fmla="*/ 2431256 w 2624138"/>
                    <a:gd name="connsiteY7" fmla="*/ 158309 h 517877"/>
                    <a:gd name="connsiteX8" fmla="*/ 2624138 w 2624138"/>
                    <a:gd name="connsiteY8" fmla="*/ 172596 h 517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24138" h="517877">
                      <a:moveTo>
                        <a:pt x="0" y="517877"/>
                      </a:moveTo>
                      <a:cubicBezTo>
                        <a:pt x="136723" y="476006"/>
                        <a:pt x="273447" y="434136"/>
                        <a:pt x="397669" y="384527"/>
                      </a:cubicBezTo>
                      <a:cubicBezTo>
                        <a:pt x="521891" y="334918"/>
                        <a:pt x="626665" y="273005"/>
                        <a:pt x="745331" y="220221"/>
                      </a:cubicBezTo>
                      <a:cubicBezTo>
                        <a:pt x="863997" y="167437"/>
                        <a:pt x="996951" y="104333"/>
                        <a:pt x="1109663" y="67821"/>
                      </a:cubicBezTo>
                      <a:cubicBezTo>
                        <a:pt x="1222375" y="31309"/>
                        <a:pt x="1300559" y="7099"/>
                        <a:pt x="1421606" y="1146"/>
                      </a:cubicBezTo>
                      <a:cubicBezTo>
                        <a:pt x="1542653" y="-4807"/>
                        <a:pt x="1705769" y="13449"/>
                        <a:pt x="1835944" y="32102"/>
                      </a:cubicBezTo>
                      <a:cubicBezTo>
                        <a:pt x="1966119" y="50755"/>
                        <a:pt x="2103437" y="92030"/>
                        <a:pt x="2202656" y="113065"/>
                      </a:cubicBezTo>
                      <a:cubicBezTo>
                        <a:pt x="2301875" y="134099"/>
                        <a:pt x="2361009" y="148387"/>
                        <a:pt x="2431256" y="158309"/>
                      </a:cubicBezTo>
                      <a:cubicBezTo>
                        <a:pt x="2501503" y="168231"/>
                        <a:pt x="2562820" y="170413"/>
                        <a:pt x="2624138" y="172596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22" name="Freihandform: Form 469">
                  <a:extLst>
                    <a:ext uri="{FF2B5EF4-FFF2-40B4-BE49-F238E27FC236}">
                      <a16:creationId xmlns:a16="http://schemas.microsoft.com/office/drawing/2014/main" id="{1E9ACAD1-6280-D2C2-7A25-5165E33CBA19}"/>
                    </a:ext>
                  </a:extLst>
                </p:cNvPr>
                <p:cNvSpPr/>
                <p:nvPr/>
              </p:nvSpPr>
              <p:spPr>
                <a:xfrm>
                  <a:off x="8850045" y="2481566"/>
                  <a:ext cx="2614613" cy="643350"/>
                </a:xfrm>
                <a:custGeom>
                  <a:avLst/>
                  <a:gdLst>
                    <a:gd name="connsiteX0" fmla="*/ 0 w 2614613"/>
                    <a:gd name="connsiteY0" fmla="*/ 643350 h 643350"/>
                    <a:gd name="connsiteX1" fmla="*/ 273844 w 2614613"/>
                    <a:gd name="connsiteY1" fmla="*/ 529050 h 643350"/>
                    <a:gd name="connsiteX2" fmla="*/ 623888 w 2614613"/>
                    <a:gd name="connsiteY2" fmla="*/ 338550 h 643350"/>
                    <a:gd name="connsiteX3" fmla="*/ 962025 w 2614613"/>
                    <a:gd name="connsiteY3" fmla="*/ 143287 h 643350"/>
                    <a:gd name="connsiteX4" fmla="*/ 1214438 w 2614613"/>
                    <a:gd name="connsiteY4" fmla="*/ 45656 h 643350"/>
                    <a:gd name="connsiteX5" fmla="*/ 1497807 w 2614613"/>
                    <a:gd name="connsiteY5" fmla="*/ 412 h 643350"/>
                    <a:gd name="connsiteX6" fmla="*/ 1864519 w 2614613"/>
                    <a:gd name="connsiteY6" fmla="*/ 69469 h 643350"/>
                    <a:gd name="connsiteX7" fmla="*/ 2100263 w 2614613"/>
                    <a:gd name="connsiteY7" fmla="*/ 157575 h 643350"/>
                    <a:gd name="connsiteX8" fmla="*/ 2378869 w 2614613"/>
                    <a:gd name="connsiteY8" fmla="*/ 240919 h 643350"/>
                    <a:gd name="connsiteX9" fmla="*/ 2614613 w 2614613"/>
                    <a:gd name="connsiteY9" fmla="*/ 283781 h 64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14613" h="643350">
                      <a:moveTo>
                        <a:pt x="0" y="643350"/>
                      </a:moveTo>
                      <a:cubicBezTo>
                        <a:pt x="84931" y="611600"/>
                        <a:pt x="169863" y="579850"/>
                        <a:pt x="273844" y="529050"/>
                      </a:cubicBezTo>
                      <a:cubicBezTo>
                        <a:pt x="377825" y="478250"/>
                        <a:pt x="509191" y="402844"/>
                        <a:pt x="623888" y="338550"/>
                      </a:cubicBezTo>
                      <a:cubicBezTo>
                        <a:pt x="738585" y="274256"/>
                        <a:pt x="863600" y="192103"/>
                        <a:pt x="962025" y="143287"/>
                      </a:cubicBezTo>
                      <a:cubicBezTo>
                        <a:pt x="1060450" y="94471"/>
                        <a:pt x="1125141" y="69468"/>
                        <a:pt x="1214438" y="45656"/>
                      </a:cubicBezTo>
                      <a:cubicBezTo>
                        <a:pt x="1303735" y="21843"/>
                        <a:pt x="1389460" y="-3557"/>
                        <a:pt x="1497807" y="412"/>
                      </a:cubicBezTo>
                      <a:cubicBezTo>
                        <a:pt x="1606154" y="4381"/>
                        <a:pt x="1764110" y="43275"/>
                        <a:pt x="1864519" y="69469"/>
                      </a:cubicBezTo>
                      <a:cubicBezTo>
                        <a:pt x="1964928" y="95663"/>
                        <a:pt x="2014538" y="129000"/>
                        <a:pt x="2100263" y="157575"/>
                      </a:cubicBezTo>
                      <a:cubicBezTo>
                        <a:pt x="2185988" y="186150"/>
                        <a:pt x="2293144" y="219885"/>
                        <a:pt x="2378869" y="240919"/>
                      </a:cubicBezTo>
                      <a:cubicBezTo>
                        <a:pt x="2464594" y="261953"/>
                        <a:pt x="2539603" y="272867"/>
                        <a:pt x="2614613" y="283781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23" name="Freihandform: Form 470">
                  <a:extLst>
                    <a:ext uri="{FF2B5EF4-FFF2-40B4-BE49-F238E27FC236}">
                      <a16:creationId xmlns:a16="http://schemas.microsoft.com/office/drawing/2014/main" id="{3E4EEA07-BC4D-F99E-AC01-8615FE84F517}"/>
                    </a:ext>
                  </a:extLst>
                </p:cNvPr>
                <p:cNvSpPr/>
                <p:nvPr/>
              </p:nvSpPr>
              <p:spPr>
                <a:xfrm>
                  <a:off x="8785753" y="2307009"/>
                  <a:ext cx="2618898" cy="755994"/>
                </a:xfrm>
                <a:custGeom>
                  <a:avLst/>
                  <a:gdLst>
                    <a:gd name="connsiteX0" fmla="*/ 0 w 2628240"/>
                    <a:gd name="connsiteY0" fmla="*/ 755994 h 755994"/>
                    <a:gd name="connsiteX1" fmla="*/ 214312 w 2628240"/>
                    <a:gd name="connsiteY1" fmla="*/ 667888 h 755994"/>
                    <a:gd name="connsiteX2" fmla="*/ 464343 w 2628240"/>
                    <a:gd name="connsiteY2" fmla="*/ 510726 h 755994"/>
                    <a:gd name="connsiteX3" fmla="*/ 821531 w 2628240"/>
                    <a:gd name="connsiteY3" fmla="*/ 260694 h 755994"/>
                    <a:gd name="connsiteX4" fmla="*/ 1181100 w 2628240"/>
                    <a:gd name="connsiteY4" fmla="*/ 48763 h 755994"/>
                    <a:gd name="connsiteX5" fmla="*/ 1457325 w 2628240"/>
                    <a:gd name="connsiteY5" fmla="*/ 1138 h 755994"/>
                    <a:gd name="connsiteX6" fmla="*/ 1819275 w 2628240"/>
                    <a:gd name="connsiteY6" fmla="*/ 77338 h 755994"/>
                    <a:gd name="connsiteX7" fmla="*/ 2097881 w 2628240"/>
                    <a:gd name="connsiteY7" fmla="*/ 220213 h 755994"/>
                    <a:gd name="connsiteX8" fmla="*/ 2331243 w 2628240"/>
                    <a:gd name="connsiteY8" fmla="*/ 305938 h 755994"/>
                    <a:gd name="connsiteX9" fmla="*/ 2581275 w 2628240"/>
                    <a:gd name="connsiteY9" fmla="*/ 394044 h 755994"/>
                    <a:gd name="connsiteX10" fmla="*/ 2626518 w 2628240"/>
                    <a:gd name="connsiteY10" fmla="*/ 408332 h 755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628240" h="755994">
                      <a:moveTo>
                        <a:pt x="0" y="755994"/>
                      </a:moveTo>
                      <a:cubicBezTo>
                        <a:pt x="68460" y="732380"/>
                        <a:pt x="136921" y="708766"/>
                        <a:pt x="214312" y="667888"/>
                      </a:cubicBezTo>
                      <a:cubicBezTo>
                        <a:pt x="291703" y="627010"/>
                        <a:pt x="363140" y="578592"/>
                        <a:pt x="464343" y="510726"/>
                      </a:cubicBezTo>
                      <a:cubicBezTo>
                        <a:pt x="565546" y="442860"/>
                        <a:pt x="702071" y="337688"/>
                        <a:pt x="821531" y="260694"/>
                      </a:cubicBezTo>
                      <a:cubicBezTo>
                        <a:pt x="940991" y="183700"/>
                        <a:pt x="1075134" y="92022"/>
                        <a:pt x="1181100" y="48763"/>
                      </a:cubicBezTo>
                      <a:cubicBezTo>
                        <a:pt x="1287066" y="5504"/>
                        <a:pt x="1350963" y="-3625"/>
                        <a:pt x="1457325" y="1138"/>
                      </a:cubicBezTo>
                      <a:cubicBezTo>
                        <a:pt x="1563688" y="5900"/>
                        <a:pt x="1712516" y="40825"/>
                        <a:pt x="1819275" y="77338"/>
                      </a:cubicBezTo>
                      <a:cubicBezTo>
                        <a:pt x="1926034" y="113851"/>
                        <a:pt x="2012553" y="182113"/>
                        <a:pt x="2097881" y="220213"/>
                      </a:cubicBezTo>
                      <a:cubicBezTo>
                        <a:pt x="2183209" y="258313"/>
                        <a:pt x="2331243" y="305938"/>
                        <a:pt x="2331243" y="305938"/>
                      </a:cubicBezTo>
                      <a:lnTo>
                        <a:pt x="2581275" y="394044"/>
                      </a:lnTo>
                      <a:cubicBezTo>
                        <a:pt x="2630488" y="411110"/>
                        <a:pt x="2630884" y="388488"/>
                        <a:pt x="2626518" y="408332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24" name="Freihandform: Form 471">
                  <a:extLst>
                    <a:ext uri="{FF2B5EF4-FFF2-40B4-BE49-F238E27FC236}">
                      <a16:creationId xmlns:a16="http://schemas.microsoft.com/office/drawing/2014/main" id="{1CE28137-A8C8-3FCC-B665-80E402D56916}"/>
                    </a:ext>
                  </a:extLst>
                </p:cNvPr>
                <p:cNvSpPr/>
                <p:nvPr/>
              </p:nvSpPr>
              <p:spPr>
                <a:xfrm>
                  <a:off x="8726220" y="2092574"/>
                  <a:ext cx="2626519" cy="932329"/>
                </a:xfrm>
                <a:custGeom>
                  <a:avLst/>
                  <a:gdLst>
                    <a:gd name="connsiteX0" fmla="*/ 0 w 2626519"/>
                    <a:gd name="connsiteY0" fmla="*/ 932329 h 932329"/>
                    <a:gd name="connsiteX1" fmla="*/ 252413 w 2626519"/>
                    <a:gd name="connsiteY1" fmla="*/ 775167 h 932329"/>
                    <a:gd name="connsiteX2" fmla="*/ 471488 w 2626519"/>
                    <a:gd name="connsiteY2" fmla="*/ 613242 h 932329"/>
                    <a:gd name="connsiteX3" fmla="*/ 671513 w 2626519"/>
                    <a:gd name="connsiteY3" fmla="*/ 460842 h 932329"/>
                    <a:gd name="connsiteX4" fmla="*/ 845344 w 2626519"/>
                    <a:gd name="connsiteY4" fmla="*/ 289392 h 932329"/>
                    <a:gd name="connsiteX5" fmla="*/ 1190625 w 2626519"/>
                    <a:gd name="connsiteY5" fmla="*/ 51267 h 932329"/>
                    <a:gd name="connsiteX6" fmla="*/ 1483519 w 2626519"/>
                    <a:gd name="connsiteY6" fmla="*/ 3642 h 932329"/>
                    <a:gd name="connsiteX7" fmla="*/ 1790700 w 2626519"/>
                    <a:gd name="connsiteY7" fmla="*/ 113179 h 932329"/>
                    <a:gd name="connsiteX8" fmla="*/ 2078832 w 2626519"/>
                    <a:gd name="connsiteY8" fmla="*/ 272723 h 932329"/>
                    <a:gd name="connsiteX9" fmla="*/ 2226469 w 2626519"/>
                    <a:gd name="connsiteY9" fmla="*/ 396548 h 932329"/>
                    <a:gd name="connsiteX10" fmla="*/ 2407444 w 2626519"/>
                    <a:gd name="connsiteY10" fmla="*/ 477511 h 932329"/>
                    <a:gd name="connsiteX11" fmla="*/ 2528888 w 2626519"/>
                    <a:gd name="connsiteY11" fmla="*/ 537042 h 932329"/>
                    <a:gd name="connsiteX12" fmla="*/ 2626519 w 2626519"/>
                    <a:gd name="connsiteY12" fmla="*/ 563236 h 932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626519" h="932329">
                      <a:moveTo>
                        <a:pt x="0" y="932329"/>
                      </a:moveTo>
                      <a:cubicBezTo>
                        <a:pt x="86916" y="880338"/>
                        <a:pt x="173832" y="828348"/>
                        <a:pt x="252413" y="775167"/>
                      </a:cubicBezTo>
                      <a:cubicBezTo>
                        <a:pt x="330994" y="721986"/>
                        <a:pt x="401638" y="665629"/>
                        <a:pt x="471488" y="613242"/>
                      </a:cubicBezTo>
                      <a:cubicBezTo>
                        <a:pt x="541338" y="560855"/>
                        <a:pt x="609204" y="514817"/>
                        <a:pt x="671513" y="460842"/>
                      </a:cubicBezTo>
                      <a:cubicBezTo>
                        <a:pt x="733822" y="406867"/>
                        <a:pt x="758825" y="357654"/>
                        <a:pt x="845344" y="289392"/>
                      </a:cubicBezTo>
                      <a:cubicBezTo>
                        <a:pt x="931863" y="221130"/>
                        <a:pt x="1084263" y="98892"/>
                        <a:pt x="1190625" y="51267"/>
                      </a:cubicBezTo>
                      <a:cubicBezTo>
                        <a:pt x="1296987" y="3642"/>
                        <a:pt x="1383507" y="-6677"/>
                        <a:pt x="1483519" y="3642"/>
                      </a:cubicBezTo>
                      <a:cubicBezTo>
                        <a:pt x="1583532" y="13961"/>
                        <a:pt x="1691481" y="68332"/>
                        <a:pt x="1790700" y="113179"/>
                      </a:cubicBezTo>
                      <a:cubicBezTo>
                        <a:pt x="1889919" y="158026"/>
                        <a:pt x="2006204" y="225495"/>
                        <a:pt x="2078832" y="272723"/>
                      </a:cubicBezTo>
                      <a:cubicBezTo>
                        <a:pt x="2151460" y="319951"/>
                        <a:pt x="2171700" y="362417"/>
                        <a:pt x="2226469" y="396548"/>
                      </a:cubicBezTo>
                      <a:cubicBezTo>
                        <a:pt x="2281238" y="430679"/>
                        <a:pt x="2357041" y="454095"/>
                        <a:pt x="2407444" y="477511"/>
                      </a:cubicBezTo>
                      <a:cubicBezTo>
                        <a:pt x="2457847" y="500927"/>
                        <a:pt x="2492376" y="522755"/>
                        <a:pt x="2528888" y="537042"/>
                      </a:cubicBezTo>
                      <a:cubicBezTo>
                        <a:pt x="2565400" y="551329"/>
                        <a:pt x="2614216" y="557283"/>
                        <a:pt x="2626519" y="563236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25" name="Freihandform: Form 477">
                  <a:extLst>
                    <a:ext uri="{FF2B5EF4-FFF2-40B4-BE49-F238E27FC236}">
                      <a16:creationId xmlns:a16="http://schemas.microsoft.com/office/drawing/2014/main" id="{8919F068-5441-B4AF-F637-4F9DBB29B845}"/>
                    </a:ext>
                  </a:extLst>
                </p:cNvPr>
                <p:cNvSpPr/>
                <p:nvPr/>
              </p:nvSpPr>
              <p:spPr>
                <a:xfrm>
                  <a:off x="8661927" y="1878367"/>
                  <a:ext cx="2636043" cy="1096530"/>
                </a:xfrm>
                <a:custGeom>
                  <a:avLst/>
                  <a:gdLst>
                    <a:gd name="connsiteX0" fmla="*/ 0 w 2636043"/>
                    <a:gd name="connsiteY0" fmla="*/ 1096530 h 1096530"/>
                    <a:gd name="connsiteX1" fmla="*/ 242887 w 2636043"/>
                    <a:gd name="connsiteY1" fmla="*/ 927461 h 1096530"/>
                    <a:gd name="connsiteX2" fmla="*/ 473868 w 2636043"/>
                    <a:gd name="connsiteY2" fmla="*/ 708386 h 1096530"/>
                    <a:gd name="connsiteX3" fmla="*/ 716756 w 2636043"/>
                    <a:gd name="connsiteY3" fmla="*/ 458355 h 1096530"/>
                    <a:gd name="connsiteX4" fmla="*/ 954881 w 2636043"/>
                    <a:gd name="connsiteY4" fmla="*/ 220230 h 1096530"/>
                    <a:gd name="connsiteX5" fmla="*/ 1147762 w 2636043"/>
                    <a:gd name="connsiteY5" fmla="*/ 77355 h 1096530"/>
                    <a:gd name="connsiteX6" fmla="*/ 1352550 w 2636043"/>
                    <a:gd name="connsiteY6" fmla="*/ 3536 h 1096530"/>
                    <a:gd name="connsiteX7" fmla="*/ 1554956 w 2636043"/>
                    <a:gd name="connsiteY7" fmla="*/ 24968 h 1096530"/>
                    <a:gd name="connsiteX8" fmla="*/ 1785937 w 2636043"/>
                    <a:gd name="connsiteY8" fmla="*/ 139268 h 1096530"/>
                    <a:gd name="connsiteX9" fmla="*/ 1983581 w 2636043"/>
                    <a:gd name="connsiteY9" fmla="*/ 284524 h 1096530"/>
                    <a:gd name="connsiteX10" fmla="*/ 2147887 w 2636043"/>
                    <a:gd name="connsiteY10" fmla="*/ 427399 h 1096530"/>
                    <a:gd name="connsiteX11" fmla="*/ 2259806 w 2636043"/>
                    <a:gd name="connsiteY11" fmla="*/ 505980 h 1096530"/>
                    <a:gd name="connsiteX12" fmla="*/ 2376487 w 2636043"/>
                    <a:gd name="connsiteY12" fmla="*/ 596468 h 1096530"/>
                    <a:gd name="connsiteX13" fmla="*/ 2533650 w 2636043"/>
                    <a:gd name="connsiteY13" fmla="*/ 665524 h 1096530"/>
                    <a:gd name="connsiteX14" fmla="*/ 2636043 w 2636043"/>
                    <a:gd name="connsiteY14" fmla="*/ 713149 h 10965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636043" h="1096530">
                      <a:moveTo>
                        <a:pt x="0" y="1096530"/>
                      </a:moveTo>
                      <a:cubicBezTo>
                        <a:pt x="81954" y="1044341"/>
                        <a:pt x="163909" y="992152"/>
                        <a:pt x="242887" y="927461"/>
                      </a:cubicBezTo>
                      <a:cubicBezTo>
                        <a:pt x="321865" y="862770"/>
                        <a:pt x="394890" y="786570"/>
                        <a:pt x="473868" y="708386"/>
                      </a:cubicBezTo>
                      <a:cubicBezTo>
                        <a:pt x="552846" y="630202"/>
                        <a:pt x="636587" y="539714"/>
                        <a:pt x="716756" y="458355"/>
                      </a:cubicBezTo>
                      <a:cubicBezTo>
                        <a:pt x="796925" y="376996"/>
                        <a:pt x="883047" y="283730"/>
                        <a:pt x="954881" y="220230"/>
                      </a:cubicBezTo>
                      <a:cubicBezTo>
                        <a:pt x="1026715" y="156730"/>
                        <a:pt x="1081484" y="113471"/>
                        <a:pt x="1147762" y="77355"/>
                      </a:cubicBezTo>
                      <a:cubicBezTo>
                        <a:pt x="1214040" y="41239"/>
                        <a:pt x="1284684" y="12267"/>
                        <a:pt x="1352550" y="3536"/>
                      </a:cubicBezTo>
                      <a:cubicBezTo>
                        <a:pt x="1420416" y="-5195"/>
                        <a:pt x="1482725" y="2346"/>
                        <a:pt x="1554956" y="24968"/>
                      </a:cubicBezTo>
                      <a:cubicBezTo>
                        <a:pt x="1627187" y="47590"/>
                        <a:pt x="1714500" y="96009"/>
                        <a:pt x="1785937" y="139268"/>
                      </a:cubicBezTo>
                      <a:cubicBezTo>
                        <a:pt x="1857374" y="182527"/>
                        <a:pt x="1923256" y="236502"/>
                        <a:pt x="1983581" y="284524"/>
                      </a:cubicBezTo>
                      <a:cubicBezTo>
                        <a:pt x="2043906" y="332546"/>
                        <a:pt x="2101850" y="390490"/>
                        <a:pt x="2147887" y="427399"/>
                      </a:cubicBezTo>
                      <a:cubicBezTo>
                        <a:pt x="2193924" y="464308"/>
                        <a:pt x="2221706" y="477802"/>
                        <a:pt x="2259806" y="505980"/>
                      </a:cubicBezTo>
                      <a:cubicBezTo>
                        <a:pt x="2297906" y="534158"/>
                        <a:pt x="2330846" y="569877"/>
                        <a:pt x="2376487" y="596468"/>
                      </a:cubicBezTo>
                      <a:cubicBezTo>
                        <a:pt x="2422128" y="623059"/>
                        <a:pt x="2490391" y="646077"/>
                        <a:pt x="2533650" y="665524"/>
                      </a:cubicBezTo>
                      <a:cubicBezTo>
                        <a:pt x="2576909" y="684971"/>
                        <a:pt x="2606476" y="699060"/>
                        <a:pt x="2636043" y="713149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26" name="Freihandform: Form 478">
                  <a:extLst>
                    <a:ext uri="{FF2B5EF4-FFF2-40B4-BE49-F238E27FC236}">
                      <a16:creationId xmlns:a16="http://schemas.microsoft.com/office/drawing/2014/main" id="{03BC0A75-8FFF-C71A-DC17-F81CC736CDA8}"/>
                    </a:ext>
                  </a:extLst>
                </p:cNvPr>
                <p:cNvSpPr/>
                <p:nvPr/>
              </p:nvSpPr>
              <p:spPr>
                <a:xfrm>
                  <a:off x="8580964" y="1644013"/>
                  <a:ext cx="2616994" cy="1268972"/>
                </a:xfrm>
                <a:custGeom>
                  <a:avLst/>
                  <a:gdLst>
                    <a:gd name="connsiteX0" fmla="*/ 0 w 2616994"/>
                    <a:gd name="connsiteY0" fmla="*/ 1268972 h 1268972"/>
                    <a:gd name="connsiteX1" fmla="*/ 161925 w 2616994"/>
                    <a:gd name="connsiteY1" fmla="*/ 1164197 h 1268972"/>
                    <a:gd name="connsiteX2" fmla="*/ 388144 w 2616994"/>
                    <a:gd name="connsiteY2" fmla="*/ 940359 h 1268972"/>
                    <a:gd name="connsiteX3" fmla="*/ 635794 w 2616994"/>
                    <a:gd name="connsiteY3" fmla="*/ 649847 h 1268972"/>
                    <a:gd name="connsiteX4" fmla="*/ 819150 w 2616994"/>
                    <a:gd name="connsiteY4" fmla="*/ 433153 h 1268972"/>
                    <a:gd name="connsiteX5" fmla="*/ 1081088 w 2616994"/>
                    <a:gd name="connsiteY5" fmla="*/ 140259 h 1268972"/>
                    <a:gd name="connsiteX6" fmla="*/ 1247775 w 2616994"/>
                    <a:gd name="connsiteY6" fmla="*/ 33103 h 1268972"/>
                    <a:gd name="connsiteX7" fmla="*/ 1512094 w 2616994"/>
                    <a:gd name="connsiteY7" fmla="*/ 11672 h 1268972"/>
                    <a:gd name="connsiteX8" fmla="*/ 1824038 w 2616994"/>
                    <a:gd name="connsiteY8" fmla="*/ 199790 h 1268972"/>
                    <a:gd name="connsiteX9" fmla="*/ 1974056 w 2616994"/>
                    <a:gd name="connsiteY9" fmla="*/ 328378 h 1268972"/>
                    <a:gd name="connsiteX10" fmla="*/ 2152650 w 2616994"/>
                    <a:gd name="connsiteY10" fmla="*/ 516497 h 1268972"/>
                    <a:gd name="connsiteX11" fmla="*/ 2297906 w 2616994"/>
                    <a:gd name="connsiteY11" fmla="*/ 640322 h 1268972"/>
                    <a:gd name="connsiteX12" fmla="*/ 2407444 w 2616994"/>
                    <a:gd name="connsiteY12" fmla="*/ 745097 h 1268972"/>
                    <a:gd name="connsiteX13" fmla="*/ 2474119 w 2616994"/>
                    <a:gd name="connsiteY13" fmla="*/ 797484 h 1268972"/>
                    <a:gd name="connsiteX14" fmla="*/ 2616994 w 2616994"/>
                    <a:gd name="connsiteY14" fmla="*/ 854634 h 1268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616994" h="1268972">
                      <a:moveTo>
                        <a:pt x="0" y="1268972"/>
                      </a:moveTo>
                      <a:cubicBezTo>
                        <a:pt x="48617" y="1243969"/>
                        <a:pt x="97234" y="1218966"/>
                        <a:pt x="161925" y="1164197"/>
                      </a:cubicBezTo>
                      <a:cubicBezTo>
                        <a:pt x="226616" y="1109428"/>
                        <a:pt x="309166" y="1026084"/>
                        <a:pt x="388144" y="940359"/>
                      </a:cubicBezTo>
                      <a:cubicBezTo>
                        <a:pt x="467122" y="854634"/>
                        <a:pt x="635794" y="649847"/>
                        <a:pt x="635794" y="649847"/>
                      </a:cubicBezTo>
                      <a:cubicBezTo>
                        <a:pt x="707628" y="565313"/>
                        <a:pt x="744934" y="518084"/>
                        <a:pt x="819150" y="433153"/>
                      </a:cubicBezTo>
                      <a:cubicBezTo>
                        <a:pt x="893366" y="348222"/>
                        <a:pt x="1009651" y="206934"/>
                        <a:pt x="1081088" y="140259"/>
                      </a:cubicBezTo>
                      <a:cubicBezTo>
                        <a:pt x="1152525" y="73584"/>
                        <a:pt x="1175941" y="54534"/>
                        <a:pt x="1247775" y="33103"/>
                      </a:cubicBezTo>
                      <a:cubicBezTo>
                        <a:pt x="1319609" y="11672"/>
                        <a:pt x="1416050" y="-16109"/>
                        <a:pt x="1512094" y="11672"/>
                      </a:cubicBezTo>
                      <a:cubicBezTo>
                        <a:pt x="1608138" y="39453"/>
                        <a:pt x="1747044" y="147006"/>
                        <a:pt x="1824038" y="199790"/>
                      </a:cubicBezTo>
                      <a:cubicBezTo>
                        <a:pt x="1901032" y="252574"/>
                        <a:pt x="1919287" y="275593"/>
                        <a:pt x="1974056" y="328378"/>
                      </a:cubicBezTo>
                      <a:cubicBezTo>
                        <a:pt x="2028825" y="381162"/>
                        <a:pt x="2098675" y="464506"/>
                        <a:pt x="2152650" y="516497"/>
                      </a:cubicBezTo>
                      <a:cubicBezTo>
                        <a:pt x="2206625" y="568488"/>
                        <a:pt x="2255440" y="602222"/>
                        <a:pt x="2297906" y="640322"/>
                      </a:cubicBezTo>
                      <a:cubicBezTo>
                        <a:pt x="2340372" y="678422"/>
                        <a:pt x="2378075" y="718903"/>
                        <a:pt x="2407444" y="745097"/>
                      </a:cubicBezTo>
                      <a:cubicBezTo>
                        <a:pt x="2436813" y="771291"/>
                        <a:pt x="2439194" y="779228"/>
                        <a:pt x="2474119" y="797484"/>
                      </a:cubicBezTo>
                      <a:cubicBezTo>
                        <a:pt x="2509044" y="815740"/>
                        <a:pt x="2603897" y="838362"/>
                        <a:pt x="2616994" y="854634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27" name="Freihandform: Form 674">
                  <a:extLst>
                    <a:ext uri="{FF2B5EF4-FFF2-40B4-BE49-F238E27FC236}">
                      <a16:creationId xmlns:a16="http://schemas.microsoft.com/office/drawing/2014/main" id="{010BD656-CDCE-67C9-1DBA-F60E61857033}"/>
                    </a:ext>
                  </a:extLst>
                </p:cNvPr>
                <p:cNvSpPr/>
                <p:nvPr/>
              </p:nvSpPr>
              <p:spPr>
                <a:xfrm>
                  <a:off x="8521433" y="1412356"/>
                  <a:ext cx="2240756" cy="1448241"/>
                </a:xfrm>
                <a:custGeom>
                  <a:avLst/>
                  <a:gdLst>
                    <a:gd name="connsiteX0" fmla="*/ 0 w 2240756"/>
                    <a:gd name="connsiteY0" fmla="*/ 1448241 h 1448241"/>
                    <a:gd name="connsiteX1" fmla="*/ 159544 w 2240756"/>
                    <a:gd name="connsiteY1" fmla="*/ 1324416 h 1448241"/>
                    <a:gd name="connsiteX2" fmla="*/ 381000 w 2240756"/>
                    <a:gd name="connsiteY2" fmla="*/ 1088672 h 1448241"/>
                    <a:gd name="connsiteX3" fmla="*/ 609600 w 2240756"/>
                    <a:gd name="connsiteY3" fmla="*/ 757679 h 1448241"/>
                    <a:gd name="connsiteX4" fmla="*/ 873919 w 2240756"/>
                    <a:gd name="connsiteY4" fmla="*/ 386204 h 1448241"/>
                    <a:gd name="connsiteX5" fmla="*/ 1095375 w 2240756"/>
                    <a:gd name="connsiteY5" fmla="*/ 124266 h 1448241"/>
                    <a:gd name="connsiteX6" fmla="*/ 1238250 w 2240756"/>
                    <a:gd name="connsiteY6" fmla="*/ 36160 h 1448241"/>
                    <a:gd name="connsiteX7" fmla="*/ 1373981 w 2240756"/>
                    <a:gd name="connsiteY7" fmla="*/ 441 h 1448241"/>
                    <a:gd name="connsiteX8" fmla="*/ 1631156 w 2240756"/>
                    <a:gd name="connsiteY8" fmla="*/ 57591 h 1448241"/>
                    <a:gd name="connsiteX9" fmla="*/ 1821656 w 2240756"/>
                    <a:gd name="connsiteY9" fmla="*/ 250472 h 1448241"/>
                    <a:gd name="connsiteX10" fmla="*/ 1921669 w 2240756"/>
                    <a:gd name="connsiteY10" fmla="*/ 326672 h 1448241"/>
                    <a:gd name="connsiteX11" fmla="*/ 2047875 w 2240756"/>
                    <a:gd name="connsiteY11" fmla="*/ 493360 h 1448241"/>
                    <a:gd name="connsiteX12" fmla="*/ 2095500 w 2240756"/>
                    <a:gd name="connsiteY12" fmla="*/ 567179 h 1448241"/>
                    <a:gd name="connsiteX13" fmla="*/ 2181225 w 2240756"/>
                    <a:gd name="connsiteY13" fmla="*/ 640997 h 1448241"/>
                    <a:gd name="connsiteX14" fmla="*/ 2240756 w 2240756"/>
                    <a:gd name="connsiteY14" fmla="*/ 698147 h 1448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240756" h="1448241">
                      <a:moveTo>
                        <a:pt x="0" y="1448241"/>
                      </a:moveTo>
                      <a:cubicBezTo>
                        <a:pt x="48022" y="1416292"/>
                        <a:pt x="96044" y="1384344"/>
                        <a:pt x="159544" y="1324416"/>
                      </a:cubicBezTo>
                      <a:cubicBezTo>
                        <a:pt x="223044" y="1264488"/>
                        <a:pt x="305991" y="1183128"/>
                        <a:pt x="381000" y="1088672"/>
                      </a:cubicBezTo>
                      <a:cubicBezTo>
                        <a:pt x="456009" y="994216"/>
                        <a:pt x="527447" y="874757"/>
                        <a:pt x="609600" y="757679"/>
                      </a:cubicBezTo>
                      <a:cubicBezTo>
                        <a:pt x="691753" y="640601"/>
                        <a:pt x="792957" y="491773"/>
                        <a:pt x="873919" y="386204"/>
                      </a:cubicBezTo>
                      <a:cubicBezTo>
                        <a:pt x="954881" y="280635"/>
                        <a:pt x="1034653" y="182607"/>
                        <a:pt x="1095375" y="124266"/>
                      </a:cubicBezTo>
                      <a:cubicBezTo>
                        <a:pt x="1156097" y="65925"/>
                        <a:pt x="1191816" y="56797"/>
                        <a:pt x="1238250" y="36160"/>
                      </a:cubicBezTo>
                      <a:cubicBezTo>
                        <a:pt x="1284684" y="15523"/>
                        <a:pt x="1308497" y="-3131"/>
                        <a:pt x="1373981" y="441"/>
                      </a:cubicBezTo>
                      <a:cubicBezTo>
                        <a:pt x="1439465" y="4013"/>
                        <a:pt x="1556543" y="15919"/>
                        <a:pt x="1631156" y="57591"/>
                      </a:cubicBezTo>
                      <a:cubicBezTo>
                        <a:pt x="1705769" y="99263"/>
                        <a:pt x="1773237" y="205625"/>
                        <a:pt x="1821656" y="250472"/>
                      </a:cubicBezTo>
                      <a:cubicBezTo>
                        <a:pt x="1870075" y="295319"/>
                        <a:pt x="1883966" y="286191"/>
                        <a:pt x="1921669" y="326672"/>
                      </a:cubicBezTo>
                      <a:cubicBezTo>
                        <a:pt x="1959372" y="367153"/>
                        <a:pt x="2018903" y="453275"/>
                        <a:pt x="2047875" y="493360"/>
                      </a:cubicBezTo>
                      <a:cubicBezTo>
                        <a:pt x="2076847" y="533445"/>
                        <a:pt x="2073275" y="542573"/>
                        <a:pt x="2095500" y="567179"/>
                      </a:cubicBezTo>
                      <a:cubicBezTo>
                        <a:pt x="2117725" y="591785"/>
                        <a:pt x="2157016" y="619169"/>
                        <a:pt x="2181225" y="640997"/>
                      </a:cubicBezTo>
                      <a:cubicBezTo>
                        <a:pt x="2205434" y="662825"/>
                        <a:pt x="2223095" y="680486"/>
                        <a:pt x="2240756" y="698147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28" name="Freihandform: Form 675">
                  <a:extLst>
                    <a:ext uri="{FF2B5EF4-FFF2-40B4-BE49-F238E27FC236}">
                      <a16:creationId xmlns:a16="http://schemas.microsoft.com/office/drawing/2014/main" id="{2939E1E5-D723-7DEE-4CEC-5F75CA72C571}"/>
                    </a:ext>
                  </a:extLst>
                </p:cNvPr>
                <p:cNvSpPr/>
                <p:nvPr/>
              </p:nvSpPr>
              <p:spPr>
                <a:xfrm>
                  <a:off x="8449995" y="1188838"/>
                  <a:ext cx="2093119" cy="1631278"/>
                </a:xfrm>
                <a:custGeom>
                  <a:avLst/>
                  <a:gdLst>
                    <a:gd name="connsiteX0" fmla="*/ 0 w 2093119"/>
                    <a:gd name="connsiteY0" fmla="*/ 1631278 h 1631278"/>
                    <a:gd name="connsiteX1" fmla="*/ 157163 w 2093119"/>
                    <a:gd name="connsiteY1" fmla="*/ 1483640 h 1631278"/>
                    <a:gd name="connsiteX2" fmla="*/ 290513 w 2093119"/>
                    <a:gd name="connsiteY2" fmla="*/ 1347909 h 1631278"/>
                    <a:gd name="connsiteX3" fmla="*/ 483394 w 2093119"/>
                    <a:gd name="connsiteY3" fmla="*/ 1069303 h 1631278"/>
                    <a:gd name="connsiteX4" fmla="*/ 714375 w 2093119"/>
                    <a:gd name="connsiteY4" fmla="*/ 716878 h 1631278"/>
                    <a:gd name="connsiteX5" fmla="*/ 852488 w 2093119"/>
                    <a:gd name="connsiteY5" fmla="*/ 497803 h 1631278"/>
                    <a:gd name="connsiteX6" fmla="*/ 954882 w 2093119"/>
                    <a:gd name="connsiteY6" fmla="*/ 328734 h 1631278"/>
                    <a:gd name="connsiteX7" fmla="*/ 1081088 w 2093119"/>
                    <a:gd name="connsiteY7" fmla="*/ 188240 h 1631278"/>
                    <a:gd name="connsiteX8" fmla="*/ 1226344 w 2093119"/>
                    <a:gd name="connsiteY8" fmla="*/ 64415 h 1631278"/>
                    <a:gd name="connsiteX9" fmla="*/ 1373982 w 2093119"/>
                    <a:gd name="connsiteY9" fmla="*/ 122 h 1631278"/>
                    <a:gd name="connsiteX10" fmla="*/ 1597819 w 2093119"/>
                    <a:gd name="connsiteY10" fmla="*/ 52509 h 1631278"/>
                    <a:gd name="connsiteX11" fmla="*/ 1762125 w 2093119"/>
                    <a:gd name="connsiteY11" fmla="*/ 193003 h 1631278"/>
                    <a:gd name="connsiteX12" fmla="*/ 1885950 w 2093119"/>
                    <a:gd name="connsiteY12" fmla="*/ 326353 h 1631278"/>
                    <a:gd name="connsiteX13" fmla="*/ 1981200 w 2093119"/>
                    <a:gd name="connsiteY13" fmla="*/ 454940 h 1631278"/>
                    <a:gd name="connsiteX14" fmla="*/ 2093119 w 2093119"/>
                    <a:gd name="connsiteY14" fmla="*/ 600197 h 1631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093119" h="1631278">
                      <a:moveTo>
                        <a:pt x="0" y="1631278"/>
                      </a:moveTo>
                      <a:cubicBezTo>
                        <a:pt x="56753" y="1577699"/>
                        <a:pt x="108744" y="1530868"/>
                        <a:pt x="157163" y="1483640"/>
                      </a:cubicBezTo>
                      <a:cubicBezTo>
                        <a:pt x="205582" y="1436412"/>
                        <a:pt x="236141" y="1416965"/>
                        <a:pt x="290513" y="1347909"/>
                      </a:cubicBezTo>
                      <a:cubicBezTo>
                        <a:pt x="344885" y="1278853"/>
                        <a:pt x="412750" y="1174475"/>
                        <a:pt x="483394" y="1069303"/>
                      </a:cubicBezTo>
                      <a:cubicBezTo>
                        <a:pt x="554038" y="964131"/>
                        <a:pt x="652859" y="812128"/>
                        <a:pt x="714375" y="716878"/>
                      </a:cubicBezTo>
                      <a:cubicBezTo>
                        <a:pt x="775891" y="621628"/>
                        <a:pt x="812404" y="562494"/>
                        <a:pt x="852488" y="497803"/>
                      </a:cubicBezTo>
                      <a:cubicBezTo>
                        <a:pt x="892572" y="433112"/>
                        <a:pt x="916782" y="380328"/>
                        <a:pt x="954882" y="328734"/>
                      </a:cubicBezTo>
                      <a:cubicBezTo>
                        <a:pt x="992982" y="277140"/>
                        <a:pt x="1035844" y="232293"/>
                        <a:pt x="1081088" y="188240"/>
                      </a:cubicBezTo>
                      <a:cubicBezTo>
                        <a:pt x="1126332" y="144187"/>
                        <a:pt x="1177528" y="95768"/>
                        <a:pt x="1226344" y="64415"/>
                      </a:cubicBezTo>
                      <a:cubicBezTo>
                        <a:pt x="1275160" y="33062"/>
                        <a:pt x="1312070" y="2106"/>
                        <a:pt x="1373982" y="122"/>
                      </a:cubicBezTo>
                      <a:cubicBezTo>
                        <a:pt x="1435894" y="-1862"/>
                        <a:pt x="1533129" y="20362"/>
                        <a:pt x="1597819" y="52509"/>
                      </a:cubicBezTo>
                      <a:cubicBezTo>
                        <a:pt x="1662509" y="84656"/>
                        <a:pt x="1714103" y="147362"/>
                        <a:pt x="1762125" y="193003"/>
                      </a:cubicBezTo>
                      <a:cubicBezTo>
                        <a:pt x="1810147" y="238644"/>
                        <a:pt x="1849438" y="282697"/>
                        <a:pt x="1885950" y="326353"/>
                      </a:cubicBezTo>
                      <a:cubicBezTo>
                        <a:pt x="1922462" y="370009"/>
                        <a:pt x="1946672" y="409299"/>
                        <a:pt x="1981200" y="454940"/>
                      </a:cubicBezTo>
                      <a:cubicBezTo>
                        <a:pt x="2015728" y="500581"/>
                        <a:pt x="2054423" y="550389"/>
                        <a:pt x="2093119" y="600197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29" name="Freihandform: Form 676">
                  <a:extLst>
                    <a:ext uri="{FF2B5EF4-FFF2-40B4-BE49-F238E27FC236}">
                      <a16:creationId xmlns:a16="http://schemas.microsoft.com/office/drawing/2014/main" id="{AF527249-92B3-F60B-F72D-5FC754B01589}"/>
                    </a:ext>
                  </a:extLst>
                </p:cNvPr>
                <p:cNvSpPr/>
                <p:nvPr/>
              </p:nvSpPr>
              <p:spPr>
                <a:xfrm>
                  <a:off x="8383320" y="1002013"/>
                  <a:ext cx="1883569" cy="1758572"/>
                </a:xfrm>
                <a:custGeom>
                  <a:avLst/>
                  <a:gdLst>
                    <a:gd name="connsiteX0" fmla="*/ 0 w 1883569"/>
                    <a:gd name="connsiteY0" fmla="*/ 1758572 h 1758572"/>
                    <a:gd name="connsiteX1" fmla="*/ 159544 w 1883569"/>
                    <a:gd name="connsiteY1" fmla="*/ 1615697 h 1758572"/>
                    <a:gd name="connsiteX2" fmla="*/ 273844 w 1883569"/>
                    <a:gd name="connsiteY2" fmla="*/ 1453772 h 1758572"/>
                    <a:gd name="connsiteX3" fmla="*/ 466725 w 1883569"/>
                    <a:gd name="connsiteY3" fmla="*/ 1168022 h 1758572"/>
                    <a:gd name="connsiteX4" fmla="*/ 621507 w 1883569"/>
                    <a:gd name="connsiteY4" fmla="*/ 901322 h 1758572"/>
                    <a:gd name="connsiteX5" fmla="*/ 859632 w 1883569"/>
                    <a:gd name="connsiteY5" fmla="*/ 527465 h 1758572"/>
                    <a:gd name="connsiteX6" fmla="*/ 1031082 w 1883569"/>
                    <a:gd name="connsiteY6" fmla="*/ 244097 h 1758572"/>
                    <a:gd name="connsiteX7" fmla="*/ 1145382 w 1883569"/>
                    <a:gd name="connsiteY7" fmla="*/ 120272 h 1758572"/>
                    <a:gd name="connsiteX8" fmla="*/ 1271588 w 1883569"/>
                    <a:gd name="connsiteY8" fmla="*/ 32165 h 1758572"/>
                    <a:gd name="connsiteX9" fmla="*/ 1373982 w 1883569"/>
                    <a:gd name="connsiteY9" fmla="*/ 1209 h 1758572"/>
                    <a:gd name="connsiteX10" fmla="*/ 1490663 w 1883569"/>
                    <a:gd name="connsiteY10" fmla="*/ 13115 h 1758572"/>
                    <a:gd name="connsiteX11" fmla="*/ 1614488 w 1883569"/>
                    <a:gd name="connsiteY11" fmla="*/ 75028 h 1758572"/>
                    <a:gd name="connsiteX12" fmla="*/ 1735932 w 1883569"/>
                    <a:gd name="connsiteY12" fmla="*/ 179803 h 1758572"/>
                    <a:gd name="connsiteX13" fmla="*/ 1883569 w 1883569"/>
                    <a:gd name="connsiteY13" fmla="*/ 344109 h 175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83569" h="1758572">
                      <a:moveTo>
                        <a:pt x="0" y="1758572"/>
                      </a:moveTo>
                      <a:cubicBezTo>
                        <a:pt x="56951" y="1712534"/>
                        <a:pt x="113903" y="1666497"/>
                        <a:pt x="159544" y="1615697"/>
                      </a:cubicBezTo>
                      <a:cubicBezTo>
                        <a:pt x="205185" y="1564897"/>
                        <a:pt x="222647" y="1528384"/>
                        <a:pt x="273844" y="1453772"/>
                      </a:cubicBezTo>
                      <a:cubicBezTo>
                        <a:pt x="325041" y="1379160"/>
                        <a:pt x="408781" y="1260097"/>
                        <a:pt x="466725" y="1168022"/>
                      </a:cubicBezTo>
                      <a:cubicBezTo>
                        <a:pt x="524669" y="1075947"/>
                        <a:pt x="556023" y="1008081"/>
                        <a:pt x="621507" y="901322"/>
                      </a:cubicBezTo>
                      <a:cubicBezTo>
                        <a:pt x="686991" y="794563"/>
                        <a:pt x="791370" y="637002"/>
                        <a:pt x="859632" y="527465"/>
                      </a:cubicBezTo>
                      <a:cubicBezTo>
                        <a:pt x="927894" y="417928"/>
                        <a:pt x="983457" y="311962"/>
                        <a:pt x="1031082" y="244097"/>
                      </a:cubicBezTo>
                      <a:cubicBezTo>
                        <a:pt x="1078707" y="176232"/>
                        <a:pt x="1105298" y="155594"/>
                        <a:pt x="1145382" y="120272"/>
                      </a:cubicBezTo>
                      <a:cubicBezTo>
                        <a:pt x="1185466" y="84950"/>
                        <a:pt x="1233488" y="52009"/>
                        <a:pt x="1271588" y="32165"/>
                      </a:cubicBezTo>
                      <a:cubicBezTo>
                        <a:pt x="1309688" y="12321"/>
                        <a:pt x="1337470" y="4384"/>
                        <a:pt x="1373982" y="1209"/>
                      </a:cubicBezTo>
                      <a:cubicBezTo>
                        <a:pt x="1410494" y="-1966"/>
                        <a:pt x="1450579" y="812"/>
                        <a:pt x="1490663" y="13115"/>
                      </a:cubicBezTo>
                      <a:cubicBezTo>
                        <a:pt x="1530747" y="25418"/>
                        <a:pt x="1573610" y="47247"/>
                        <a:pt x="1614488" y="75028"/>
                      </a:cubicBezTo>
                      <a:cubicBezTo>
                        <a:pt x="1655366" y="102809"/>
                        <a:pt x="1691085" y="134956"/>
                        <a:pt x="1735932" y="179803"/>
                      </a:cubicBezTo>
                      <a:cubicBezTo>
                        <a:pt x="1780779" y="224650"/>
                        <a:pt x="1832174" y="284379"/>
                        <a:pt x="1883569" y="344109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325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30" name="Freihandform: Form 677">
                  <a:extLst>
                    <a:ext uri="{FF2B5EF4-FFF2-40B4-BE49-F238E27FC236}">
                      <a16:creationId xmlns:a16="http://schemas.microsoft.com/office/drawing/2014/main" id="{B56583E6-0662-093E-7BA5-40774AF150D7}"/>
                    </a:ext>
                  </a:extLst>
                </p:cNvPr>
                <p:cNvSpPr/>
                <p:nvPr/>
              </p:nvSpPr>
              <p:spPr>
                <a:xfrm>
                  <a:off x="8326170" y="842164"/>
                  <a:ext cx="1740694" cy="1887465"/>
                </a:xfrm>
                <a:custGeom>
                  <a:avLst/>
                  <a:gdLst>
                    <a:gd name="connsiteX0" fmla="*/ 0 w 1740694"/>
                    <a:gd name="connsiteY0" fmla="*/ 1887464 h 1887464"/>
                    <a:gd name="connsiteX1" fmla="*/ 109538 w 1740694"/>
                    <a:gd name="connsiteY1" fmla="*/ 1768402 h 1887464"/>
                    <a:gd name="connsiteX2" fmla="*/ 223838 w 1740694"/>
                    <a:gd name="connsiteY2" fmla="*/ 1637433 h 1887464"/>
                    <a:gd name="connsiteX3" fmla="*/ 330994 w 1740694"/>
                    <a:gd name="connsiteY3" fmla="*/ 1485033 h 1887464"/>
                    <a:gd name="connsiteX4" fmla="*/ 450057 w 1740694"/>
                    <a:gd name="connsiteY4" fmla="*/ 1289771 h 1887464"/>
                    <a:gd name="connsiteX5" fmla="*/ 564357 w 1740694"/>
                    <a:gd name="connsiteY5" fmla="*/ 1065933 h 1887464"/>
                    <a:gd name="connsiteX6" fmla="*/ 681038 w 1740694"/>
                    <a:gd name="connsiteY6" fmla="*/ 856383 h 1887464"/>
                    <a:gd name="connsiteX7" fmla="*/ 800100 w 1740694"/>
                    <a:gd name="connsiteY7" fmla="*/ 632546 h 1887464"/>
                    <a:gd name="connsiteX8" fmla="*/ 900113 w 1740694"/>
                    <a:gd name="connsiteY8" fmla="*/ 446808 h 1887464"/>
                    <a:gd name="connsiteX9" fmla="*/ 1031082 w 1740694"/>
                    <a:gd name="connsiteY9" fmla="*/ 258689 h 1887464"/>
                    <a:gd name="connsiteX10" fmla="*/ 1123950 w 1740694"/>
                    <a:gd name="connsiteY10" fmla="*/ 130102 h 1887464"/>
                    <a:gd name="connsiteX11" fmla="*/ 1257300 w 1740694"/>
                    <a:gd name="connsiteY11" fmla="*/ 37233 h 1887464"/>
                    <a:gd name="connsiteX12" fmla="*/ 1373982 w 1740694"/>
                    <a:gd name="connsiteY12" fmla="*/ 1514 h 1887464"/>
                    <a:gd name="connsiteX13" fmla="*/ 1490663 w 1740694"/>
                    <a:gd name="connsiteY13" fmla="*/ 15802 h 1887464"/>
                    <a:gd name="connsiteX14" fmla="*/ 1609725 w 1740694"/>
                    <a:gd name="connsiteY14" fmla="*/ 96764 h 1887464"/>
                    <a:gd name="connsiteX15" fmla="*/ 1740694 w 1740694"/>
                    <a:gd name="connsiteY15" fmla="*/ 213446 h 1887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740694" h="1887464">
                      <a:moveTo>
                        <a:pt x="0" y="1887464"/>
                      </a:moveTo>
                      <a:lnTo>
                        <a:pt x="109538" y="1768402"/>
                      </a:lnTo>
                      <a:cubicBezTo>
                        <a:pt x="146844" y="1726730"/>
                        <a:pt x="186929" y="1684661"/>
                        <a:pt x="223838" y="1637433"/>
                      </a:cubicBezTo>
                      <a:cubicBezTo>
                        <a:pt x="260747" y="1590205"/>
                        <a:pt x="293291" y="1542977"/>
                        <a:pt x="330994" y="1485033"/>
                      </a:cubicBezTo>
                      <a:cubicBezTo>
                        <a:pt x="368697" y="1427089"/>
                        <a:pt x="411163" y="1359621"/>
                        <a:pt x="450057" y="1289771"/>
                      </a:cubicBezTo>
                      <a:cubicBezTo>
                        <a:pt x="488951" y="1219921"/>
                        <a:pt x="525860" y="1138164"/>
                        <a:pt x="564357" y="1065933"/>
                      </a:cubicBezTo>
                      <a:cubicBezTo>
                        <a:pt x="602854" y="993702"/>
                        <a:pt x="641748" y="928614"/>
                        <a:pt x="681038" y="856383"/>
                      </a:cubicBezTo>
                      <a:cubicBezTo>
                        <a:pt x="720328" y="784152"/>
                        <a:pt x="763588" y="700808"/>
                        <a:pt x="800100" y="632546"/>
                      </a:cubicBezTo>
                      <a:cubicBezTo>
                        <a:pt x="836612" y="564284"/>
                        <a:pt x="861616" y="509118"/>
                        <a:pt x="900113" y="446808"/>
                      </a:cubicBezTo>
                      <a:cubicBezTo>
                        <a:pt x="938610" y="384498"/>
                        <a:pt x="993776" y="311473"/>
                        <a:pt x="1031082" y="258689"/>
                      </a:cubicBezTo>
                      <a:cubicBezTo>
                        <a:pt x="1068388" y="205905"/>
                        <a:pt x="1086247" y="167011"/>
                        <a:pt x="1123950" y="130102"/>
                      </a:cubicBezTo>
                      <a:cubicBezTo>
                        <a:pt x="1161653" y="93193"/>
                        <a:pt x="1215628" y="58664"/>
                        <a:pt x="1257300" y="37233"/>
                      </a:cubicBezTo>
                      <a:cubicBezTo>
                        <a:pt x="1298972" y="15802"/>
                        <a:pt x="1335088" y="5086"/>
                        <a:pt x="1373982" y="1514"/>
                      </a:cubicBezTo>
                      <a:cubicBezTo>
                        <a:pt x="1412876" y="-2058"/>
                        <a:pt x="1451372" y="-73"/>
                        <a:pt x="1490663" y="15802"/>
                      </a:cubicBezTo>
                      <a:cubicBezTo>
                        <a:pt x="1529954" y="31677"/>
                        <a:pt x="1568053" y="63823"/>
                        <a:pt x="1609725" y="96764"/>
                      </a:cubicBezTo>
                      <a:cubicBezTo>
                        <a:pt x="1651397" y="129705"/>
                        <a:pt x="1696045" y="171575"/>
                        <a:pt x="1740694" y="213446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325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31" name="Freihandform: Form 678">
                  <a:extLst>
                    <a:ext uri="{FF2B5EF4-FFF2-40B4-BE49-F238E27FC236}">
                      <a16:creationId xmlns:a16="http://schemas.microsoft.com/office/drawing/2014/main" id="{EE5377EA-384F-7DBD-5F6A-D81546F56402}"/>
                    </a:ext>
                  </a:extLst>
                </p:cNvPr>
                <p:cNvSpPr/>
                <p:nvPr/>
              </p:nvSpPr>
              <p:spPr>
                <a:xfrm>
                  <a:off x="8257114" y="718816"/>
                  <a:ext cx="1566386" cy="1984620"/>
                </a:xfrm>
                <a:custGeom>
                  <a:avLst/>
                  <a:gdLst>
                    <a:gd name="connsiteX0" fmla="*/ 0 w 1559719"/>
                    <a:gd name="connsiteY0" fmla="*/ 1975027 h 1975027"/>
                    <a:gd name="connsiteX1" fmla="*/ 111919 w 1559719"/>
                    <a:gd name="connsiteY1" fmla="*/ 1839295 h 1975027"/>
                    <a:gd name="connsiteX2" fmla="*/ 235744 w 1559719"/>
                    <a:gd name="connsiteY2" fmla="*/ 1703564 h 1975027"/>
                    <a:gd name="connsiteX3" fmla="*/ 340519 w 1559719"/>
                    <a:gd name="connsiteY3" fmla="*/ 1524970 h 1975027"/>
                    <a:gd name="connsiteX4" fmla="*/ 440531 w 1559719"/>
                    <a:gd name="connsiteY4" fmla="*/ 1339233 h 1975027"/>
                    <a:gd name="connsiteX5" fmla="*/ 564356 w 1559719"/>
                    <a:gd name="connsiteY5" fmla="*/ 1127302 h 1975027"/>
                    <a:gd name="connsiteX6" fmla="*/ 683419 w 1559719"/>
                    <a:gd name="connsiteY6" fmla="*/ 896320 h 1975027"/>
                    <a:gd name="connsiteX7" fmla="*/ 790575 w 1559719"/>
                    <a:gd name="connsiteY7" fmla="*/ 679627 h 1975027"/>
                    <a:gd name="connsiteX8" fmla="*/ 792956 w 1559719"/>
                    <a:gd name="connsiteY8" fmla="*/ 670102 h 1975027"/>
                    <a:gd name="connsiteX9" fmla="*/ 909638 w 1559719"/>
                    <a:gd name="connsiteY9" fmla="*/ 458170 h 1975027"/>
                    <a:gd name="connsiteX10" fmla="*/ 1021556 w 1559719"/>
                    <a:gd name="connsiteY10" fmla="*/ 293864 h 1975027"/>
                    <a:gd name="connsiteX11" fmla="*/ 1143000 w 1559719"/>
                    <a:gd name="connsiteY11" fmla="*/ 141464 h 1975027"/>
                    <a:gd name="connsiteX12" fmla="*/ 1238250 w 1559719"/>
                    <a:gd name="connsiteY12" fmla="*/ 41452 h 1975027"/>
                    <a:gd name="connsiteX13" fmla="*/ 1366838 w 1559719"/>
                    <a:gd name="connsiteY13" fmla="*/ 3352 h 1975027"/>
                    <a:gd name="connsiteX14" fmla="*/ 1488281 w 1559719"/>
                    <a:gd name="connsiteY14" fmla="*/ 8114 h 1975027"/>
                    <a:gd name="connsiteX15" fmla="*/ 1559719 w 1559719"/>
                    <a:gd name="connsiteY15" fmla="*/ 58120 h 1975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559719" h="1975027">
                      <a:moveTo>
                        <a:pt x="0" y="1975027"/>
                      </a:moveTo>
                      <a:cubicBezTo>
                        <a:pt x="36314" y="1929783"/>
                        <a:pt x="72628" y="1884539"/>
                        <a:pt x="111919" y="1839295"/>
                      </a:cubicBezTo>
                      <a:cubicBezTo>
                        <a:pt x="151210" y="1794051"/>
                        <a:pt x="197644" y="1755951"/>
                        <a:pt x="235744" y="1703564"/>
                      </a:cubicBezTo>
                      <a:cubicBezTo>
                        <a:pt x="273844" y="1651177"/>
                        <a:pt x="306388" y="1585692"/>
                        <a:pt x="340519" y="1524970"/>
                      </a:cubicBezTo>
                      <a:cubicBezTo>
                        <a:pt x="374650" y="1464248"/>
                        <a:pt x="403225" y="1405511"/>
                        <a:pt x="440531" y="1339233"/>
                      </a:cubicBezTo>
                      <a:cubicBezTo>
                        <a:pt x="477837" y="1272955"/>
                        <a:pt x="523875" y="1201121"/>
                        <a:pt x="564356" y="1127302"/>
                      </a:cubicBezTo>
                      <a:cubicBezTo>
                        <a:pt x="604837" y="1053483"/>
                        <a:pt x="645716" y="970932"/>
                        <a:pt x="683419" y="896320"/>
                      </a:cubicBezTo>
                      <a:cubicBezTo>
                        <a:pt x="721122" y="821707"/>
                        <a:pt x="790575" y="679627"/>
                        <a:pt x="790575" y="679627"/>
                      </a:cubicBezTo>
                      <a:cubicBezTo>
                        <a:pt x="808831" y="641924"/>
                        <a:pt x="773112" y="707011"/>
                        <a:pt x="792956" y="670102"/>
                      </a:cubicBezTo>
                      <a:cubicBezTo>
                        <a:pt x="812800" y="633193"/>
                        <a:pt x="871538" y="520876"/>
                        <a:pt x="909638" y="458170"/>
                      </a:cubicBezTo>
                      <a:cubicBezTo>
                        <a:pt x="947738" y="395464"/>
                        <a:pt x="982662" y="346648"/>
                        <a:pt x="1021556" y="293864"/>
                      </a:cubicBezTo>
                      <a:cubicBezTo>
                        <a:pt x="1060450" y="241080"/>
                        <a:pt x="1106884" y="183533"/>
                        <a:pt x="1143000" y="141464"/>
                      </a:cubicBezTo>
                      <a:cubicBezTo>
                        <a:pt x="1179116" y="99395"/>
                        <a:pt x="1200944" y="64471"/>
                        <a:pt x="1238250" y="41452"/>
                      </a:cubicBezTo>
                      <a:cubicBezTo>
                        <a:pt x="1275556" y="18433"/>
                        <a:pt x="1325166" y="8908"/>
                        <a:pt x="1366838" y="3352"/>
                      </a:cubicBezTo>
                      <a:cubicBezTo>
                        <a:pt x="1408510" y="-2204"/>
                        <a:pt x="1456134" y="-1014"/>
                        <a:pt x="1488281" y="8114"/>
                      </a:cubicBezTo>
                      <a:cubicBezTo>
                        <a:pt x="1520428" y="17242"/>
                        <a:pt x="1540073" y="37681"/>
                        <a:pt x="1559719" y="5812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325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32" name="Freihandform: Form 679">
                  <a:extLst>
                    <a:ext uri="{FF2B5EF4-FFF2-40B4-BE49-F238E27FC236}">
                      <a16:creationId xmlns:a16="http://schemas.microsoft.com/office/drawing/2014/main" id="{B47AD750-0F2D-576F-32C4-F8B43071CC69}"/>
                    </a:ext>
                  </a:extLst>
                </p:cNvPr>
                <p:cNvSpPr/>
                <p:nvPr/>
              </p:nvSpPr>
              <p:spPr>
                <a:xfrm>
                  <a:off x="8111858" y="794147"/>
                  <a:ext cx="1162526" cy="1854520"/>
                </a:xfrm>
                <a:custGeom>
                  <a:avLst/>
                  <a:gdLst>
                    <a:gd name="connsiteX0" fmla="*/ 0 w 1150144"/>
                    <a:gd name="connsiteY0" fmla="*/ 1833563 h 1833563"/>
                    <a:gd name="connsiteX1" fmla="*/ 123825 w 1150144"/>
                    <a:gd name="connsiteY1" fmla="*/ 1702594 h 1833563"/>
                    <a:gd name="connsiteX2" fmla="*/ 230981 w 1150144"/>
                    <a:gd name="connsiteY2" fmla="*/ 1562100 h 1833563"/>
                    <a:gd name="connsiteX3" fmla="*/ 338137 w 1150144"/>
                    <a:gd name="connsiteY3" fmla="*/ 1397794 h 1833563"/>
                    <a:gd name="connsiteX4" fmla="*/ 459581 w 1150144"/>
                    <a:gd name="connsiteY4" fmla="*/ 1200150 h 1833563"/>
                    <a:gd name="connsiteX5" fmla="*/ 583406 w 1150144"/>
                    <a:gd name="connsiteY5" fmla="*/ 985838 h 1833563"/>
                    <a:gd name="connsiteX6" fmla="*/ 695325 w 1150144"/>
                    <a:gd name="connsiteY6" fmla="*/ 757238 h 1833563"/>
                    <a:gd name="connsiteX7" fmla="*/ 804862 w 1150144"/>
                    <a:gd name="connsiteY7" fmla="*/ 535782 h 1833563"/>
                    <a:gd name="connsiteX8" fmla="*/ 940594 w 1150144"/>
                    <a:gd name="connsiteY8" fmla="*/ 314325 h 1833563"/>
                    <a:gd name="connsiteX9" fmla="*/ 1038225 w 1150144"/>
                    <a:gd name="connsiteY9" fmla="*/ 138113 h 1833563"/>
                    <a:gd name="connsiteX10" fmla="*/ 1150144 w 1150144"/>
                    <a:gd name="connsiteY10" fmla="*/ 0 h 1833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50144" h="1833563">
                      <a:moveTo>
                        <a:pt x="0" y="1833563"/>
                      </a:moveTo>
                      <a:cubicBezTo>
                        <a:pt x="42664" y="1790700"/>
                        <a:pt x="85328" y="1747838"/>
                        <a:pt x="123825" y="1702594"/>
                      </a:cubicBezTo>
                      <a:cubicBezTo>
                        <a:pt x="162322" y="1657350"/>
                        <a:pt x="195262" y="1612900"/>
                        <a:pt x="230981" y="1562100"/>
                      </a:cubicBezTo>
                      <a:cubicBezTo>
                        <a:pt x="266700" y="1511300"/>
                        <a:pt x="300037" y="1458119"/>
                        <a:pt x="338137" y="1397794"/>
                      </a:cubicBezTo>
                      <a:cubicBezTo>
                        <a:pt x="376237" y="1337469"/>
                        <a:pt x="418703" y="1268809"/>
                        <a:pt x="459581" y="1200150"/>
                      </a:cubicBezTo>
                      <a:cubicBezTo>
                        <a:pt x="500459" y="1131491"/>
                        <a:pt x="544115" y="1059657"/>
                        <a:pt x="583406" y="985838"/>
                      </a:cubicBezTo>
                      <a:cubicBezTo>
                        <a:pt x="622697" y="912019"/>
                        <a:pt x="658416" y="832247"/>
                        <a:pt x="695325" y="757238"/>
                      </a:cubicBezTo>
                      <a:cubicBezTo>
                        <a:pt x="732234" y="682229"/>
                        <a:pt x="763984" y="609601"/>
                        <a:pt x="804862" y="535782"/>
                      </a:cubicBezTo>
                      <a:cubicBezTo>
                        <a:pt x="845740" y="461963"/>
                        <a:pt x="901700" y="380603"/>
                        <a:pt x="940594" y="314325"/>
                      </a:cubicBezTo>
                      <a:cubicBezTo>
                        <a:pt x="979488" y="248047"/>
                        <a:pt x="1003300" y="190500"/>
                        <a:pt x="1038225" y="138113"/>
                      </a:cubicBezTo>
                      <a:cubicBezTo>
                        <a:pt x="1073150" y="85725"/>
                        <a:pt x="1111647" y="42862"/>
                        <a:pt x="1150144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325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33" name="Freihandform: Form 680">
                  <a:extLst>
                    <a:ext uri="{FF2B5EF4-FFF2-40B4-BE49-F238E27FC236}">
                      <a16:creationId xmlns:a16="http://schemas.microsoft.com/office/drawing/2014/main" id="{B2A51210-11E8-3DE5-56D5-0C0B38F7C772}"/>
                    </a:ext>
                  </a:extLst>
                </p:cNvPr>
                <p:cNvSpPr/>
                <p:nvPr/>
              </p:nvSpPr>
              <p:spPr>
                <a:xfrm>
                  <a:off x="8048885" y="1169910"/>
                  <a:ext cx="924986" cy="1466850"/>
                </a:xfrm>
                <a:custGeom>
                  <a:avLst/>
                  <a:gdLst>
                    <a:gd name="connsiteX0" fmla="*/ 0 w 921543"/>
                    <a:gd name="connsiteY0" fmla="*/ 1450181 h 1450181"/>
                    <a:gd name="connsiteX1" fmla="*/ 119062 w 921543"/>
                    <a:gd name="connsiteY1" fmla="*/ 1357312 h 1450181"/>
                    <a:gd name="connsiteX2" fmla="*/ 228600 w 921543"/>
                    <a:gd name="connsiteY2" fmla="*/ 1209675 h 1450181"/>
                    <a:gd name="connsiteX3" fmla="*/ 345281 w 921543"/>
                    <a:gd name="connsiteY3" fmla="*/ 1062037 h 1450181"/>
                    <a:gd name="connsiteX4" fmla="*/ 450056 w 921543"/>
                    <a:gd name="connsiteY4" fmla="*/ 871537 h 1450181"/>
                    <a:gd name="connsiteX5" fmla="*/ 573881 w 921543"/>
                    <a:gd name="connsiteY5" fmla="*/ 647700 h 1450181"/>
                    <a:gd name="connsiteX6" fmla="*/ 683418 w 921543"/>
                    <a:gd name="connsiteY6" fmla="*/ 433387 h 1450181"/>
                    <a:gd name="connsiteX7" fmla="*/ 788193 w 921543"/>
                    <a:gd name="connsiteY7" fmla="*/ 230981 h 1450181"/>
                    <a:gd name="connsiteX8" fmla="*/ 921543 w 921543"/>
                    <a:gd name="connsiteY8" fmla="*/ 0 h 1450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21543" h="1450181">
                      <a:moveTo>
                        <a:pt x="0" y="1450181"/>
                      </a:moveTo>
                      <a:cubicBezTo>
                        <a:pt x="40481" y="1423788"/>
                        <a:pt x="80962" y="1397396"/>
                        <a:pt x="119062" y="1357312"/>
                      </a:cubicBezTo>
                      <a:cubicBezTo>
                        <a:pt x="157162" y="1317228"/>
                        <a:pt x="228600" y="1209675"/>
                        <a:pt x="228600" y="1209675"/>
                      </a:cubicBezTo>
                      <a:cubicBezTo>
                        <a:pt x="266303" y="1160463"/>
                        <a:pt x="308372" y="1118393"/>
                        <a:pt x="345281" y="1062037"/>
                      </a:cubicBezTo>
                      <a:cubicBezTo>
                        <a:pt x="382190" y="1005681"/>
                        <a:pt x="450056" y="871537"/>
                        <a:pt x="450056" y="871537"/>
                      </a:cubicBezTo>
                      <a:cubicBezTo>
                        <a:pt x="488156" y="802481"/>
                        <a:pt x="534987" y="720725"/>
                        <a:pt x="573881" y="647700"/>
                      </a:cubicBezTo>
                      <a:cubicBezTo>
                        <a:pt x="612775" y="574675"/>
                        <a:pt x="647699" y="502840"/>
                        <a:pt x="683418" y="433387"/>
                      </a:cubicBezTo>
                      <a:cubicBezTo>
                        <a:pt x="719137" y="363934"/>
                        <a:pt x="748506" y="303212"/>
                        <a:pt x="788193" y="230981"/>
                      </a:cubicBezTo>
                      <a:cubicBezTo>
                        <a:pt x="827880" y="158750"/>
                        <a:pt x="874711" y="79375"/>
                        <a:pt x="921543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34" name="Freihandform: Form 681">
                  <a:extLst>
                    <a:ext uri="{FF2B5EF4-FFF2-40B4-BE49-F238E27FC236}">
                      <a16:creationId xmlns:a16="http://schemas.microsoft.com/office/drawing/2014/main" id="{972233D2-B1AA-2F56-FBAF-46AA13BD4E23}"/>
                    </a:ext>
                  </a:extLst>
                </p:cNvPr>
                <p:cNvSpPr/>
                <p:nvPr/>
              </p:nvSpPr>
              <p:spPr>
                <a:xfrm>
                  <a:off x="7996498" y="1650922"/>
                  <a:ext cx="677335" cy="974376"/>
                </a:xfrm>
                <a:custGeom>
                  <a:avLst/>
                  <a:gdLst>
                    <a:gd name="connsiteX0" fmla="*/ 0 w 673894"/>
                    <a:gd name="connsiteY0" fmla="*/ 969169 h 969169"/>
                    <a:gd name="connsiteX1" fmla="*/ 97631 w 673894"/>
                    <a:gd name="connsiteY1" fmla="*/ 862013 h 969169"/>
                    <a:gd name="connsiteX2" fmla="*/ 216694 w 673894"/>
                    <a:gd name="connsiteY2" fmla="*/ 735806 h 969169"/>
                    <a:gd name="connsiteX3" fmla="*/ 314325 w 673894"/>
                    <a:gd name="connsiteY3" fmla="*/ 595313 h 969169"/>
                    <a:gd name="connsiteX4" fmla="*/ 438150 w 673894"/>
                    <a:gd name="connsiteY4" fmla="*/ 402431 h 969169"/>
                    <a:gd name="connsiteX5" fmla="*/ 564356 w 673894"/>
                    <a:gd name="connsiteY5" fmla="*/ 207169 h 969169"/>
                    <a:gd name="connsiteX6" fmla="*/ 673894 w 673894"/>
                    <a:gd name="connsiteY6" fmla="*/ 0 h 969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73894" h="969169">
                      <a:moveTo>
                        <a:pt x="0" y="969169"/>
                      </a:moveTo>
                      <a:cubicBezTo>
                        <a:pt x="30757" y="935038"/>
                        <a:pt x="61515" y="900907"/>
                        <a:pt x="97631" y="862013"/>
                      </a:cubicBezTo>
                      <a:cubicBezTo>
                        <a:pt x="133747" y="823119"/>
                        <a:pt x="180578" y="780256"/>
                        <a:pt x="216694" y="735806"/>
                      </a:cubicBezTo>
                      <a:cubicBezTo>
                        <a:pt x="252810" y="691356"/>
                        <a:pt x="277416" y="650875"/>
                        <a:pt x="314325" y="595313"/>
                      </a:cubicBezTo>
                      <a:cubicBezTo>
                        <a:pt x="351234" y="539751"/>
                        <a:pt x="438150" y="402431"/>
                        <a:pt x="438150" y="402431"/>
                      </a:cubicBezTo>
                      <a:cubicBezTo>
                        <a:pt x="479822" y="337740"/>
                        <a:pt x="525065" y="274241"/>
                        <a:pt x="564356" y="207169"/>
                      </a:cubicBezTo>
                      <a:cubicBezTo>
                        <a:pt x="603647" y="140097"/>
                        <a:pt x="638770" y="70048"/>
                        <a:pt x="673894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35" name="Freihandform: Form 682">
                  <a:extLst>
                    <a:ext uri="{FF2B5EF4-FFF2-40B4-BE49-F238E27FC236}">
                      <a16:creationId xmlns:a16="http://schemas.microsoft.com/office/drawing/2014/main" id="{F49BECB1-95CD-5DF7-E2BF-FC93DEB49BEC}"/>
                    </a:ext>
                  </a:extLst>
                </p:cNvPr>
                <p:cNvSpPr/>
                <p:nvPr/>
              </p:nvSpPr>
              <p:spPr>
                <a:xfrm>
                  <a:off x="7926120" y="2077166"/>
                  <a:ext cx="454819" cy="554831"/>
                </a:xfrm>
                <a:custGeom>
                  <a:avLst/>
                  <a:gdLst>
                    <a:gd name="connsiteX0" fmla="*/ 0 w 454819"/>
                    <a:gd name="connsiteY0" fmla="*/ 554831 h 554831"/>
                    <a:gd name="connsiteX1" fmla="*/ 109538 w 454819"/>
                    <a:gd name="connsiteY1" fmla="*/ 445294 h 554831"/>
                    <a:gd name="connsiteX2" fmla="*/ 204788 w 454819"/>
                    <a:gd name="connsiteY2" fmla="*/ 342900 h 554831"/>
                    <a:gd name="connsiteX3" fmla="*/ 352425 w 454819"/>
                    <a:gd name="connsiteY3" fmla="*/ 180975 h 554831"/>
                    <a:gd name="connsiteX4" fmla="*/ 454819 w 454819"/>
                    <a:gd name="connsiteY4" fmla="*/ 0 h 5548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4819" h="554831">
                      <a:moveTo>
                        <a:pt x="0" y="554831"/>
                      </a:moveTo>
                      <a:lnTo>
                        <a:pt x="109538" y="445294"/>
                      </a:lnTo>
                      <a:cubicBezTo>
                        <a:pt x="143669" y="409972"/>
                        <a:pt x="204788" y="342900"/>
                        <a:pt x="204788" y="342900"/>
                      </a:cubicBezTo>
                      <a:cubicBezTo>
                        <a:pt x="245269" y="298847"/>
                        <a:pt x="310753" y="238125"/>
                        <a:pt x="352425" y="180975"/>
                      </a:cubicBezTo>
                      <a:cubicBezTo>
                        <a:pt x="394097" y="123825"/>
                        <a:pt x="424458" y="61912"/>
                        <a:pt x="454819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36" name="Freihandform: Form 683">
                  <a:extLst>
                    <a:ext uri="{FF2B5EF4-FFF2-40B4-BE49-F238E27FC236}">
                      <a16:creationId xmlns:a16="http://schemas.microsoft.com/office/drawing/2014/main" id="{194932D7-7FF2-CC2F-F692-7188B5102ED8}"/>
                    </a:ext>
                  </a:extLst>
                </p:cNvPr>
                <p:cNvSpPr/>
                <p:nvPr/>
              </p:nvSpPr>
              <p:spPr>
                <a:xfrm>
                  <a:off x="7843839" y="2212897"/>
                  <a:ext cx="420419" cy="427116"/>
                </a:xfrm>
                <a:custGeom>
                  <a:avLst/>
                  <a:gdLst>
                    <a:gd name="connsiteX0" fmla="*/ 0 w 407194"/>
                    <a:gd name="connsiteY0" fmla="*/ 414338 h 414338"/>
                    <a:gd name="connsiteX1" fmla="*/ 107156 w 407194"/>
                    <a:gd name="connsiteY1" fmla="*/ 314325 h 414338"/>
                    <a:gd name="connsiteX2" fmla="*/ 233363 w 407194"/>
                    <a:gd name="connsiteY2" fmla="*/ 219075 h 414338"/>
                    <a:gd name="connsiteX3" fmla="*/ 364331 w 407194"/>
                    <a:gd name="connsiteY3" fmla="*/ 57150 h 414338"/>
                    <a:gd name="connsiteX4" fmla="*/ 407194 w 407194"/>
                    <a:gd name="connsiteY4" fmla="*/ 0 h 414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7194" h="414338">
                      <a:moveTo>
                        <a:pt x="0" y="414338"/>
                      </a:moveTo>
                      <a:cubicBezTo>
                        <a:pt x="34131" y="380603"/>
                        <a:pt x="68262" y="346869"/>
                        <a:pt x="107156" y="314325"/>
                      </a:cubicBezTo>
                      <a:cubicBezTo>
                        <a:pt x="146050" y="281781"/>
                        <a:pt x="190501" y="261937"/>
                        <a:pt x="233363" y="219075"/>
                      </a:cubicBezTo>
                      <a:cubicBezTo>
                        <a:pt x="276225" y="176213"/>
                        <a:pt x="335359" y="93662"/>
                        <a:pt x="364331" y="57150"/>
                      </a:cubicBezTo>
                      <a:cubicBezTo>
                        <a:pt x="393303" y="20638"/>
                        <a:pt x="400248" y="10319"/>
                        <a:pt x="407194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37" name="Freihandform: Form 684">
                  <a:extLst>
                    <a:ext uri="{FF2B5EF4-FFF2-40B4-BE49-F238E27FC236}">
                      <a16:creationId xmlns:a16="http://schemas.microsoft.com/office/drawing/2014/main" id="{C81495BF-DF36-D278-FE27-D60EBD00E92D}"/>
                    </a:ext>
                  </a:extLst>
                </p:cNvPr>
                <p:cNvSpPr/>
                <p:nvPr/>
              </p:nvSpPr>
              <p:spPr>
                <a:xfrm>
                  <a:off x="7795152" y="2365297"/>
                  <a:ext cx="307181" cy="273844"/>
                </a:xfrm>
                <a:custGeom>
                  <a:avLst/>
                  <a:gdLst>
                    <a:gd name="connsiteX0" fmla="*/ 0 w 307181"/>
                    <a:gd name="connsiteY0" fmla="*/ 273844 h 273844"/>
                    <a:gd name="connsiteX1" fmla="*/ 116681 w 307181"/>
                    <a:gd name="connsiteY1" fmla="*/ 164306 h 273844"/>
                    <a:gd name="connsiteX2" fmla="*/ 216693 w 307181"/>
                    <a:gd name="connsiteY2" fmla="*/ 107156 h 273844"/>
                    <a:gd name="connsiteX3" fmla="*/ 307181 w 307181"/>
                    <a:gd name="connsiteY3" fmla="*/ 0 h 273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7181" h="273844">
                      <a:moveTo>
                        <a:pt x="0" y="273844"/>
                      </a:moveTo>
                      <a:cubicBezTo>
                        <a:pt x="40283" y="232965"/>
                        <a:pt x="80566" y="192087"/>
                        <a:pt x="116681" y="164306"/>
                      </a:cubicBezTo>
                      <a:cubicBezTo>
                        <a:pt x="152797" y="136525"/>
                        <a:pt x="184943" y="134540"/>
                        <a:pt x="216693" y="107156"/>
                      </a:cubicBezTo>
                      <a:cubicBezTo>
                        <a:pt x="248443" y="79772"/>
                        <a:pt x="277812" y="39886"/>
                        <a:pt x="307181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38" name="Freihandform: Form 685">
                  <a:extLst>
                    <a:ext uri="{FF2B5EF4-FFF2-40B4-BE49-F238E27FC236}">
                      <a16:creationId xmlns:a16="http://schemas.microsoft.com/office/drawing/2014/main" id="{F61B7F97-1E87-90BC-A3CF-C41B6052C5CC}"/>
                    </a:ext>
                  </a:extLst>
                </p:cNvPr>
                <p:cNvSpPr/>
                <p:nvPr/>
              </p:nvSpPr>
              <p:spPr>
                <a:xfrm>
                  <a:off x="7733240" y="2414588"/>
                  <a:ext cx="298370" cy="226934"/>
                </a:xfrm>
                <a:custGeom>
                  <a:avLst/>
                  <a:gdLst>
                    <a:gd name="connsiteX0" fmla="*/ 0 w 309563"/>
                    <a:gd name="connsiteY0" fmla="*/ 242887 h 242887"/>
                    <a:gd name="connsiteX1" fmla="*/ 119063 w 309563"/>
                    <a:gd name="connsiteY1" fmla="*/ 152400 h 242887"/>
                    <a:gd name="connsiteX2" fmla="*/ 235744 w 309563"/>
                    <a:gd name="connsiteY2" fmla="*/ 64293 h 242887"/>
                    <a:gd name="connsiteX3" fmla="*/ 309563 w 309563"/>
                    <a:gd name="connsiteY3" fmla="*/ 0 h 242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9563" h="242887">
                      <a:moveTo>
                        <a:pt x="0" y="242887"/>
                      </a:moveTo>
                      <a:lnTo>
                        <a:pt x="119063" y="152400"/>
                      </a:lnTo>
                      <a:cubicBezTo>
                        <a:pt x="158354" y="122634"/>
                        <a:pt x="203994" y="89693"/>
                        <a:pt x="235744" y="64293"/>
                      </a:cubicBezTo>
                      <a:cubicBezTo>
                        <a:pt x="267494" y="38893"/>
                        <a:pt x="288528" y="19446"/>
                        <a:pt x="309563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639" name="Freihandform: Form 686">
                  <a:extLst>
                    <a:ext uri="{FF2B5EF4-FFF2-40B4-BE49-F238E27FC236}">
                      <a16:creationId xmlns:a16="http://schemas.microsoft.com/office/drawing/2014/main" id="{662CA092-08D9-8328-6EDA-0F09B5CDA8B7}"/>
                    </a:ext>
                  </a:extLst>
                </p:cNvPr>
                <p:cNvSpPr/>
                <p:nvPr/>
              </p:nvSpPr>
              <p:spPr>
                <a:xfrm>
                  <a:off x="7474873" y="2518888"/>
                  <a:ext cx="258367" cy="117872"/>
                </a:xfrm>
                <a:custGeom>
                  <a:avLst/>
                  <a:gdLst>
                    <a:gd name="connsiteX0" fmla="*/ 0 w 285750"/>
                    <a:gd name="connsiteY0" fmla="*/ 117872 h 117872"/>
                    <a:gd name="connsiteX1" fmla="*/ 90488 w 285750"/>
                    <a:gd name="connsiteY1" fmla="*/ 78581 h 117872"/>
                    <a:gd name="connsiteX2" fmla="*/ 166688 w 285750"/>
                    <a:gd name="connsiteY2" fmla="*/ 57150 h 117872"/>
                    <a:gd name="connsiteX3" fmla="*/ 240507 w 285750"/>
                    <a:gd name="connsiteY3" fmla="*/ 34528 h 117872"/>
                    <a:gd name="connsiteX4" fmla="*/ 285750 w 285750"/>
                    <a:gd name="connsiteY4" fmla="*/ 0 h 117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5750" h="117872">
                      <a:moveTo>
                        <a:pt x="0" y="117872"/>
                      </a:moveTo>
                      <a:cubicBezTo>
                        <a:pt x="31353" y="103286"/>
                        <a:pt x="62707" y="88701"/>
                        <a:pt x="90488" y="78581"/>
                      </a:cubicBezTo>
                      <a:cubicBezTo>
                        <a:pt x="118269" y="68461"/>
                        <a:pt x="141685" y="64492"/>
                        <a:pt x="166688" y="57150"/>
                      </a:cubicBezTo>
                      <a:cubicBezTo>
                        <a:pt x="191691" y="49808"/>
                        <a:pt x="220663" y="44053"/>
                        <a:pt x="240507" y="34528"/>
                      </a:cubicBezTo>
                      <a:cubicBezTo>
                        <a:pt x="260351" y="25003"/>
                        <a:pt x="273050" y="12501"/>
                        <a:pt x="285750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248" name="Freihandform: Form 687">
                  <a:extLst>
                    <a:ext uri="{FF2B5EF4-FFF2-40B4-BE49-F238E27FC236}">
                      <a16:creationId xmlns:a16="http://schemas.microsoft.com/office/drawing/2014/main" id="{EC7152E3-242D-7A24-EDC5-3EAFC48C85A2}"/>
                    </a:ext>
                  </a:extLst>
                </p:cNvPr>
                <p:cNvSpPr/>
                <p:nvPr/>
              </p:nvSpPr>
              <p:spPr>
                <a:xfrm>
                  <a:off x="7536785" y="2566513"/>
                  <a:ext cx="185737" cy="78581"/>
                </a:xfrm>
                <a:custGeom>
                  <a:avLst/>
                  <a:gdLst>
                    <a:gd name="connsiteX0" fmla="*/ 0 w 185737"/>
                    <a:gd name="connsiteY0" fmla="*/ 78581 h 78581"/>
                    <a:gd name="connsiteX1" fmla="*/ 92869 w 185737"/>
                    <a:gd name="connsiteY1" fmla="*/ 36909 h 78581"/>
                    <a:gd name="connsiteX2" fmla="*/ 185737 w 185737"/>
                    <a:gd name="connsiteY2" fmla="*/ 0 h 78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5737" h="78581">
                      <a:moveTo>
                        <a:pt x="0" y="78581"/>
                      </a:moveTo>
                      <a:cubicBezTo>
                        <a:pt x="30956" y="64293"/>
                        <a:pt x="61913" y="50006"/>
                        <a:pt x="92869" y="36909"/>
                      </a:cubicBezTo>
                      <a:cubicBezTo>
                        <a:pt x="123825" y="23812"/>
                        <a:pt x="159940" y="14089"/>
                        <a:pt x="185737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249" name="Freihandform: Form 688">
                  <a:extLst>
                    <a:ext uri="{FF2B5EF4-FFF2-40B4-BE49-F238E27FC236}">
                      <a16:creationId xmlns:a16="http://schemas.microsoft.com/office/drawing/2014/main" id="{7C133149-F8CB-6F60-A0AF-80A2F9D03748}"/>
                    </a:ext>
                  </a:extLst>
                </p:cNvPr>
                <p:cNvSpPr/>
                <p:nvPr/>
              </p:nvSpPr>
              <p:spPr>
                <a:xfrm>
                  <a:off x="7585602" y="2494808"/>
                  <a:ext cx="245744" cy="156240"/>
                </a:xfrm>
                <a:custGeom>
                  <a:avLst/>
                  <a:gdLst>
                    <a:gd name="connsiteX0" fmla="*/ 0 w 241696"/>
                    <a:gd name="connsiteY0" fmla="*/ 141684 h 141684"/>
                    <a:gd name="connsiteX1" fmla="*/ 109537 w 241696"/>
                    <a:gd name="connsiteY1" fmla="*/ 89297 h 141684"/>
                    <a:gd name="connsiteX2" fmla="*/ 188118 w 241696"/>
                    <a:gd name="connsiteY2" fmla="*/ 45243 h 141684"/>
                    <a:gd name="connsiteX3" fmla="*/ 241696 w 241696"/>
                    <a:gd name="connsiteY3" fmla="*/ 0 h 1416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1696" h="141684">
                      <a:moveTo>
                        <a:pt x="0" y="141684"/>
                      </a:moveTo>
                      <a:cubicBezTo>
                        <a:pt x="36512" y="124222"/>
                        <a:pt x="78184" y="105370"/>
                        <a:pt x="109537" y="89297"/>
                      </a:cubicBezTo>
                      <a:cubicBezTo>
                        <a:pt x="140890" y="73224"/>
                        <a:pt x="166092" y="60126"/>
                        <a:pt x="188118" y="45243"/>
                      </a:cubicBezTo>
                      <a:cubicBezTo>
                        <a:pt x="210144" y="30360"/>
                        <a:pt x="225920" y="15180"/>
                        <a:pt x="241696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250" name="Freihandform: Form 689">
                  <a:extLst>
                    <a:ext uri="{FF2B5EF4-FFF2-40B4-BE49-F238E27FC236}">
                      <a16:creationId xmlns:a16="http://schemas.microsoft.com/office/drawing/2014/main" id="{71CAC5EF-72DA-A2FC-F405-CF379DB2272A}"/>
                    </a:ext>
                  </a:extLst>
                </p:cNvPr>
                <p:cNvSpPr/>
                <p:nvPr/>
              </p:nvSpPr>
              <p:spPr>
                <a:xfrm>
                  <a:off x="7658834" y="2484360"/>
                  <a:ext cx="214899" cy="166687"/>
                </a:xfrm>
                <a:custGeom>
                  <a:avLst/>
                  <a:gdLst>
                    <a:gd name="connsiteX0" fmla="*/ 0 w 210741"/>
                    <a:gd name="connsiteY0" fmla="*/ 161925 h 161925"/>
                    <a:gd name="connsiteX1" fmla="*/ 76200 w 210741"/>
                    <a:gd name="connsiteY1" fmla="*/ 116681 h 161925"/>
                    <a:gd name="connsiteX2" fmla="*/ 145256 w 210741"/>
                    <a:gd name="connsiteY2" fmla="*/ 77390 h 161925"/>
                    <a:gd name="connsiteX3" fmla="*/ 191691 w 210741"/>
                    <a:gd name="connsiteY3" fmla="*/ 42862 h 161925"/>
                    <a:gd name="connsiteX4" fmla="*/ 210741 w 210741"/>
                    <a:gd name="connsiteY4" fmla="*/ 0 h 161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0741" h="161925">
                      <a:moveTo>
                        <a:pt x="0" y="161925"/>
                      </a:moveTo>
                      <a:lnTo>
                        <a:pt x="76200" y="116681"/>
                      </a:lnTo>
                      <a:cubicBezTo>
                        <a:pt x="100409" y="102592"/>
                        <a:pt x="126008" y="89693"/>
                        <a:pt x="145256" y="77390"/>
                      </a:cubicBezTo>
                      <a:cubicBezTo>
                        <a:pt x="164504" y="65087"/>
                        <a:pt x="180777" y="55760"/>
                        <a:pt x="191691" y="42862"/>
                      </a:cubicBezTo>
                      <a:cubicBezTo>
                        <a:pt x="202605" y="29964"/>
                        <a:pt x="206673" y="14982"/>
                        <a:pt x="210741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251" name="Freihandform: Form 690">
                  <a:extLst>
                    <a:ext uri="{FF2B5EF4-FFF2-40B4-BE49-F238E27FC236}">
                      <a16:creationId xmlns:a16="http://schemas.microsoft.com/office/drawing/2014/main" id="{E96A1693-D7BF-A10C-25D9-C5B485F8492C}"/>
                    </a:ext>
                  </a:extLst>
                </p:cNvPr>
                <p:cNvSpPr/>
                <p:nvPr/>
              </p:nvSpPr>
              <p:spPr>
                <a:xfrm>
                  <a:off x="8955089" y="2771640"/>
                  <a:ext cx="2646362" cy="433524"/>
                </a:xfrm>
                <a:custGeom>
                  <a:avLst/>
                  <a:gdLst>
                    <a:gd name="connsiteX0" fmla="*/ 0 w 2646362"/>
                    <a:gd name="connsiteY0" fmla="*/ 433524 h 433524"/>
                    <a:gd name="connsiteX1" fmla="*/ 258762 w 2646362"/>
                    <a:gd name="connsiteY1" fmla="*/ 360499 h 433524"/>
                    <a:gd name="connsiteX2" fmla="*/ 473075 w 2646362"/>
                    <a:gd name="connsiteY2" fmla="*/ 300174 h 433524"/>
                    <a:gd name="connsiteX3" fmla="*/ 728662 w 2646362"/>
                    <a:gd name="connsiteY3" fmla="*/ 206511 h 433524"/>
                    <a:gd name="connsiteX4" fmla="*/ 969962 w 2646362"/>
                    <a:gd name="connsiteY4" fmla="*/ 117611 h 433524"/>
                    <a:gd name="connsiteX5" fmla="*/ 1235075 w 2646362"/>
                    <a:gd name="connsiteY5" fmla="*/ 38236 h 433524"/>
                    <a:gd name="connsiteX6" fmla="*/ 1573212 w 2646362"/>
                    <a:gd name="connsiteY6" fmla="*/ 136 h 433524"/>
                    <a:gd name="connsiteX7" fmla="*/ 1935162 w 2646362"/>
                    <a:gd name="connsiteY7" fmla="*/ 27124 h 433524"/>
                    <a:gd name="connsiteX8" fmla="*/ 2228850 w 2646362"/>
                    <a:gd name="connsiteY8" fmla="*/ 68399 h 433524"/>
                    <a:gd name="connsiteX9" fmla="*/ 2471737 w 2646362"/>
                    <a:gd name="connsiteY9" fmla="*/ 87449 h 433524"/>
                    <a:gd name="connsiteX10" fmla="*/ 2646362 w 2646362"/>
                    <a:gd name="connsiteY10" fmla="*/ 96974 h 433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646362" h="433524">
                      <a:moveTo>
                        <a:pt x="0" y="433524"/>
                      </a:moveTo>
                      <a:lnTo>
                        <a:pt x="258762" y="360499"/>
                      </a:lnTo>
                      <a:cubicBezTo>
                        <a:pt x="337608" y="338274"/>
                        <a:pt x="394758" y="325839"/>
                        <a:pt x="473075" y="300174"/>
                      </a:cubicBezTo>
                      <a:cubicBezTo>
                        <a:pt x="551392" y="274509"/>
                        <a:pt x="728662" y="206511"/>
                        <a:pt x="728662" y="206511"/>
                      </a:cubicBezTo>
                      <a:cubicBezTo>
                        <a:pt x="811476" y="176084"/>
                        <a:pt x="885560" y="145657"/>
                        <a:pt x="969962" y="117611"/>
                      </a:cubicBezTo>
                      <a:cubicBezTo>
                        <a:pt x="1054364" y="89565"/>
                        <a:pt x="1134533" y="57815"/>
                        <a:pt x="1235075" y="38236"/>
                      </a:cubicBezTo>
                      <a:cubicBezTo>
                        <a:pt x="1335617" y="18657"/>
                        <a:pt x="1456531" y="1988"/>
                        <a:pt x="1573212" y="136"/>
                      </a:cubicBezTo>
                      <a:cubicBezTo>
                        <a:pt x="1689893" y="-1716"/>
                        <a:pt x="1825889" y="15747"/>
                        <a:pt x="1935162" y="27124"/>
                      </a:cubicBezTo>
                      <a:cubicBezTo>
                        <a:pt x="2044435" y="38501"/>
                        <a:pt x="2139421" y="58345"/>
                        <a:pt x="2228850" y="68399"/>
                      </a:cubicBezTo>
                      <a:cubicBezTo>
                        <a:pt x="2318279" y="78453"/>
                        <a:pt x="2402152" y="82687"/>
                        <a:pt x="2471737" y="87449"/>
                      </a:cubicBezTo>
                      <a:cubicBezTo>
                        <a:pt x="2541322" y="92211"/>
                        <a:pt x="2593842" y="94592"/>
                        <a:pt x="2646362" y="96974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252" name="Freihandform: Form 691">
                  <a:extLst>
                    <a:ext uri="{FF2B5EF4-FFF2-40B4-BE49-F238E27FC236}">
                      <a16:creationId xmlns:a16="http://schemas.microsoft.com/office/drawing/2014/main" id="{A6803693-104D-F4F1-76F7-A9DB9B433DA0}"/>
                    </a:ext>
                  </a:extLst>
                </p:cNvPr>
                <p:cNvSpPr/>
                <p:nvPr/>
              </p:nvSpPr>
              <p:spPr>
                <a:xfrm>
                  <a:off x="7396163" y="666651"/>
                  <a:ext cx="3781425" cy="1950343"/>
                </a:xfrm>
                <a:custGeom>
                  <a:avLst/>
                  <a:gdLst>
                    <a:gd name="connsiteX0" fmla="*/ 0 w 3781425"/>
                    <a:gd name="connsiteY0" fmla="*/ 1950343 h 1950343"/>
                    <a:gd name="connsiteX1" fmla="*/ 366712 w 3781425"/>
                    <a:gd name="connsiteY1" fmla="*/ 1847949 h 1950343"/>
                    <a:gd name="connsiteX2" fmla="*/ 600075 w 3781425"/>
                    <a:gd name="connsiteY2" fmla="*/ 1771749 h 1950343"/>
                    <a:gd name="connsiteX3" fmla="*/ 862012 w 3781425"/>
                    <a:gd name="connsiteY3" fmla="*/ 1552674 h 1950343"/>
                    <a:gd name="connsiteX4" fmla="*/ 1081087 w 3781425"/>
                    <a:gd name="connsiteY4" fmla="*/ 1271687 h 1950343"/>
                    <a:gd name="connsiteX5" fmla="*/ 1316831 w 3781425"/>
                    <a:gd name="connsiteY5" fmla="*/ 919262 h 1950343"/>
                    <a:gd name="connsiteX6" fmla="*/ 1581150 w 3781425"/>
                    <a:gd name="connsiteY6" fmla="*/ 497780 h 1950343"/>
                    <a:gd name="connsiteX7" fmla="*/ 1816893 w 3781425"/>
                    <a:gd name="connsiteY7" fmla="*/ 181074 h 1950343"/>
                    <a:gd name="connsiteX8" fmla="*/ 2031206 w 3781425"/>
                    <a:gd name="connsiteY8" fmla="*/ 23912 h 1950343"/>
                    <a:gd name="connsiteX9" fmla="*/ 2152650 w 3781425"/>
                    <a:gd name="connsiteY9" fmla="*/ 2480 h 1950343"/>
                    <a:gd name="connsiteX10" fmla="*/ 2347912 w 3781425"/>
                    <a:gd name="connsiteY10" fmla="*/ 42962 h 1950343"/>
                    <a:gd name="connsiteX11" fmla="*/ 2581275 w 3781425"/>
                    <a:gd name="connsiteY11" fmla="*/ 273943 h 1950343"/>
                    <a:gd name="connsiteX12" fmla="*/ 2786062 w 3781425"/>
                    <a:gd name="connsiteY12" fmla="*/ 550168 h 1950343"/>
                    <a:gd name="connsiteX13" fmla="*/ 2976562 w 3781425"/>
                    <a:gd name="connsiteY13" fmla="*/ 869255 h 1950343"/>
                    <a:gd name="connsiteX14" fmla="*/ 3155156 w 3781425"/>
                    <a:gd name="connsiteY14" fmla="*/ 1138337 h 1950343"/>
                    <a:gd name="connsiteX15" fmla="*/ 3307556 w 3781425"/>
                    <a:gd name="connsiteY15" fmla="*/ 1357412 h 1950343"/>
                    <a:gd name="connsiteX16" fmla="*/ 3438525 w 3781425"/>
                    <a:gd name="connsiteY16" fmla="*/ 1533624 h 1950343"/>
                    <a:gd name="connsiteX17" fmla="*/ 3626643 w 3781425"/>
                    <a:gd name="connsiteY17" fmla="*/ 1707455 h 1950343"/>
                    <a:gd name="connsiteX18" fmla="*/ 3781425 w 3781425"/>
                    <a:gd name="connsiteY18" fmla="*/ 1802705 h 1950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781425" h="1950343">
                      <a:moveTo>
                        <a:pt x="0" y="1950343"/>
                      </a:moveTo>
                      <a:lnTo>
                        <a:pt x="366712" y="1847949"/>
                      </a:lnTo>
                      <a:cubicBezTo>
                        <a:pt x="466724" y="1818183"/>
                        <a:pt x="517525" y="1820961"/>
                        <a:pt x="600075" y="1771749"/>
                      </a:cubicBezTo>
                      <a:cubicBezTo>
                        <a:pt x="682625" y="1722536"/>
                        <a:pt x="781843" y="1636018"/>
                        <a:pt x="862012" y="1552674"/>
                      </a:cubicBezTo>
                      <a:cubicBezTo>
                        <a:pt x="942181" y="1469330"/>
                        <a:pt x="1005284" y="1377256"/>
                        <a:pt x="1081087" y="1271687"/>
                      </a:cubicBezTo>
                      <a:cubicBezTo>
                        <a:pt x="1156890" y="1166118"/>
                        <a:pt x="1233487" y="1048246"/>
                        <a:pt x="1316831" y="919262"/>
                      </a:cubicBezTo>
                      <a:cubicBezTo>
                        <a:pt x="1400175" y="790278"/>
                        <a:pt x="1497806" y="620811"/>
                        <a:pt x="1581150" y="497780"/>
                      </a:cubicBezTo>
                      <a:cubicBezTo>
                        <a:pt x="1664494" y="374749"/>
                        <a:pt x="1741884" y="260052"/>
                        <a:pt x="1816893" y="181074"/>
                      </a:cubicBezTo>
                      <a:cubicBezTo>
                        <a:pt x="1891902" y="102096"/>
                        <a:pt x="1975246" y="53678"/>
                        <a:pt x="2031206" y="23912"/>
                      </a:cubicBezTo>
                      <a:cubicBezTo>
                        <a:pt x="2087166" y="-5854"/>
                        <a:pt x="2099866" y="-695"/>
                        <a:pt x="2152650" y="2480"/>
                      </a:cubicBezTo>
                      <a:cubicBezTo>
                        <a:pt x="2205434" y="5655"/>
                        <a:pt x="2276475" y="-2282"/>
                        <a:pt x="2347912" y="42962"/>
                      </a:cubicBezTo>
                      <a:cubicBezTo>
                        <a:pt x="2419349" y="88206"/>
                        <a:pt x="2508250" y="189409"/>
                        <a:pt x="2581275" y="273943"/>
                      </a:cubicBezTo>
                      <a:cubicBezTo>
                        <a:pt x="2654300" y="358477"/>
                        <a:pt x="2720181" y="450949"/>
                        <a:pt x="2786062" y="550168"/>
                      </a:cubicBezTo>
                      <a:cubicBezTo>
                        <a:pt x="2851943" y="649387"/>
                        <a:pt x="2915046" y="771227"/>
                        <a:pt x="2976562" y="869255"/>
                      </a:cubicBezTo>
                      <a:cubicBezTo>
                        <a:pt x="3038078" y="967283"/>
                        <a:pt x="3099990" y="1056978"/>
                        <a:pt x="3155156" y="1138337"/>
                      </a:cubicBezTo>
                      <a:cubicBezTo>
                        <a:pt x="3210322" y="1219696"/>
                        <a:pt x="3260328" y="1291531"/>
                        <a:pt x="3307556" y="1357412"/>
                      </a:cubicBezTo>
                      <a:cubicBezTo>
                        <a:pt x="3354784" y="1423293"/>
                        <a:pt x="3385344" y="1475283"/>
                        <a:pt x="3438525" y="1533624"/>
                      </a:cubicBezTo>
                      <a:cubicBezTo>
                        <a:pt x="3491706" y="1591964"/>
                        <a:pt x="3569493" y="1662608"/>
                        <a:pt x="3626643" y="1707455"/>
                      </a:cubicBezTo>
                      <a:cubicBezTo>
                        <a:pt x="3683793" y="1752302"/>
                        <a:pt x="3732609" y="1777503"/>
                        <a:pt x="3781425" y="1802705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325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253" name="Freihandform: Form 692">
                  <a:extLst>
                    <a:ext uri="{FF2B5EF4-FFF2-40B4-BE49-F238E27FC236}">
                      <a16:creationId xmlns:a16="http://schemas.microsoft.com/office/drawing/2014/main" id="{7C894723-89EF-99A1-7DB6-05EE54805CB7}"/>
                    </a:ext>
                  </a:extLst>
                </p:cNvPr>
                <p:cNvSpPr/>
                <p:nvPr/>
              </p:nvSpPr>
              <p:spPr>
                <a:xfrm>
                  <a:off x="8213725" y="2189146"/>
                  <a:ext cx="1109663" cy="912829"/>
                </a:xfrm>
                <a:custGeom>
                  <a:avLst/>
                  <a:gdLst>
                    <a:gd name="connsiteX0" fmla="*/ 1109663 w 1109663"/>
                    <a:gd name="connsiteY0" fmla="*/ 912829 h 912829"/>
                    <a:gd name="connsiteX1" fmla="*/ 966788 w 1109663"/>
                    <a:gd name="connsiteY1" fmla="*/ 773129 h 912829"/>
                    <a:gd name="connsiteX2" fmla="*/ 782638 w 1109663"/>
                    <a:gd name="connsiteY2" fmla="*/ 552467 h 912829"/>
                    <a:gd name="connsiteX3" fmla="*/ 600075 w 1109663"/>
                    <a:gd name="connsiteY3" fmla="*/ 288942 h 912829"/>
                    <a:gd name="connsiteX4" fmla="*/ 414338 w 1109663"/>
                    <a:gd name="connsiteY4" fmla="*/ 73042 h 912829"/>
                    <a:gd name="connsiteX5" fmla="*/ 228600 w 1109663"/>
                    <a:gd name="connsiteY5" fmla="*/ 17 h 912829"/>
                    <a:gd name="connsiteX6" fmla="*/ 0 w 1109663"/>
                    <a:gd name="connsiteY6" fmla="*/ 77804 h 912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09663" h="912829">
                      <a:moveTo>
                        <a:pt x="1109663" y="912829"/>
                      </a:moveTo>
                      <a:cubicBezTo>
                        <a:pt x="1065477" y="873009"/>
                        <a:pt x="1021292" y="833189"/>
                        <a:pt x="966788" y="773129"/>
                      </a:cubicBezTo>
                      <a:cubicBezTo>
                        <a:pt x="912284" y="713069"/>
                        <a:pt x="843757" y="633165"/>
                        <a:pt x="782638" y="552467"/>
                      </a:cubicBezTo>
                      <a:cubicBezTo>
                        <a:pt x="721519" y="471769"/>
                        <a:pt x="661458" y="368846"/>
                        <a:pt x="600075" y="288942"/>
                      </a:cubicBezTo>
                      <a:cubicBezTo>
                        <a:pt x="538692" y="209038"/>
                        <a:pt x="476250" y="121196"/>
                        <a:pt x="414338" y="73042"/>
                      </a:cubicBezTo>
                      <a:cubicBezTo>
                        <a:pt x="352426" y="24888"/>
                        <a:pt x="297656" y="-777"/>
                        <a:pt x="228600" y="17"/>
                      </a:cubicBezTo>
                      <a:cubicBezTo>
                        <a:pt x="159544" y="811"/>
                        <a:pt x="29369" y="66162"/>
                        <a:pt x="0" y="77804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254" name="Freihandform: Form 693">
                  <a:extLst>
                    <a:ext uri="{FF2B5EF4-FFF2-40B4-BE49-F238E27FC236}">
                      <a16:creationId xmlns:a16="http://schemas.microsoft.com/office/drawing/2014/main" id="{40DF0553-CCC6-9496-829E-3284636CFB20}"/>
                    </a:ext>
                  </a:extLst>
                </p:cNvPr>
                <p:cNvSpPr/>
                <p:nvPr/>
              </p:nvSpPr>
              <p:spPr>
                <a:xfrm>
                  <a:off x="8375651" y="2004163"/>
                  <a:ext cx="1071563" cy="1061300"/>
                </a:xfrm>
                <a:custGeom>
                  <a:avLst/>
                  <a:gdLst>
                    <a:gd name="connsiteX0" fmla="*/ 1071563 w 1071563"/>
                    <a:gd name="connsiteY0" fmla="*/ 1061300 h 1061300"/>
                    <a:gd name="connsiteX1" fmla="*/ 971550 w 1071563"/>
                    <a:gd name="connsiteY1" fmla="*/ 959700 h 1061300"/>
                    <a:gd name="connsiteX2" fmla="*/ 852488 w 1071563"/>
                    <a:gd name="connsiteY2" fmla="*/ 799362 h 1061300"/>
                    <a:gd name="connsiteX3" fmla="*/ 696913 w 1071563"/>
                    <a:gd name="connsiteY3" fmla="*/ 572350 h 1061300"/>
                    <a:gd name="connsiteX4" fmla="*/ 530225 w 1071563"/>
                    <a:gd name="connsiteY4" fmla="*/ 286600 h 1061300"/>
                    <a:gd name="connsiteX5" fmla="*/ 396875 w 1071563"/>
                    <a:gd name="connsiteY5" fmla="*/ 115150 h 1061300"/>
                    <a:gd name="connsiteX6" fmla="*/ 258763 w 1071563"/>
                    <a:gd name="connsiteY6" fmla="*/ 5612 h 1061300"/>
                    <a:gd name="connsiteX7" fmla="*/ 93663 w 1071563"/>
                    <a:gd name="connsiteY7" fmla="*/ 23075 h 1061300"/>
                    <a:gd name="connsiteX8" fmla="*/ 0 w 1071563"/>
                    <a:gd name="connsiteY8" fmla="*/ 84987 h 106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71563" h="1061300">
                      <a:moveTo>
                        <a:pt x="1071563" y="1061300"/>
                      </a:moveTo>
                      <a:cubicBezTo>
                        <a:pt x="1039812" y="1032328"/>
                        <a:pt x="1008062" y="1003356"/>
                        <a:pt x="971550" y="959700"/>
                      </a:cubicBezTo>
                      <a:cubicBezTo>
                        <a:pt x="935038" y="916044"/>
                        <a:pt x="898261" y="863920"/>
                        <a:pt x="852488" y="799362"/>
                      </a:cubicBezTo>
                      <a:cubicBezTo>
                        <a:pt x="806715" y="734804"/>
                        <a:pt x="750623" y="657810"/>
                        <a:pt x="696913" y="572350"/>
                      </a:cubicBezTo>
                      <a:cubicBezTo>
                        <a:pt x="643203" y="486890"/>
                        <a:pt x="580231" y="362800"/>
                        <a:pt x="530225" y="286600"/>
                      </a:cubicBezTo>
                      <a:cubicBezTo>
                        <a:pt x="480219" y="210400"/>
                        <a:pt x="442119" y="161981"/>
                        <a:pt x="396875" y="115150"/>
                      </a:cubicBezTo>
                      <a:cubicBezTo>
                        <a:pt x="351631" y="68319"/>
                        <a:pt x="309298" y="20958"/>
                        <a:pt x="258763" y="5612"/>
                      </a:cubicBezTo>
                      <a:cubicBezTo>
                        <a:pt x="208228" y="-9734"/>
                        <a:pt x="136790" y="9846"/>
                        <a:pt x="93663" y="23075"/>
                      </a:cubicBezTo>
                      <a:cubicBezTo>
                        <a:pt x="50536" y="36304"/>
                        <a:pt x="25268" y="60645"/>
                        <a:pt x="0" y="84987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255" name="Freihandform: Form 696">
                  <a:extLst>
                    <a:ext uri="{FF2B5EF4-FFF2-40B4-BE49-F238E27FC236}">
                      <a16:creationId xmlns:a16="http://schemas.microsoft.com/office/drawing/2014/main" id="{368E7726-5B32-290F-7741-EE25F7C9137F}"/>
                    </a:ext>
                  </a:extLst>
                </p:cNvPr>
                <p:cNvSpPr/>
                <p:nvPr/>
              </p:nvSpPr>
              <p:spPr>
                <a:xfrm>
                  <a:off x="8535988" y="1785501"/>
                  <a:ext cx="1027112" cy="1240274"/>
                </a:xfrm>
                <a:custGeom>
                  <a:avLst/>
                  <a:gdLst>
                    <a:gd name="connsiteX0" fmla="*/ 1027112 w 1027112"/>
                    <a:gd name="connsiteY0" fmla="*/ 1240274 h 1240274"/>
                    <a:gd name="connsiteX1" fmla="*/ 923925 w 1027112"/>
                    <a:gd name="connsiteY1" fmla="*/ 1129149 h 1240274"/>
                    <a:gd name="connsiteX2" fmla="*/ 782637 w 1027112"/>
                    <a:gd name="connsiteY2" fmla="*/ 902137 h 1240274"/>
                    <a:gd name="connsiteX3" fmla="*/ 606425 w 1027112"/>
                    <a:gd name="connsiteY3" fmla="*/ 554474 h 1240274"/>
                    <a:gd name="connsiteX4" fmla="*/ 455612 w 1027112"/>
                    <a:gd name="connsiteY4" fmla="*/ 283012 h 1240274"/>
                    <a:gd name="connsiteX5" fmla="*/ 323850 w 1027112"/>
                    <a:gd name="connsiteY5" fmla="*/ 94099 h 1240274"/>
                    <a:gd name="connsiteX6" fmla="*/ 193675 w 1027112"/>
                    <a:gd name="connsiteY6" fmla="*/ 437 h 1240274"/>
                    <a:gd name="connsiteX7" fmla="*/ 0 w 1027112"/>
                    <a:gd name="connsiteY7" fmla="*/ 65524 h 12402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27112" h="1240274">
                      <a:moveTo>
                        <a:pt x="1027112" y="1240274"/>
                      </a:moveTo>
                      <a:cubicBezTo>
                        <a:pt x="995891" y="1212889"/>
                        <a:pt x="964671" y="1185505"/>
                        <a:pt x="923925" y="1129149"/>
                      </a:cubicBezTo>
                      <a:cubicBezTo>
                        <a:pt x="883179" y="1072793"/>
                        <a:pt x="835554" y="997916"/>
                        <a:pt x="782637" y="902137"/>
                      </a:cubicBezTo>
                      <a:cubicBezTo>
                        <a:pt x="729720" y="806358"/>
                        <a:pt x="660929" y="657661"/>
                        <a:pt x="606425" y="554474"/>
                      </a:cubicBezTo>
                      <a:cubicBezTo>
                        <a:pt x="551921" y="451286"/>
                        <a:pt x="502708" y="359741"/>
                        <a:pt x="455612" y="283012"/>
                      </a:cubicBezTo>
                      <a:cubicBezTo>
                        <a:pt x="408516" y="206283"/>
                        <a:pt x="367506" y="141195"/>
                        <a:pt x="323850" y="94099"/>
                      </a:cubicBezTo>
                      <a:cubicBezTo>
                        <a:pt x="280194" y="47003"/>
                        <a:pt x="247650" y="5200"/>
                        <a:pt x="193675" y="437"/>
                      </a:cubicBezTo>
                      <a:cubicBezTo>
                        <a:pt x="139700" y="-4326"/>
                        <a:pt x="69850" y="30599"/>
                        <a:pt x="0" y="65524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250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256" name="Freihandform: Form 697">
                  <a:extLst>
                    <a:ext uri="{FF2B5EF4-FFF2-40B4-BE49-F238E27FC236}">
                      <a16:creationId xmlns:a16="http://schemas.microsoft.com/office/drawing/2014/main" id="{2172D170-B3F1-40A1-81D7-6434CC94009D}"/>
                    </a:ext>
                  </a:extLst>
                </p:cNvPr>
                <p:cNvSpPr/>
                <p:nvPr/>
              </p:nvSpPr>
              <p:spPr>
                <a:xfrm>
                  <a:off x="8170863" y="674688"/>
                  <a:ext cx="1401762" cy="1993900"/>
                </a:xfrm>
                <a:custGeom>
                  <a:avLst/>
                  <a:gdLst>
                    <a:gd name="connsiteX0" fmla="*/ 0 w 1401762"/>
                    <a:gd name="connsiteY0" fmla="*/ 1993900 h 1993900"/>
                    <a:gd name="connsiteX1" fmla="*/ 153987 w 1401762"/>
                    <a:gd name="connsiteY1" fmla="*/ 1841500 h 1993900"/>
                    <a:gd name="connsiteX2" fmla="*/ 449262 w 1401762"/>
                    <a:gd name="connsiteY2" fmla="*/ 1384300 h 1993900"/>
                    <a:gd name="connsiteX3" fmla="*/ 677862 w 1401762"/>
                    <a:gd name="connsiteY3" fmla="*/ 944562 h 1993900"/>
                    <a:gd name="connsiteX4" fmla="*/ 939800 w 1401762"/>
                    <a:gd name="connsiteY4" fmla="*/ 441325 h 1993900"/>
                    <a:gd name="connsiteX5" fmla="*/ 1208087 w 1401762"/>
                    <a:gd name="connsiteY5" fmla="*/ 92075 h 1993900"/>
                    <a:gd name="connsiteX6" fmla="*/ 1401762 w 1401762"/>
                    <a:gd name="connsiteY6" fmla="*/ 0 h 1993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01762" h="1993900">
                      <a:moveTo>
                        <a:pt x="0" y="1993900"/>
                      </a:moveTo>
                      <a:cubicBezTo>
                        <a:pt x="39555" y="1968500"/>
                        <a:pt x="79110" y="1943100"/>
                        <a:pt x="153987" y="1841500"/>
                      </a:cubicBezTo>
                      <a:cubicBezTo>
                        <a:pt x="228864" y="1739900"/>
                        <a:pt x="361950" y="1533790"/>
                        <a:pt x="449262" y="1384300"/>
                      </a:cubicBezTo>
                      <a:cubicBezTo>
                        <a:pt x="536574" y="1234810"/>
                        <a:pt x="677862" y="944562"/>
                        <a:pt x="677862" y="944562"/>
                      </a:cubicBezTo>
                      <a:cubicBezTo>
                        <a:pt x="759618" y="787400"/>
                        <a:pt x="851429" y="583406"/>
                        <a:pt x="939800" y="441325"/>
                      </a:cubicBezTo>
                      <a:cubicBezTo>
                        <a:pt x="1028171" y="299244"/>
                        <a:pt x="1131093" y="165629"/>
                        <a:pt x="1208087" y="92075"/>
                      </a:cubicBezTo>
                      <a:cubicBezTo>
                        <a:pt x="1285081" y="18521"/>
                        <a:pt x="1343421" y="9260"/>
                        <a:pt x="1401762" y="0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325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  <p:sp>
              <p:nvSpPr>
                <p:cNvPr id="257" name="Freihandform: Form 700">
                  <a:extLst>
                    <a:ext uri="{FF2B5EF4-FFF2-40B4-BE49-F238E27FC236}">
                      <a16:creationId xmlns:a16="http://schemas.microsoft.com/office/drawing/2014/main" id="{C2FCD4A4-E3C2-0D41-CAD8-D39668D416ED}"/>
                    </a:ext>
                  </a:extLst>
                </p:cNvPr>
                <p:cNvSpPr/>
                <p:nvPr/>
              </p:nvSpPr>
              <p:spPr>
                <a:xfrm>
                  <a:off x="9090025" y="982295"/>
                  <a:ext cx="914400" cy="1891080"/>
                </a:xfrm>
                <a:custGeom>
                  <a:avLst/>
                  <a:gdLst>
                    <a:gd name="connsiteX0" fmla="*/ 914400 w 914400"/>
                    <a:gd name="connsiteY0" fmla="*/ 1891080 h 1891080"/>
                    <a:gd name="connsiteX1" fmla="*/ 803275 w 914400"/>
                    <a:gd name="connsiteY1" fmla="*/ 1687880 h 1891080"/>
                    <a:gd name="connsiteX2" fmla="*/ 673100 w 914400"/>
                    <a:gd name="connsiteY2" fmla="*/ 1364030 h 1891080"/>
                    <a:gd name="connsiteX3" fmla="*/ 479425 w 914400"/>
                    <a:gd name="connsiteY3" fmla="*/ 732205 h 1891080"/>
                    <a:gd name="connsiteX4" fmla="*/ 346075 w 914400"/>
                    <a:gd name="connsiteY4" fmla="*/ 363905 h 1891080"/>
                    <a:gd name="connsiteX5" fmla="*/ 244475 w 914400"/>
                    <a:gd name="connsiteY5" fmla="*/ 119430 h 1891080"/>
                    <a:gd name="connsiteX6" fmla="*/ 161925 w 914400"/>
                    <a:gd name="connsiteY6" fmla="*/ 11480 h 1891080"/>
                    <a:gd name="connsiteX7" fmla="*/ 0 w 914400"/>
                    <a:gd name="connsiteY7" fmla="*/ 8305 h 1891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14400" h="1891080">
                      <a:moveTo>
                        <a:pt x="914400" y="1891080"/>
                      </a:moveTo>
                      <a:cubicBezTo>
                        <a:pt x="878946" y="1833400"/>
                        <a:pt x="843492" y="1775721"/>
                        <a:pt x="803275" y="1687880"/>
                      </a:cubicBezTo>
                      <a:cubicBezTo>
                        <a:pt x="763058" y="1600039"/>
                        <a:pt x="727075" y="1523309"/>
                        <a:pt x="673100" y="1364030"/>
                      </a:cubicBezTo>
                      <a:cubicBezTo>
                        <a:pt x="619125" y="1204751"/>
                        <a:pt x="533929" y="898892"/>
                        <a:pt x="479425" y="732205"/>
                      </a:cubicBezTo>
                      <a:cubicBezTo>
                        <a:pt x="424921" y="565517"/>
                        <a:pt x="385233" y="466034"/>
                        <a:pt x="346075" y="363905"/>
                      </a:cubicBezTo>
                      <a:cubicBezTo>
                        <a:pt x="306917" y="261776"/>
                        <a:pt x="275167" y="178167"/>
                        <a:pt x="244475" y="119430"/>
                      </a:cubicBezTo>
                      <a:cubicBezTo>
                        <a:pt x="213783" y="60693"/>
                        <a:pt x="202671" y="30001"/>
                        <a:pt x="161925" y="11480"/>
                      </a:cubicBezTo>
                      <a:cubicBezTo>
                        <a:pt x="121179" y="-7041"/>
                        <a:pt x="60589" y="632"/>
                        <a:pt x="0" y="8305"/>
                      </a:cubicBezTo>
                    </a:path>
                  </a:pathLst>
                </a:custGeom>
                <a:noFill/>
                <a:ln w="635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 fontScale="32500" lnSpcReduction="20000"/>
                </a:bodyPr>
                <a:lstStyle/>
                <a:p>
                  <a:pPr algn="ctr"/>
                  <a:endParaRPr lang="en-US" sz="8502"/>
                </a:p>
              </p:txBody>
            </p:sp>
          </p:grpSp>
        </p:grpSp>
        <p:grpSp>
          <p:nvGrpSpPr>
            <p:cNvPr id="59" name="Gruppieren 35">
              <a:extLst>
                <a:ext uri="{FF2B5EF4-FFF2-40B4-BE49-F238E27FC236}">
                  <a16:creationId xmlns:a16="http://schemas.microsoft.com/office/drawing/2014/main" id="{B826EB5F-3A4A-109D-6FBB-F2D6813F1F54}"/>
                </a:ext>
              </a:extLst>
            </p:cNvPr>
            <p:cNvGrpSpPr/>
            <p:nvPr/>
          </p:nvGrpSpPr>
          <p:grpSpPr>
            <a:xfrm>
              <a:off x="150044" y="4201671"/>
              <a:ext cx="916601" cy="583945"/>
              <a:chOff x="4698766" y="1610648"/>
              <a:chExt cx="1259330" cy="540156"/>
            </a:xfrm>
          </p:grpSpPr>
          <p:grpSp>
            <p:nvGrpSpPr>
              <p:cNvPr id="586" name="Gruppieren 36">
                <a:extLst>
                  <a:ext uri="{FF2B5EF4-FFF2-40B4-BE49-F238E27FC236}">
                    <a16:creationId xmlns:a16="http://schemas.microsoft.com/office/drawing/2014/main" id="{E6C28A88-1FA4-F334-5896-C8F19213E0A9}"/>
                  </a:ext>
                </a:extLst>
              </p:cNvPr>
              <p:cNvGrpSpPr/>
              <p:nvPr/>
            </p:nvGrpSpPr>
            <p:grpSpPr>
              <a:xfrm>
                <a:off x="4698766" y="1610648"/>
                <a:ext cx="1259330" cy="540156"/>
                <a:chOff x="7678341" y="2355655"/>
                <a:chExt cx="945999" cy="405761"/>
              </a:xfrm>
            </p:grpSpPr>
            <p:cxnSp>
              <p:nvCxnSpPr>
                <p:cNvPr id="594" name="Gerade Verbindung mit Pfeil 46">
                  <a:extLst>
                    <a:ext uri="{FF2B5EF4-FFF2-40B4-BE49-F238E27FC236}">
                      <a16:creationId xmlns:a16="http://schemas.microsoft.com/office/drawing/2014/main" id="{0A12DB7C-94E7-C5CF-0C49-AEE48F75F7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679503" y="2355655"/>
                  <a:ext cx="0" cy="405761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5" name="Gerader Verbinder 47">
                  <a:extLst>
                    <a:ext uri="{FF2B5EF4-FFF2-40B4-BE49-F238E27FC236}">
                      <a16:creationId xmlns:a16="http://schemas.microsoft.com/office/drawing/2014/main" id="{A787C288-D990-6263-1D56-D6EEE44D43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79503" y="2761415"/>
                  <a:ext cx="944837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6" name="Freihandform: Form 50">
                  <a:extLst>
                    <a:ext uri="{FF2B5EF4-FFF2-40B4-BE49-F238E27FC236}">
                      <a16:creationId xmlns:a16="http://schemas.microsoft.com/office/drawing/2014/main" id="{09BB0521-3097-47FC-3413-63A299D3D75B}"/>
                    </a:ext>
                  </a:extLst>
                </p:cNvPr>
                <p:cNvSpPr/>
                <p:nvPr/>
              </p:nvSpPr>
              <p:spPr>
                <a:xfrm>
                  <a:off x="7678341" y="2452019"/>
                  <a:ext cx="857250" cy="305469"/>
                </a:xfrm>
                <a:custGeom>
                  <a:avLst/>
                  <a:gdLst>
                    <a:gd name="connsiteX0" fmla="*/ 0 w 857250"/>
                    <a:gd name="connsiteY0" fmla="*/ 305469 h 305469"/>
                    <a:gd name="connsiteX1" fmla="*/ 65484 w 857250"/>
                    <a:gd name="connsiteY1" fmla="*/ 289990 h 305469"/>
                    <a:gd name="connsiteX2" fmla="*/ 113109 w 857250"/>
                    <a:gd name="connsiteY2" fmla="*/ 249509 h 305469"/>
                    <a:gd name="connsiteX3" fmla="*/ 148828 w 857250"/>
                    <a:gd name="connsiteY3" fmla="*/ 160212 h 305469"/>
                    <a:gd name="connsiteX4" fmla="*/ 186928 w 857250"/>
                    <a:gd name="connsiteY4" fmla="*/ 157831 h 305469"/>
                    <a:gd name="connsiteX5" fmla="*/ 215503 w 857250"/>
                    <a:gd name="connsiteY5" fmla="*/ 209028 h 305469"/>
                    <a:gd name="connsiteX6" fmla="*/ 242887 w 857250"/>
                    <a:gd name="connsiteY6" fmla="*/ 226887 h 305469"/>
                    <a:gd name="connsiteX7" fmla="*/ 275034 w 857250"/>
                    <a:gd name="connsiteY7" fmla="*/ 218553 h 305469"/>
                    <a:gd name="connsiteX8" fmla="*/ 309562 w 857250"/>
                    <a:gd name="connsiteY8" fmla="*/ 93537 h 305469"/>
                    <a:gd name="connsiteX9" fmla="*/ 350043 w 857250"/>
                    <a:gd name="connsiteY9" fmla="*/ 76869 h 305469"/>
                    <a:gd name="connsiteX10" fmla="*/ 373856 w 857250"/>
                    <a:gd name="connsiteY10" fmla="*/ 22100 h 305469"/>
                    <a:gd name="connsiteX11" fmla="*/ 421481 w 857250"/>
                    <a:gd name="connsiteY11" fmla="*/ 1859 h 305469"/>
                    <a:gd name="connsiteX12" fmla="*/ 463153 w 857250"/>
                    <a:gd name="connsiteY12" fmla="*/ 64962 h 305469"/>
                    <a:gd name="connsiteX13" fmla="*/ 502443 w 857250"/>
                    <a:gd name="connsiteY13" fmla="*/ 125684 h 305469"/>
                    <a:gd name="connsiteX14" fmla="*/ 539353 w 857250"/>
                    <a:gd name="connsiteY14" fmla="*/ 225697 h 305469"/>
                    <a:gd name="connsiteX15" fmla="*/ 584597 w 857250"/>
                    <a:gd name="connsiteY15" fmla="*/ 217362 h 305469"/>
                    <a:gd name="connsiteX16" fmla="*/ 608409 w 857250"/>
                    <a:gd name="connsiteY16" fmla="*/ 117350 h 305469"/>
                    <a:gd name="connsiteX17" fmla="*/ 647700 w 857250"/>
                    <a:gd name="connsiteY17" fmla="*/ 136400 h 305469"/>
                    <a:gd name="connsiteX18" fmla="*/ 675084 w 857250"/>
                    <a:gd name="connsiteY18" fmla="*/ 236412 h 305469"/>
                    <a:gd name="connsiteX19" fmla="*/ 700087 w 857250"/>
                    <a:gd name="connsiteY19" fmla="*/ 282847 h 305469"/>
                    <a:gd name="connsiteX20" fmla="*/ 857250 w 857250"/>
                    <a:gd name="connsiteY20" fmla="*/ 295944 h 305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57250" h="305469">
                      <a:moveTo>
                        <a:pt x="0" y="305469"/>
                      </a:moveTo>
                      <a:cubicBezTo>
                        <a:pt x="23316" y="302393"/>
                        <a:pt x="46633" y="299317"/>
                        <a:pt x="65484" y="289990"/>
                      </a:cubicBezTo>
                      <a:cubicBezTo>
                        <a:pt x="84335" y="280663"/>
                        <a:pt x="99218" y="271139"/>
                        <a:pt x="113109" y="249509"/>
                      </a:cubicBezTo>
                      <a:cubicBezTo>
                        <a:pt x="127000" y="227879"/>
                        <a:pt x="136525" y="175492"/>
                        <a:pt x="148828" y="160212"/>
                      </a:cubicBezTo>
                      <a:cubicBezTo>
                        <a:pt x="161131" y="144932"/>
                        <a:pt x="175816" y="149695"/>
                        <a:pt x="186928" y="157831"/>
                      </a:cubicBezTo>
                      <a:cubicBezTo>
                        <a:pt x="198040" y="165967"/>
                        <a:pt x="206177" y="197519"/>
                        <a:pt x="215503" y="209028"/>
                      </a:cubicBezTo>
                      <a:cubicBezTo>
                        <a:pt x="224829" y="220537"/>
                        <a:pt x="232965" y="225299"/>
                        <a:pt x="242887" y="226887"/>
                      </a:cubicBezTo>
                      <a:cubicBezTo>
                        <a:pt x="252809" y="228475"/>
                        <a:pt x="263922" y="240778"/>
                        <a:pt x="275034" y="218553"/>
                      </a:cubicBezTo>
                      <a:cubicBezTo>
                        <a:pt x="286146" y="196328"/>
                        <a:pt x="297061" y="117151"/>
                        <a:pt x="309562" y="93537"/>
                      </a:cubicBezTo>
                      <a:cubicBezTo>
                        <a:pt x="322063" y="69923"/>
                        <a:pt x="339327" y="88775"/>
                        <a:pt x="350043" y="76869"/>
                      </a:cubicBezTo>
                      <a:cubicBezTo>
                        <a:pt x="360759" y="64963"/>
                        <a:pt x="361950" y="34602"/>
                        <a:pt x="373856" y="22100"/>
                      </a:cubicBezTo>
                      <a:cubicBezTo>
                        <a:pt x="385762" y="9598"/>
                        <a:pt x="406598" y="-5285"/>
                        <a:pt x="421481" y="1859"/>
                      </a:cubicBezTo>
                      <a:cubicBezTo>
                        <a:pt x="436364" y="9003"/>
                        <a:pt x="449659" y="44325"/>
                        <a:pt x="463153" y="64962"/>
                      </a:cubicBezTo>
                      <a:cubicBezTo>
                        <a:pt x="476647" y="85599"/>
                        <a:pt x="489743" y="98895"/>
                        <a:pt x="502443" y="125684"/>
                      </a:cubicBezTo>
                      <a:cubicBezTo>
                        <a:pt x="515143" y="152473"/>
                        <a:pt x="525661" y="210417"/>
                        <a:pt x="539353" y="225697"/>
                      </a:cubicBezTo>
                      <a:cubicBezTo>
                        <a:pt x="553045" y="240977"/>
                        <a:pt x="573088" y="235420"/>
                        <a:pt x="584597" y="217362"/>
                      </a:cubicBezTo>
                      <a:cubicBezTo>
                        <a:pt x="596106" y="199304"/>
                        <a:pt x="597892" y="130844"/>
                        <a:pt x="608409" y="117350"/>
                      </a:cubicBezTo>
                      <a:cubicBezTo>
                        <a:pt x="618926" y="103856"/>
                        <a:pt x="636588" y="116556"/>
                        <a:pt x="647700" y="136400"/>
                      </a:cubicBezTo>
                      <a:cubicBezTo>
                        <a:pt x="658812" y="156244"/>
                        <a:pt x="666353" y="212004"/>
                        <a:pt x="675084" y="236412"/>
                      </a:cubicBezTo>
                      <a:cubicBezTo>
                        <a:pt x="683815" y="260820"/>
                        <a:pt x="669726" y="272925"/>
                        <a:pt x="700087" y="282847"/>
                      </a:cubicBezTo>
                      <a:cubicBezTo>
                        <a:pt x="730448" y="292769"/>
                        <a:pt x="793849" y="294356"/>
                        <a:pt x="857250" y="295944"/>
                      </a:cubicBez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587" name="Gerader Verbinder 38">
                <a:extLst>
                  <a:ext uri="{FF2B5EF4-FFF2-40B4-BE49-F238E27FC236}">
                    <a16:creationId xmlns:a16="http://schemas.microsoft.com/office/drawing/2014/main" id="{CB681390-B781-3A9F-CA35-5580ED8ED54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10138" y="2058273"/>
                <a:ext cx="0" cy="87303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8" name="Gerader Verbinder 39">
                <a:extLst>
                  <a:ext uri="{FF2B5EF4-FFF2-40B4-BE49-F238E27FC236}">
                    <a16:creationId xmlns:a16="http://schemas.microsoft.com/office/drawing/2014/main" id="{C4D35048-A807-93EB-DEB0-0F3749C333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11354" y="2061125"/>
                <a:ext cx="0" cy="87303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9" name="Gerader Verbinder 40">
                <a:extLst>
                  <a:ext uri="{FF2B5EF4-FFF2-40B4-BE49-F238E27FC236}">
                    <a16:creationId xmlns:a16="http://schemas.microsoft.com/office/drawing/2014/main" id="{0B88946D-F211-2B02-3C8C-849247A7FDA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99460" y="1997869"/>
                <a:ext cx="0" cy="15056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0" name="Gerader Verbinder 41">
                <a:extLst>
                  <a:ext uri="{FF2B5EF4-FFF2-40B4-BE49-F238E27FC236}">
                    <a16:creationId xmlns:a16="http://schemas.microsoft.com/office/drawing/2014/main" id="{14D95F46-9194-A084-7488-6B46C86ADE2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38751" y="1924050"/>
                <a:ext cx="0" cy="224379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1" name="Gerader Verbinder 42">
                <a:extLst>
                  <a:ext uri="{FF2B5EF4-FFF2-40B4-BE49-F238E27FC236}">
                    <a16:creationId xmlns:a16="http://schemas.microsoft.com/office/drawing/2014/main" id="{750A5F79-B7BA-72E3-D1F2-8BC76A2FB04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94673" y="2091928"/>
                <a:ext cx="0" cy="53648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2" name="Gerader Verbinder 43">
                <a:extLst>
                  <a:ext uri="{FF2B5EF4-FFF2-40B4-BE49-F238E27FC236}">
                    <a16:creationId xmlns:a16="http://schemas.microsoft.com/office/drawing/2014/main" id="{139AEE93-58E2-7909-C592-ABD043E3924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24439" y="2036107"/>
                <a:ext cx="0" cy="107561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3" name="Gerader Verbinder 45">
                <a:extLst>
                  <a:ext uri="{FF2B5EF4-FFF2-40B4-BE49-F238E27FC236}">
                    <a16:creationId xmlns:a16="http://schemas.microsoft.com/office/drawing/2014/main" id="{ED1DCBCF-2B25-FB97-B106-01CC4858506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16130" y="2040868"/>
                <a:ext cx="0" cy="107561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14C096B-E3E3-21A3-2733-40ED6DDD4CA7}"/>
                </a:ext>
              </a:extLst>
            </p:cNvPr>
            <p:cNvSpPr txBox="1"/>
            <p:nvPr/>
          </p:nvSpPr>
          <p:spPr>
            <a:xfrm>
              <a:off x="2133599" y="5145051"/>
              <a:ext cx="1428365" cy="169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00" dirty="0">
                  <a:solidFill>
                    <a:schemeClr val="tx1">
                      <a:lumMod val="60000"/>
                      <a:lumOff val="40000"/>
                    </a:schemeClr>
                  </a:solidFill>
                  <a:latin typeface="Akkurat Office" panose="02000503030000020004" pitchFamily="50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DOI 10.1088/1748-0221/16/07/P07041</a:t>
              </a:r>
              <a:endParaRPr lang="en-US" sz="500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1" name="Textfeld 1">
              <a:extLst>
                <a:ext uri="{FF2B5EF4-FFF2-40B4-BE49-F238E27FC236}">
                  <a16:creationId xmlns:a16="http://schemas.microsoft.com/office/drawing/2014/main" id="{784BD0DE-32E3-B73F-42DC-CC273B90FF61}"/>
                </a:ext>
              </a:extLst>
            </p:cNvPr>
            <p:cNvSpPr txBox="1"/>
            <p:nvPr/>
          </p:nvSpPr>
          <p:spPr>
            <a:xfrm>
              <a:off x="5350329" y="5244146"/>
              <a:ext cx="983551" cy="169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500" dirty="0">
                  <a:solidFill>
                    <a:schemeClr val="tx1">
                      <a:lumMod val="60000"/>
                      <a:lumOff val="40000"/>
                    </a:schemeClr>
                  </a:solidFill>
                  <a:latin typeface="Akkurat Office" panose="02000503030000020004" pitchFamily="50" charset="0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DOI: 10.22323/1.395.1065 </a:t>
              </a:r>
              <a:endParaRPr lang="en-US" sz="500" dirty="0">
                <a:solidFill>
                  <a:schemeClr val="tx1">
                    <a:lumMod val="60000"/>
                    <a:lumOff val="40000"/>
                  </a:schemeClr>
                </a:solidFill>
                <a:latin typeface="Akkurat Office" panose="02000503030000020004" pitchFamily="50" charset="0"/>
              </a:endParaRPr>
            </a:p>
          </p:txBody>
        </p:sp>
        <p:pic>
          <p:nvPicPr>
            <p:cNvPr id="62" name="Google Shape;99;p2">
              <a:extLst>
                <a:ext uri="{FF2B5EF4-FFF2-40B4-BE49-F238E27FC236}">
                  <a16:creationId xmlns:a16="http://schemas.microsoft.com/office/drawing/2014/main" id="{E8487905-173B-11DF-861F-2FBF628A4862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40732" t="75029" r="34704" b="3073"/>
            <a:stretch/>
          </p:blipFill>
          <p:spPr>
            <a:xfrm>
              <a:off x="7772497" y="4306152"/>
              <a:ext cx="1097586" cy="54879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3" name="Gruppieren 16">
              <a:extLst>
                <a:ext uri="{FF2B5EF4-FFF2-40B4-BE49-F238E27FC236}">
                  <a16:creationId xmlns:a16="http://schemas.microsoft.com/office/drawing/2014/main" id="{7CF7AF0B-B2BC-4700-4027-2A763EBC840F}"/>
                </a:ext>
              </a:extLst>
            </p:cNvPr>
            <p:cNvGrpSpPr/>
            <p:nvPr/>
          </p:nvGrpSpPr>
          <p:grpSpPr>
            <a:xfrm>
              <a:off x="2355618" y="4144611"/>
              <a:ext cx="848994" cy="979696"/>
              <a:chOff x="-3669618" y="1381018"/>
              <a:chExt cx="3081065" cy="3555397"/>
            </a:xfrm>
          </p:grpSpPr>
          <p:sp>
            <p:nvSpPr>
              <p:cNvPr id="512" name="Freihandform: Form 728">
                <a:extLst>
                  <a:ext uri="{FF2B5EF4-FFF2-40B4-BE49-F238E27FC236}">
                    <a16:creationId xmlns:a16="http://schemas.microsoft.com/office/drawing/2014/main" id="{64F9BAB2-E6C1-0C82-203A-C552BE73046F}"/>
                  </a:ext>
                </a:extLst>
              </p:cNvPr>
              <p:cNvSpPr/>
              <p:nvPr/>
            </p:nvSpPr>
            <p:spPr>
              <a:xfrm>
                <a:off x="-3665128" y="2857304"/>
                <a:ext cx="3076575" cy="2078037"/>
              </a:xfrm>
              <a:custGeom>
                <a:avLst/>
                <a:gdLst>
                  <a:gd name="connsiteX0" fmla="*/ 1270000 w 3076575"/>
                  <a:gd name="connsiteY0" fmla="*/ 2078037 h 2078037"/>
                  <a:gd name="connsiteX1" fmla="*/ 3076575 w 3076575"/>
                  <a:gd name="connsiteY1" fmla="*/ 1169987 h 2078037"/>
                  <a:gd name="connsiteX2" fmla="*/ 1803400 w 3076575"/>
                  <a:gd name="connsiteY2" fmla="*/ 0 h 2078037"/>
                  <a:gd name="connsiteX3" fmla="*/ 0 w 3076575"/>
                  <a:gd name="connsiteY3" fmla="*/ 901700 h 2078037"/>
                  <a:gd name="connsiteX4" fmla="*/ 1270000 w 3076575"/>
                  <a:gd name="connsiteY4" fmla="*/ 2078037 h 207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6575" h="2078037">
                    <a:moveTo>
                      <a:pt x="1270000" y="2078037"/>
                    </a:moveTo>
                    <a:lnTo>
                      <a:pt x="3076575" y="1169987"/>
                    </a:lnTo>
                    <a:lnTo>
                      <a:pt x="1803400" y="0"/>
                    </a:lnTo>
                    <a:lnTo>
                      <a:pt x="0" y="901700"/>
                    </a:lnTo>
                    <a:lnTo>
                      <a:pt x="1270000" y="2078037"/>
                    </a:lnTo>
                    <a:close/>
                  </a:path>
                </a:pathLst>
              </a:custGeom>
              <a:solidFill>
                <a:srgbClr val="5C9FC9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513" name="Freihandform: Form 729">
                <a:extLst>
                  <a:ext uri="{FF2B5EF4-FFF2-40B4-BE49-F238E27FC236}">
                    <a16:creationId xmlns:a16="http://schemas.microsoft.com/office/drawing/2014/main" id="{51C7D090-E7CE-0785-E7B1-E85A01147095}"/>
                  </a:ext>
                </a:extLst>
              </p:cNvPr>
              <p:cNvSpPr/>
              <p:nvPr/>
            </p:nvSpPr>
            <p:spPr>
              <a:xfrm>
                <a:off x="-3485907" y="3550998"/>
                <a:ext cx="1327326" cy="886254"/>
              </a:xfrm>
              <a:custGeom>
                <a:avLst/>
                <a:gdLst>
                  <a:gd name="connsiteX0" fmla="*/ 0 w 1220787"/>
                  <a:gd name="connsiteY0" fmla="*/ 354013 h 812800"/>
                  <a:gd name="connsiteX1" fmla="*/ 720725 w 1220787"/>
                  <a:gd name="connsiteY1" fmla="*/ 0 h 812800"/>
                  <a:gd name="connsiteX2" fmla="*/ 1220787 w 1220787"/>
                  <a:gd name="connsiteY2" fmla="*/ 461963 h 812800"/>
                  <a:gd name="connsiteX3" fmla="*/ 504825 w 1220787"/>
                  <a:gd name="connsiteY3" fmla="*/ 812800 h 812800"/>
                  <a:gd name="connsiteX4" fmla="*/ 0 w 1220787"/>
                  <a:gd name="connsiteY4" fmla="*/ 354013 h 81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0787" h="812800">
                    <a:moveTo>
                      <a:pt x="0" y="354013"/>
                    </a:moveTo>
                    <a:lnTo>
                      <a:pt x="720725" y="0"/>
                    </a:lnTo>
                    <a:lnTo>
                      <a:pt x="1220787" y="461963"/>
                    </a:lnTo>
                    <a:lnTo>
                      <a:pt x="504825" y="812800"/>
                    </a:lnTo>
                    <a:lnTo>
                      <a:pt x="0" y="354013"/>
                    </a:lnTo>
                    <a:close/>
                  </a:path>
                </a:pathLst>
              </a:custGeom>
              <a:solidFill>
                <a:srgbClr val="2C628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92500" lnSpcReduction="20000"/>
              </a:bodyPr>
              <a:lstStyle/>
              <a:p>
                <a:pPr algn="ctr"/>
                <a:endParaRPr lang="en-US" sz="1350"/>
              </a:p>
            </p:txBody>
          </p:sp>
          <p:cxnSp>
            <p:nvCxnSpPr>
              <p:cNvPr id="514" name="Gerader Verbinder 730">
                <a:extLst>
                  <a:ext uri="{FF2B5EF4-FFF2-40B4-BE49-F238E27FC236}">
                    <a16:creationId xmlns:a16="http://schemas.microsoft.com/office/drawing/2014/main" id="{E9404756-2CFC-C15A-A508-00B9D3DC874E}"/>
                  </a:ext>
                </a:extLst>
              </p:cNvPr>
              <p:cNvCxnSpPr>
                <a:cxnSpLocks/>
                <a:stCxn id="519" idx="0"/>
                <a:endCxn id="513" idx="0"/>
              </p:cNvCxnSpPr>
              <p:nvPr/>
            </p:nvCxnSpPr>
            <p:spPr>
              <a:xfrm flipH="1">
                <a:off x="-3485907" y="2192955"/>
                <a:ext cx="315939" cy="1744049"/>
              </a:xfrm>
              <a:prstGeom prst="line">
                <a:avLst/>
              </a:prstGeom>
              <a:ln w="952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5" name="Gerader Verbinder 731">
                <a:extLst>
                  <a:ext uri="{FF2B5EF4-FFF2-40B4-BE49-F238E27FC236}">
                    <a16:creationId xmlns:a16="http://schemas.microsoft.com/office/drawing/2014/main" id="{54508E79-29FA-6E63-D803-2CA2B7AA7E1D}"/>
                  </a:ext>
                </a:extLst>
              </p:cNvPr>
              <p:cNvCxnSpPr>
                <a:cxnSpLocks/>
                <a:stCxn id="519" idx="3"/>
                <a:endCxn id="513" idx="3"/>
              </p:cNvCxnSpPr>
              <p:nvPr/>
            </p:nvCxnSpPr>
            <p:spPr>
              <a:xfrm>
                <a:off x="-2988734" y="2365970"/>
                <a:ext cx="51708" cy="2071282"/>
              </a:xfrm>
              <a:prstGeom prst="line">
                <a:avLst/>
              </a:prstGeom>
              <a:ln w="952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6" name="Gerader Verbinder 732">
                <a:extLst>
                  <a:ext uri="{FF2B5EF4-FFF2-40B4-BE49-F238E27FC236}">
                    <a16:creationId xmlns:a16="http://schemas.microsoft.com/office/drawing/2014/main" id="{9AA34554-F19A-3740-7591-55F2AAADD1CD}"/>
                  </a:ext>
                </a:extLst>
              </p:cNvPr>
              <p:cNvCxnSpPr>
                <a:cxnSpLocks/>
                <a:endCxn id="513" idx="2"/>
              </p:cNvCxnSpPr>
              <p:nvPr/>
            </p:nvCxnSpPr>
            <p:spPr>
              <a:xfrm>
                <a:off x="-2721196" y="2213180"/>
                <a:ext cx="562616" cy="1841529"/>
              </a:xfrm>
              <a:prstGeom prst="line">
                <a:avLst/>
              </a:prstGeom>
              <a:ln w="952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7" name="Gerader Verbinder 733">
                <a:extLst>
                  <a:ext uri="{FF2B5EF4-FFF2-40B4-BE49-F238E27FC236}">
                    <a16:creationId xmlns:a16="http://schemas.microsoft.com/office/drawing/2014/main" id="{FFB54BA2-6032-6EDD-CAA6-B35936D1A05B}"/>
                  </a:ext>
                </a:extLst>
              </p:cNvPr>
              <p:cNvCxnSpPr>
                <a:cxnSpLocks/>
                <a:stCxn id="519" idx="1"/>
                <a:endCxn id="513" idx="1"/>
              </p:cNvCxnSpPr>
              <p:nvPr/>
            </p:nvCxnSpPr>
            <p:spPr>
              <a:xfrm>
                <a:off x="-2900705" y="2059340"/>
                <a:ext cx="198421" cy="1491658"/>
              </a:xfrm>
              <a:prstGeom prst="line">
                <a:avLst/>
              </a:prstGeom>
              <a:ln w="952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8" name="Freihandform: Form 734">
                <a:extLst>
                  <a:ext uri="{FF2B5EF4-FFF2-40B4-BE49-F238E27FC236}">
                    <a16:creationId xmlns:a16="http://schemas.microsoft.com/office/drawing/2014/main" id="{0417412F-011B-6E83-51BA-F28A4E6E1DB1}"/>
                  </a:ext>
                </a:extLst>
              </p:cNvPr>
              <p:cNvSpPr/>
              <p:nvPr/>
            </p:nvSpPr>
            <p:spPr>
              <a:xfrm>
                <a:off x="-3345977" y="1381018"/>
                <a:ext cx="2186896" cy="1485167"/>
              </a:xfrm>
              <a:custGeom>
                <a:avLst/>
                <a:gdLst>
                  <a:gd name="connsiteX0" fmla="*/ 0 w 2011363"/>
                  <a:gd name="connsiteY0" fmla="*/ 588963 h 1362075"/>
                  <a:gd name="connsiteX1" fmla="*/ 1189038 w 2011363"/>
                  <a:gd name="connsiteY1" fmla="*/ 0 h 1362075"/>
                  <a:gd name="connsiteX2" fmla="*/ 2011363 w 2011363"/>
                  <a:gd name="connsiteY2" fmla="*/ 769938 h 1362075"/>
                  <a:gd name="connsiteX3" fmla="*/ 838200 w 2011363"/>
                  <a:gd name="connsiteY3" fmla="*/ 1362075 h 1362075"/>
                  <a:gd name="connsiteX4" fmla="*/ 0 w 2011363"/>
                  <a:gd name="connsiteY4" fmla="*/ 588963 h 1362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1363" h="1362075">
                    <a:moveTo>
                      <a:pt x="0" y="588963"/>
                    </a:moveTo>
                    <a:lnTo>
                      <a:pt x="1189038" y="0"/>
                    </a:lnTo>
                    <a:lnTo>
                      <a:pt x="2011363" y="769938"/>
                    </a:lnTo>
                    <a:lnTo>
                      <a:pt x="838200" y="1362075"/>
                    </a:lnTo>
                    <a:lnTo>
                      <a:pt x="0" y="588963"/>
                    </a:lnTo>
                    <a:close/>
                  </a:path>
                </a:pathLst>
              </a:custGeom>
              <a:solidFill>
                <a:srgbClr val="BDBEC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519" name="Freihandform: Form 735">
                <a:extLst>
                  <a:ext uri="{FF2B5EF4-FFF2-40B4-BE49-F238E27FC236}">
                    <a16:creationId xmlns:a16="http://schemas.microsoft.com/office/drawing/2014/main" id="{11C1D838-047F-4ECA-1AA4-9A55B1781EE5}"/>
                  </a:ext>
                </a:extLst>
              </p:cNvPr>
              <p:cNvSpPr/>
              <p:nvPr/>
            </p:nvSpPr>
            <p:spPr>
              <a:xfrm>
                <a:off x="-3169967" y="2059340"/>
                <a:ext cx="448771" cy="306630"/>
              </a:xfrm>
              <a:custGeom>
                <a:avLst/>
                <a:gdLst>
                  <a:gd name="connsiteX0" fmla="*/ 0 w 412750"/>
                  <a:gd name="connsiteY0" fmla="*/ 123825 h 284162"/>
                  <a:gd name="connsiteX1" fmla="*/ 247650 w 412750"/>
                  <a:gd name="connsiteY1" fmla="*/ 0 h 284162"/>
                  <a:gd name="connsiteX2" fmla="*/ 412750 w 412750"/>
                  <a:gd name="connsiteY2" fmla="*/ 163512 h 284162"/>
                  <a:gd name="connsiteX3" fmla="*/ 166687 w 412750"/>
                  <a:gd name="connsiteY3" fmla="*/ 284162 h 284162"/>
                  <a:gd name="connsiteX4" fmla="*/ 0 w 412750"/>
                  <a:gd name="connsiteY4" fmla="*/ 123825 h 284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2750" h="284162">
                    <a:moveTo>
                      <a:pt x="0" y="123825"/>
                    </a:moveTo>
                    <a:lnTo>
                      <a:pt x="247650" y="0"/>
                    </a:lnTo>
                    <a:lnTo>
                      <a:pt x="412750" y="163512"/>
                    </a:lnTo>
                    <a:lnTo>
                      <a:pt x="166687" y="284162"/>
                    </a:lnTo>
                    <a:lnTo>
                      <a:pt x="0" y="123825"/>
                    </a:lnTo>
                    <a:close/>
                  </a:path>
                </a:pathLst>
              </a:custGeom>
              <a:solidFill>
                <a:srgbClr val="87898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endParaRPr lang="en-US" sz="1350"/>
              </a:p>
            </p:txBody>
          </p:sp>
          <p:grpSp>
            <p:nvGrpSpPr>
              <p:cNvPr id="520" name="Gruppieren 736">
                <a:extLst>
                  <a:ext uri="{FF2B5EF4-FFF2-40B4-BE49-F238E27FC236}">
                    <a16:creationId xmlns:a16="http://schemas.microsoft.com/office/drawing/2014/main" id="{5D39BBF7-3720-4F5B-9EFA-B972484E46A9}"/>
                  </a:ext>
                </a:extLst>
              </p:cNvPr>
              <p:cNvGrpSpPr/>
              <p:nvPr/>
            </p:nvGrpSpPr>
            <p:grpSpPr>
              <a:xfrm>
                <a:off x="-3348566" y="1382317"/>
                <a:ext cx="2199410" cy="1491658"/>
                <a:chOff x="2226469" y="191691"/>
                <a:chExt cx="2022872" cy="1368028"/>
              </a:xfrm>
            </p:grpSpPr>
            <p:cxnSp>
              <p:nvCxnSpPr>
                <p:cNvPr id="74" name="Gerader Verbinder 754">
                  <a:extLst>
                    <a:ext uri="{FF2B5EF4-FFF2-40B4-BE49-F238E27FC236}">
                      <a16:creationId xmlns:a16="http://schemas.microsoft.com/office/drawing/2014/main" id="{B1004F8C-2675-380C-8261-45E324D402DF}"/>
                    </a:ext>
                  </a:extLst>
                </p:cNvPr>
                <p:cNvCxnSpPr/>
                <p:nvPr/>
              </p:nvCxnSpPr>
              <p:spPr>
                <a:xfrm flipV="1">
                  <a:off x="2226469" y="191691"/>
                  <a:ext cx="1187053" cy="594122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Gerader Verbinder 755">
                  <a:extLst>
                    <a:ext uri="{FF2B5EF4-FFF2-40B4-BE49-F238E27FC236}">
                      <a16:creationId xmlns:a16="http://schemas.microsoft.com/office/drawing/2014/main" id="{0B11AD32-78B4-FFE2-951E-2031F3D713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394347" y="344836"/>
                  <a:ext cx="1178124" cy="59337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Gerader Verbinder 756">
                  <a:extLst>
                    <a:ext uri="{FF2B5EF4-FFF2-40B4-BE49-F238E27FC236}">
                      <a16:creationId xmlns:a16="http://schemas.microsoft.com/office/drawing/2014/main" id="{FCC16D90-A877-7D2E-455E-EEF4E4571C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62225" y="502444"/>
                  <a:ext cx="1187053" cy="588169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Gerader Verbinder 757">
                  <a:extLst>
                    <a:ext uri="{FF2B5EF4-FFF2-40B4-BE49-F238E27FC236}">
                      <a16:creationId xmlns:a16="http://schemas.microsoft.com/office/drawing/2014/main" id="{480E75EE-5D71-2DA1-CE97-B35097A50681}"/>
                    </a:ext>
                  </a:extLst>
                </p:cNvPr>
                <p:cNvCxnSpPr/>
                <p:nvPr/>
              </p:nvCxnSpPr>
              <p:spPr>
                <a:xfrm flipV="1">
                  <a:off x="2728912" y="654844"/>
                  <a:ext cx="1187053" cy="594122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Gerader Verbinder 758">
                  <a:extLst>
                    <a:ext uri="{FF2B5EF4-FFF2-40B4-BE49-F238E27FC236}">
                      <a16:creationId xmlns:a16="http://schemas.microsoft.com/office/drawing/2014/main" id="{D75882D4-8587-75D8-82ED-1B40F303EB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907506" y="812602"/>
                  <a:ext cx="1166813" cy="591146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Gerader Verbinder 759">
                  <a:extLst>
                    <a:ext uri="{FF2B5EF4-FFF2-40B4-BE49-F238E27FC236}">
                      <a16:creationId xmlns:a16="http://schemas.microsoft.com/office/drawing/2014/main" id="{BF0CD18E-2487-529C-0D6B-D0A1E4BCE96E}"/>
                    </a:ext>
                  </a:extLst>
                </p:cNvPr>
                <p:cNvCxnSpPr/>
                <p:nvPr/>
              </p:nvCxnSpPr>
              <p:spPr>
                <a:xfrm flipV="1">
                  <a:off x="3062288" y="965597"/>
                  <a:ext cx="1187053" cy="594122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Gerader Verbinder 760">
                  <a:extLst>
                    <a:ext uri="{FF2B5EF4-FFF2-40B4-BE49-F238E27FC236}">
                      <a16:creationId xmlns:a16="http://schemas.microsoft.com/office/drawing/2014/main" id="{086801EE-2B0C-EE9A-6A48-249DA988A5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226469" y="785813"/>
                  <a:ext cx="835819" cy="773906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Gerader Verbinder 761">
                  <a:extLst>
                    <a:ext uri="{FF2B5EF4-FFF2-40B4-BE49-F238E27FC236}">
                      <a16:creationId xmlns:a16="http://schemas.microsoft.com/office/drawing/2014/main" id="{149003E2-E9EC-2955-A13E-6B807DE74A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413522" y="191691"/>
                  <a:ext cx="835819" cy="773906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Gerader Verbinder 762">
                  <a:extLst>
                    <a:ext uri="{FF2B5EF4-FFF2-40B4-BE49-F238E27FC236}">
                      <a16:creationId xmlns:a16="http://schemas.microsoft.com/office/drawing/2014/main" id="{96FE1E08-5668-F0FD-4248-EA150467DB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476500" y="670323"/>
                  <a:ext cx="823317" cy="760749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3" name="Gerader Verbinder 763">
                  <a:extLst>
                    <a:ext uri="{FF2B5EF4-FFF2-40B4-BE49-F238E27FC236}">
                      <a16:creationId xmlns:a16="http://schemas.microsoft.com/office/drawing/2014/main" id="{DAA42EB6-0F87-CEBF-9F89-B8D284F99A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07482" y="553344"/>
                  <a:ext cx="826292" cy="764119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4" name="Gerader Verbinder 764">
                  <a:extLst>
                    <a:ext uri="{FF2B5EF4-FFF2-40B4-BE49-F238E27FC236}">
                      <a16:creationId xmlns:a16="http://schemas.microsoft.com/office/drawing/2014/main" id="{E89F0852-29AC-EBF1-F504-AAFFB983E8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945011" y="434281"/>
                  <a:ext cx="825697" cy="76634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5" name="Gerader Verbinder 765">
                  <a:extLst>
                    <a:ext uri="{FF2B5EF4-FFF2-40B4-BE49-F238E27FC236}">
                      <a16:creationId xmlns:a16="http://schemas.microsoft.com/office/drawing/2014/main" id="{EC34EFB3-47AB-518D-AF25-82AF99EA39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182540" y="318047"/>
                  <a:ext cx="825697" cy="76360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1" name="Gruppieren 737">
                <a:extLst>
                  <a:ext uri="{FF2B5EF4-FFF2-40B4-BE49-F238E27FC236}">
                    <a16:creationId xmlns:a16="http://schemas.microsoft.com/office/drawing/2014/main" id="{332FB57E-F03A-623A-60C7-4E465CCD94A6}"/>
                  </a:ext>
                </a:extLst>
              </p:cNvPr>
              <p:cNvGrpSpPr/>
              <p:nvPr/>
            </p:nvGrpSpPr>
            <p:grpSpPr>
              <a:xfrm>
                <a:off x="-3669618" y="2858645"/>
                <a:ext cx="3081065" cy="2077770"/>
                <a:chOff x="1931186" y="1545660"/>
                <a:chExt cx="2833761" cy="1905562"/>
              </a:xfrm>
            </p:grpSpPr>
            <p:cxnSp>
              <p:nvCxnSpPr>
                <p:cNvPr id="522" name="Gerader Verbinder 738">
                  <a:extLst>
                    <a:ext uri="{FF2B5EF4-FFF2-40B4-BE49-F238E27FC236}">
                      <a16:creationId xmlns:a16="http://schemas.microsoft.com/office/drawing/2014/main" id="{024EF961-9F94-08A4-9672-A14EB86B5D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31186" y="1545660"/>
                  <a:ext cx="1660929" cy="824905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3" name="Gerader Verbinder 739">
                  <a:extLst>
                    <a:ext uri="{FF2B5EF4-FFF2-40B4-BE49-F238E27FC236}">
                      <a16:creationId xmlns:a16="http://schemas.microsoft.com/office/drawing/2014/main" id="{6F41D9A6-D7A3-134F-E411-162824FDE5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105620" y="1701554"/>
                  <a:ext cx="1658541" cy="824905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4" name="Gerader Verbinder 740">
                  <a:extLst>
                    <a:ext uri="{FF2B5EF4-FFF2-40B4-BE49-F238E27FC236}">
                      <a16:creationId xmlns:a16="http://schemas.microsoft.com/office/drawing/2014/main" id="{AC200962-1DB2-3D2B-1C70-6ACE2D9F0F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269930" y="1856333"/>
                  <a:ext cx="1658541" cy="824905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5" name="Gerader Verbinder 741">
                  <a:extLst>
                    <a:ext uri="{FF2B5EF4-FFF2-40B4-BE49-F238E27FC236}">
                      <a16:creationId xmlns:a16="http://schemas.microsoft.com/office/drawing/2014/main" id="{B5FA47CA-D5D6-54BE-F662-3741B56323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440194" y="2008733"/>
                  <a:ext cx="1658541" cy="824905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6" name="Gerader Verbinder 742">
                  <a:extLst>
                    <a:ext uri="{FF2B5EF4-FFF2-40B4-BE49-F238E27FC236}">
                      <a16:creationId xmlns:a16="http://schemas.microsoft.com/office/drawing/2014/main" id="{D8D2D6B2-7594-E8D9-ADE4-1092F285BD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05694" y="2163515"/>
                  <a:ext cx="1658541" cy="824905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7" name="Gerader Verbinder 743">
                  <a:extLst>
                    <a:ext uri="{FF2B5EF4-FFF2-40B4-BE49-F238E27FC236}">
                      <a16:creationId xmlns:a16="http://schemas.microsoft.com/office/drawing/2014/main" id="{DADBEFCD-F9CD-8C06-1C72-030B83F642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771195" y="2317106"/>
                  <a:ext cx="1658541" cy="824905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Gerader Verbinder 744">
                  <a:extLst>
                    <a:ext uri="{FF2B5EF4-FFF2-40B4-BE49-F238E27FC236}">
                      <a16:creationId xmlns:a16="http://schemas.microsoft.com/office/drawing/2014/main" id="{2F7310A6-5953-CD36-1EA6-AFEA8566D8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940269" y="2468445"/>
                  <a:ext cx="1654968" cy="826038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Gerader Verbinder 745">
                  <a:extLst>
                    <a:ext uri="{FF2B5EF4-FFF2-40B4-BE49-F238E27FC236}">
                      <a16:creationId xmlns:a16="http://schemas.microsoft.com/office/drawing/2014/main" id="{51D0315B-E4A0-2482-6BCB-308C912423EF}"/>
                    </a:ext>
                  </a:extLst>
                </p:cNvPr>
                <p:cNvCxnSpPr>
                  <a:cxnSpLocks/>
                  <a:endCxn id="512" idx="1"/>
                </p:cNvCxnSpPr>
                <p:nvPr/>
              </p:nvCxnSpPr>
              <p:spPr>
                <a:xfrm flipV="1">
                  <a:off x="3102197" y="2617447"/>
                  <a:ext cx="1662750" cy="833775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Gerader Verbinder 746">
                  <a:extLst>
                    <a:ext uri="{FF2B5EF4-FFF2-40B4-BE49-F238E27FC236}">
                      <a16:creationId xmlns:a16="http://schemas.microsoft.com/office/drawing/2014/main" id="{F9036B29-08F1-4977-8A10-F07D772B14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35356" y="2375754"/>
                  <a:ext cx="1166841" cy="1075468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Gerader Verbinder 747">
                  <a:extLst>
                    <a:ext uri="{FF2B5EF4-FFF2-40B4-BE49-F238E27FC236}">
                      <a16:creationId xmlns:a16="http://schemas.microsoft.com/office/drawing/2014/main" id="{814964DA-8341-1369-1BCE-94879C13C7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72865" y="2253475"/>
                  <a:ext cx="1166841" cy="108065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Gerader Verbinder 748">
                  <a:extLst>
                    <a:ext uri="{FF2B5EF4-FFF2-40B4-BE49-F238E27FC236}">
                      <a16:creationId xmlns:a16="http://schemas.microsoft.com/office/drawing/2014/main" id="{319634BE-88D3-8C78-6996-C453D2C923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08050" y="2135960"/>
                  <a:ext cx="1166841" cy="108065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Gerader Verbinder 749">
                  <a:extLst>
                    <a:ext uri="{FF2B5EF4-FFF2-40B4-BE49-F238E27FC236}">
                      <a16:creationId xmlns:a16="http://schemas.microsoft.com/office/drawing/2014/main" id="{6BF87FE8-1B99-3A7F-CEF4-F2AD455F5F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45871" y="2017349"/>
                  <a:ext cx="1166841" cy="108065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Gerader Verbinder 750">
                  <a:extLst>
                    <a:ext uri="{FF2B5EF4-FFF2-40B4-BE49-F238E27FC236}">
                      <a16:creationId xmlns:a16="http://schemas.microsoft.com/office/drawing/2014/main" id="{348B602F-5870-2931-B841-ADE47AA65E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83111" y="1896962"/>
                  <a:ext cx="1166841" cy="108065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Gerader Verbinder 751">
                  <a:extLst>
                    <a:ext uri="{FF2B5EF4-FFF2-40B4-BE49-F238E27FC236}">
                      <a16:creationId xmlns:a16="http://schemas.microsoft.com/office/drawing/2014/main" id="{13DE848C-D961-3B55-9276-1F116443BA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21821" y="1780028"/>
                  <a:ext cx="1166841" cy="108065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Gerader Verbinder 752">
                  <a:extLst>
                    <a:ext uri="{FF2B5EF4-FFF2-40B4-BE49-F238E27FC236}">
                      <a16:creationId xmlns:a16="http://schemas.microsoft.com/office/drawing/2014/main" id="{B727B881-3C56-D0D7-F526-9E6BCB13D6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60836" y="1662513"/>
                  <a:ext cx="1160620" cy="1077721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Gerader Verbinder 753">
                  <a:extLst>
                    <a:ext uri="{FF2B5EF4-FFF2-40B4-BE49-F238E27FC236}">
                      <a16:creationId xmlns:a16="http://schemas.microsoft.com/office/drawing/2014/main" id="{37EAE359-74EB-A2C5-84BD-293AD89C1CDF}"/>
                    </a:ext>
                  </a:extLst>
                </p:cNvPr>
                <p:cNvCxnSpPr>
                  <a:cxnSpLocks/>
                  <a:endCxn id="512" idx="1"/>
                </p:cNvCxnSpPr>
                <p:nvPr/>
              </p:nvCxnSpPr>
              <p:spPr>
                <a:xfrm>
                  <a:off x="3599274" y="1545660"/>
                  <a:ext cx="1165673" cy="1071787"/>
                </a:xfrm>
                <a:prstGeom prst="line">
                  <a:avLst/>
                </a:prstGeom>
                <a:ln w="63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147DC357-B835-0385-5396-B515E62E8180}"/>
              </a:ext>
            </a:extLst>
          </p:cNvPr>
          <p:cNvSpPr/>
          <p:nvPr/>
        </p:nvSpPr>
        <p:spPr>
          <a:xfrm>
            <a:off x="0" y="3730428"/>
            <a:ext cx="5233441" cy="1984572"/>
          </a:xfrm>
          <a:prstGeom prst="rect">
            <a:avLst/>
          </a:prstGeom>
          <a:solidFill>
            <a:srgbClr val="000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3E2ECD7-C688-82CA-4BF8-595DDB881266}"/>
              </a:ext>
            </a:extLst>
          </p:cNvPr>
          <p:cNvSpPr/>
          <p:nvPr/>
        </p:nvSpPr>
        <p:spPr>
          <a:xfrm>
            <a:off x="6460533" y="3722907"/>
            <a:ext cx="2683467" cy="1984572"/>
          </a:xfrm>
          <a:prstGeom prst="rect">
            <a:avLst/>
          </a:prstGeom>
          <a:solidFill>
            <a:srgbClr val="000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D58724-4B4A-25FC-0D41-AC65FF4D321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564600" y="5305821"/>
            <a:ext cx="2057400" cy="304271"/>
          </a:xfrm>
        </p:spPr>
        <p:txBody>
          <a:bodyPr/>
          <a:lstStyle/>
          <a:p>
            <a:fld id="{F03FB4BF-9C30-A94B-8CCB-3BFBA1A832FD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36" name="Gruppieren 2">
            <a:extLst>
              <a:ext uri="{FF2B5EF4-FFF2-40B4-BE49-F238E27FC236}">
                <a16:creationId xmlns:a16="http://schemas.microsoft.com/office/drawing/2014/main" id="{20FC6E7B-8DE0-1AD5-FC96-23F6B264E5F5}"/>
              </a:ext>
            </a:extLst>
          </p:cNvPr>
          <p:cNvGrpSpPr/>
          <p:nvPr/>
        </p:nvGrpSpPr>
        <p:grpSpPr>
          <a:xfrm>
            <a:off x="365419" y="719573"/>
            <a:ext cx="3500502" cy="2890616"/>
            <a:chOff x="5411581" y="3505440"/>
            <a:chExt cx="2324483" cy="1919493"/>
          </a:xfrm>
        </p:grpSpPr>
        <p:pic>
          <p:nvPicPr>
            <p:cNvPr id="37" name="Grafik 3" descr="Ein Bild, das Elektronik, Schaltkreis enthält.&#10;&#10;Automatisch generierte Beschreibung">
              <a:extLst>
                <a:ext uri="{FF2B5EF4-FFF2-40B4-BE49-F238E27FC236}">
                  <a16:creationId xmlns:a16="http://schemas.microsoft.com/office/drawing/2014/main" id="{2B67F0E1-49AF-0C1B-80EB-2C3CC3F63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70000"/>
            </a:blip>
            <a:stretch>
              <a:fillRect/>
            </a:stretch>
          </p:blipFill>
          <p:spPr>
            <a:xfrm>
              <a:off x="5816571" y="3505440"/>
              <a:ext cx="1919493" cy="1919493"/>
            </a:xfrm>
            <a:prstGeom prst="rect">
              <a:avLst/>
            </a:prstGeom>
          </p:spPr>
        </p:pic>
        <p:sp>
          <p:nvSpPr>
            <p:cNvPr id="38" name="Rechteck 6">
              <a:extLst>
                <a:ext uri="{FF2B5EF4-FFF2-40B4-BE49-F238E27FC236}">
                  <a16:creationId xmlns:a16="http://schemas.microsoft.com/office/drawing/2014/main" id="{D6DB2F93-1665-67C5-ADFD-C723D43553AE}"/>
                </a:ext>
              </a:extLst>
            </p:cNvPr>
            <p:cNvSpPr/>
            <p:nvPr/>
          </p:nvSpPr>
          <p:spPr>
            <a:xfrm>
              <a:off x="5411581" y="5274274"/>
              <a:ext cx="1675081" cy="1158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" dirty="0">
                  <a:solidFill>
                    <a:schemeClr val="tx1">
                      <a:lumMod val="75000"/>
                    </a:schemeClr>
                  </a:solidFill>
                  <a:latin typeface="Akkurat Light Office" panose="02000503030000020004" pitchFamily="50" charset="0"/>
                </a:rPr>
                <a:t>Credit: Tobias Hell, https://numerical-analysis.uibk.ac.at/ </a:t>
              </a:r>
            </a:p>
            <a:p>
              <a:r>
                <a:rPr lang="en-US" sz="400" dirty="0">
                  <a:solidFill>
                    <a:schemeClr val="tx1">
                      <a:lumMod val="75000"/>
                    </a:schemeClr>
                  </a:solidFill>
                  <a:latin typeface="Akkurat Light Office" panose="02000503030000020004" pitchFamily="50" charset="0"/>
                </a:rPr>
                <a:t>images/User-Data/Tobias-Hell/StochastikHell.pdf</a:t>
              </a:r>
              <a:endParaRPr lang="en-US" sz="400" dirty="0">
                <a:solidFill>
                  <a:schemeClr val="tx1">
                    <a:lumMod val="75000"/>
                  </a:schemeClr>
                </a:solidFill>
              </a:endParaRPr>
            </a:p>
          </p:txBody>
        </p:sp>
      </p:grpSp>
      <p:grpSp>
        <p:nvGrpSpPr>
          <p:cNvPr id="33" name="Gruppieren 4">
            <a:extLst>
              <a:ext uri="{FF2B5EF4-FFF2-40B4-BE49-F238E27FC236}">
                <a16:creationId xmlns:a16="http://schemas.microsoft.com/office/drawing/2014/main" id="{32B96505-5FA7-DAFE-863C-D184DD4F2F86}"/>
              </a:ext>
            </a:extLst>
          </p:cNvPr>
          <p:cNvGrpSpPr/>
          <p:nvPr/>
        </p:nvGrpSpPr>
        <p:grpSpPr>
          <a:xfrm>
            <a:off x="428831" y="416020"/>
            <a:ext cx="4632620" cy="773196"/>
            <a:chOff x="428832" y="416020"/>
            <a:chExt cx="5787934" cy="773196"/>
          </a:xfrm>
        </p:grpSpPr>
        <p:sp>
          <p:nvSpPr>
            <p:cNvPr id="34" name="Textfeld 20">
              <a:extLst>
                <a:ext uri="{FF2B5EF4-FFF2-40B4-BE49-F238E27FC236}">
                  <a16:creationId xmlns:a16="http://schemas.microsoft.com/office/drawing/2014/main" id="{461C6B88-D512-080C-9720-C74600318A6E}"/>
                </a:ext>
              </a:extLst>
            </p:cNvPr>
            <p:cNvSpPr txBox="1"/>
            <p:nvPr/>
          </p:nvSpPr>
          <p:spPr>
            <a:xfrm>
              <a:off x="428832" y="803598"/>
              <a:ext cx="5728247" cy="385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b="1" dirty="0">
                  <a:solidFill>
                    <a:schemeClr val="bg1"/>
                  </a:solidFill>
                  <a:latin typeface="Akkurat Office" panose="02000503030000020004" pitchFamily="50" charset="0"/>
                </a:rPr>
                <a:t>Combining Maximum-Likelihood with Deep Learning</a:t>
              </a:r>
            </a:p>
          </p:txBody>
        </p:sp>
        <p:sp>
          <p:nvSpPr>
            <p:cNvPr id="35" name="Rechteck 87">
              <a:extLst>
                <a:ext uri="{FF2B5EF4-FFF2-40B4-BE49-F238E27FC236}">
                  <a16:creationId xmlns:a16="http://schemas.microsoft.com/office/drawing/2014/main" id="{B0547A6F-5A32-ECFE-4359-708CD5F8339D}"/>
                </a:ext>
              </a:extLst>
            </p:cNvPr>
            <p:cNvSpPr/>
            <p:nvPr/>
          </p:nvSpPr>
          <p:spPr>
            <a:xfrm>
              <a:off x="428832" y="416020"/>
              <a:ext cx="578793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kkurat Office" charset="0"/>
                </a:rPr>
                <a:t>Event-Generator</a:t>
              </a:r>
            </a:p>
          </p:txBody>
        </p:sp>
      </p:grpSp>
      <p:sp>
        <p:nvSpPr>
          <p:cNvPr id="40" name="Textfeld 1">
            <a:extLst>
              <a:ext uri="{FF2B5EF4-FFF2-40B4-BE49-F238E27FC236}">
                <a16:creationId xmlns:a16="http://schemas.microsoft.com/office/drawing/2014/main" id="{21B01F07-54DA-CA5B-BB2E-860B26C57B05}"/>
              </a:ext>
            </a:extLst>
          </p:cNvPr>
          <p:cNvSpPr txBox="1"/>
          <p:nvPr/>
        </p:nvSpPr>
        <p:spPr>
          <a:xfrm>
            <a:off x="324462" y="3608976"/>
            <a:ext cx="144748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00" dirty="0">
                <a:solidFill>
                  <a:schemeClr val="bg1">
                    <a:lumMod val="8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DOI: 10.22323/1.395.1065 </a:t>
            </a:r>
            <a:endParaRPr lang="en-US" sz="7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30" name="Textfeld 66">
            <a:extLst>
              <a:ext uri="{FF2B5EF4-FFF2-40B4-BE49-F238E27FC236}">
                <a16:creationId xmlns:a16="http://schemas.microsoft.com/office/drawing/2014/main" id="{F1010E64-8707-AC9D-28E3-B3894F5B5F07}"/>
              </a:ext>
            </a:extLst>
          </p:cNvPr>
          <p:cNvSpPr txBox="1"/>
          <p:nvPr/>
        </p:nvSpPr>
        <p:spPr>
          <a:xfrm>
            <a:off x="-52152" y="5545488"/>
            <a:ext cx="90744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tx2">
                    <a:lumMod val="75000"/>
                  </a:schemeClr>
                </a:solidFill>
                <a:latin typeface="Akkurat Light Office" panose="02000503030000020004" pitchFamily="50" charset="0"/>
              </a:rPr>
              <a:t>Mirco Hünnefeld</a:t>
            </a:r>
          </a:p>
        </p:txBody>
      </p:sp>
      <p:sp>
        <p:nvSpPr>
          <p:cNvPr id="531" name="TextBox 530">
            <a:extLst>
              <a:ext uri="{FF2B5EF4-FFF2-40B4-BE49-F238E27FC236}">
                <a16:creationId xmlns:a16="http://schemas.microsoft.com/office/drawing/2014/main" id="{E40CB6DF-8D7E-D0F5-2868-735807A721B6}"/>
              </a:ext>
            </a:extLst>
          </p:cNvPr>
          <p:cNvSpPr txBox="1"/>
          <p:nvPr/>
        </p:nvSpPr>
        <p:spPr>
          <a:xfrm>
            <a:off x="4919864" y="1991216"/>
            <a:ext cx="33043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kkurat Light Office" panose="02000503030000020004" pitchFamily="50" charset="0"/>
              </a:rPr>
              <a:t>Improved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kkurat Light Office" panose="02000503030000020004" pitchFamily="50" charset="0"/>
              </a:rPr>
              <a:t>Robust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kkurat Light Office" panose="02000503030000020004" pitchFamily="50" charset="0"/>
              </a:rPr>
              <a:t>Interpretable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kkurat Light Office" panose="02000503030000020004" pitchFamily="50" charset="0"/>
              </a:rPr>
              <a:t>Uncertainty quantification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kkurat Light Office" panose="02000503030000020004" pitchFamily="50" charset="0"/>
              </a:rPr>
              <a:t>Fast simulations</a:t>
            </a:r>
          </a:p>
        </p:txBody>
      </p:sp>
      <p:sp>
        <p:nvSpPr>
          <p:cNvPr id="533" name="TextBox 532">
            <a:extLst>
              <a:ext uri="{FF2B5EF4-FFF2-40B4-BE49-F238E27FC236}">
                <a16:creationId xmlns:a16="http://schemas.microsoft.com/office/drawing/2014/main" id="{FA2331A0-3840-E7E6-25BA-D8DB62D37052}"/>
              </a:ext>
            </a:extLst>
          </p:cNvPr>
          <p:cNvSpPr txBox="1"/>
          <p:nvPr/>
        </p:nvSpPr>
        <p:spPr>
          <a:xfrm>
            <a:off x="5326224" y="3160989"/>
            <a:ext cx="25733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kkurat Light Office" panose="02000503030000020004" pitchFamily="50" charset="0"/>
              </a:rPr>
              <a:t>Leverage domain knowledge</a:t>
            </a:r>
            <a:endParaRPr lang="en-US" sz="1400" dirty="0">
              <a:latin typeface="Akkurat Light Office" panose="02000503030000020004" pitchFamily="50" charset="0"/>
            </a:endParaRPr>
          </a:p>
        </p:txBody>
      </p:sp>
      <p:cxnSp>
        <p:nvCxnSpPr>
          <p:cNvPr id="535" name="Straight Arrow Connector 534">
            <a:extLst>
              <a:ext uri="{FF2B5EF4-FFF2-40B4-BE49-F238E27FC236}">
                <a16:creationId xmlns:a16="http://schemas.microsoft.com/office/drawing/2014/main" id="{D08DB7A7-3F01-97C2-70E6-4400FFFEED6B}"/>
              </a:ext>
            </a:extLst>
          </p:cNvPr>
          <p:cNvCxnSpPr>
            <a:endCxn id="533" idx="1"/>
          </p:cNvCxnSpPr>
          <p:nvPr/>
        </p:nvCxnSpPr>
        <p:spPr>
          <a:xfrm>
            <a:off x="5025178" y="3312475"/>
            <a:ext cx="301046" cy="2403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2" name="Grafik 75" descr="Ein Bild, das Diagramm, Design, Kunst enthält.&#10;&#10;Automatisch generierte Beschreibung">
            <a:extLst>
              <a:ext uri="{FF2B5EF4-FFF2-40B4-BE49-F238E27FC236}">
                <a16:creationId xmlns:a16="http://schemas.microsoft.com/office/drawing/2014/main" id="{E137DE50-D580-D31A-CCAC-E966E39D16FC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81000"/>
          </a:blip>
          <a:stretch>
            <a:fillRect/>
          </a:stretch>
        </p:blipFill>
        <p:spPr>
          <a:xfrm>
            <a:off x="389793" y="1415019"/>
            <a:ext cx="2714632" cy="224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39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4F8F4-F76A-827C-56A5-4E982C3BC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feld 20">
            <a:extLst>
              <a:ext uri="{FF2B5EF4-FFF2-40B4-BE49-F238E27FC236}">
                <a16:creationId xmlns:a16="http://schemas.microsoft.com/office/drawing/2014/main" id="{B7D5D8F1-2700-7D31-D295-E8B9B1357AA3}"/>
              </a:ext>
            </a:extLst>
          </p:cNvPr>
          <p:cNvSpPr txBox="1"/>
          <p:nvPr/>
        </p:nvSpPr>
        <p:spPr>
          <a:xfrm>
            <a:off x="486461" y="981812"/>
            <a:ext cx="4566802" cy="375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kkurat Office" panose="02000503030000020004" pitchFamily="50" charset="0"/>
              </a:rPr>
              <a:t>Importance of Domain Knowledge and Symmetries</a:t>
            </a:r>
          </a:p>
          <a:p>
            <a:pPr>
              <a:lnSpc>
                <a:spcPct val="150000"/>
              </a:lnSpc>
            </a:pPr>
            <a:endParaRPr lang="en-US" sz="600" dirty="0">
              <a:solidFill>
                <a:schemeClr val="bg1"/>
              </a:solidFill>
              <a:latin typeface="Akkurat Light Office" panose="02000503030000020004" pitchFamily="50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kkurat Office" panose="02000503030000020004" pitchFamily="50" charset="0"/>
              </a:rPr>
              <a:t>Event Reconstruction in </a:t>
            </a:r>
            <a:r>
              <a:rPr lang="en-US" sz="1400" dirty="0" err="1">
                <a:solidFill>
                  <a:schemeClr val="bg1"/>
                </a:solidFill>
                <a:latin typeface="Akkurat Office" panose="02000503030000020004" pitchFamily="50" charset="0"/>
              </a:rPr>
              <a:t>IceCube</a:t>
            </a:r>
            <a:endParaRPr lang="en-US" sz="1400" dirty="0">
              <a:solidFill>
                <a:schemeClr val="bg1"/>
              </a:solidFill>
              <a:latin typeface="Akkurat Office" panose="02000503030000020004" pitchFamily="50" charset="0"/>
            </a:endParaRPr>
          </a:p>
          <a:p>
            <a:pPr marL="742943" marR="0" lvl="1" indent="-285747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dirty="0">
                <a:solidFill>
                  <a:srgbClr val="FFFFFF"/>
                </a:solidFill>
                <a:latin typeface="Akkurat Light Office" panose="02000503030000020004" pitchFamily="50" charset="0"/>
              </a:rPr>
              <a:t>The </a:t>
            </a:r>
            <a:r>
              <a:rPr lang="en-US" sz="1100" dirty="0" err="1">
                <a:solidFill>
                  <a:srgbClr val="FFFFFF"/>
                </a:solidFill>
                <a:latin typeface="Akkurat Light Office" panose="02000503030000020004" pitchFamily="50" charset="0"/>
              </a:rPr>
              <a:t>IceCube</a:t>
            </a:r>
            <a:r>
              <a:rPr lang="en-US" sz="1100" dirty="0">
                <a:solidFill>
                  <a:srgbClr val="FFFFFF"/>
                </a:solidFill>
                <a:latin typeface="Akkurat Light Office" panose="02000503030000020004" pitchFamily="50" charset="0"/>
              </a:rPr>
              <a:t> Neutrino Observatory</a:t>
            </a:r>
          </a:p>
          <a:p>
            <a:pPr marL="742943" lvl="1" indent="-2857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FFFFFF"/>
                </a:solidFill>
                <a:latin typeface="Akkurat Light Office" panose="02000503030000020004" pitchFamily="50" charset="0"/>
              </a:rPr>
              <a:t>Data format and challenges</a:t>
            </a:r>
          </a:p>
          <a:p>
            <a:pPr marL="742943" lvl="1" indent="-2857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FFFFFF"/>
                </a:solidFill>
                <a:latin typeface="Akkurat Light Office" panose="02000503030000020004" pitchFamily="50" charset="0"/>
              </a:rPr>
              <a:t>Convolutional neural networks</a:t>
            </a:r>
            <a:endParaRPr lang="en-US" sz="1100" dirty="0">
              <a:solidFill>
                <a:schemeClr val="bg1"/>
              </a:solidFill>
              <a:latin typeface="Akkurat Light Office" panose="02000503030000020004" pitchFamily="50" charset="0"/>
            </a:endParaRPr>
          </a:p>
          <a:p>
            <a:pPr>
              <a:lnSpc>
                <a:spcPct val="150000"/>
              </a:lnSpc>
            </a:pPr>
            <a:endParaRPr lang="en-US" sz="600" dirty="0">
              <a:solidFill>
                <a:schemeClr val="bg1"/>
              </a:solidFill>
              <a:latin typeface="Akkurat Light Office" panose="02000503030000020004" pitchFamily="50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kkurat Office" panose="02000503030000020004" pitchFamily="50" charset="0"/>
              </a:rPr>
              <a:t>Combining Maximum-Likelihood with Deep Learning</a:t>
            </a:r>
          </a:p>
          <a:p>
            <a:pPr marL="742943" lvl="1" indent="-2857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Akkurat Light Office" panose="02000503030000020004" pitchFamily="50" charset="0"/>
              </a:rPr>
              <a:t>Maximum-Likelihood Estimation</a:t>
            </a:r>
          </a:p>
          <a:p>
            <a:pPr marL="742943" lvl="1" indent="-2857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Akkurat Light Office" panose="02000503030000020004" pitchFamily="50" charset="0"/>
              </a:rPr>
              <a:t>Exploiting available symmetries and domain knowledge</a:t>
            </a:r>
          </a:p>
          <a:p>
            <a:pPr marL="742943" lvl="1" indent="-2857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Akkurat Light Office" panose="02000503030000020004" pitchFamily="50" charset="0"/>
              </a:rPr>
              <a:t>Interpretability and Generalization</a:t>
            </a:r>
          </a:p>
          <a:p>
            <a:pPr>
              <a:lnSpc>
                <a:spcPct val="150000"/>
              </a:lnSpc>
            </a:pPr>
            <a:endParaRPr lang="en-US" sz="600" dirty="0">
              <a:solidFill>
                <a:schemeClr val="bg1"/>
              </a:solidFill>
              <a:latin typeface="Akkurat Light Office" panose="02000503030000020004" pitchFamily="50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kkurat Office" panose="02000503030000020004" pitchFamily="50" charset="0"/>
              </a:rPr>
              <a:t>Ongoing and future work</a:t>
            </a:r>
          </a:p>
          <a:p>
            <a:pPr>
              <a:lnSpc>
                <a:spcPct val="150000"/>
              </a:lnSpc>
            </a:pPr>
            <a:endParaRPr lang="en-US" sz="600" dirty="0">
              <a:solidFill>
                <a:schemeClr val="bg1"/>
              </a:solidFill>
              <a:latin typeface="Akkurat Office" panose="02000503030000020004" pitchFamily="50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kkurat Office" panose="02000503030000020004" pitchFamily="50" charset="0"/>
              </a:rPr>
              <a:t>Conclusions</a:t>
            </a:r>
          </a:p>
        </p:txBody>
      </p:sp>
      <p:sp>
        <p:nvSpPr>
          <p:cNvPr id="88" name="Rechteck 87">
            <a:extLst>
              <a:ext uri="{FF2B5EF4-FFF2-40B4-BE49-F238E27FC236}">
                <a16:creationId xmlns:a16="http://schemas.microsoft.com/office/drawing/2014/main" id="{01BE7600-37A5-CA90-58D3-7598154C3D35}"/>
              </a:ext>
            </a:extLst>
          </p:cNvPr>
          <p:cNvSpPr/>
          <p:nvPr/>
        </p:nvSpPr>
        <p:spPr>
          <a:xfrm>
            <a:off x="428831" y="416020"/>
            <a:ext cx="59100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kkurat Office" charset="0"/>
              </a:rPr>
              <a:t>Talk Outline</a:t>
            </a:r>
          </a:p>
        </p:txBody>
      </p:sp>
      <p:sp>
        <p:nvSpPr>
          <p:cNvPr id="38" name="Foliennummernplatzhalter 3">
            <a:extLst>
              <a:ext uri="{FF2B5EF4-FFF2-40B4-BE49-F238E27FC236}">
                <a16:creationId xmlns:a16="http://schemas.microsoft.com/office/drawing/2014/main" id="{2BE6FEE8-833B-8C6F-346F-2F95504F16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3FB4BF-9C30-A94B-8CCB-3BFBA1A832F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63" name="Fußzeilenplatzhalter 9">
            <a:extLst>
              <a:ext uri="{FF2B5EF4-FFF2-40B4-BE49-F238E27FC236}">
                <a16:creationId xmlns:a16="http://schemas.microsoft.com/office/drawing/2014/main" id="{AE87486A-66FE-2C74-1004-4C7DDED2392C}"/>
              </a:ext>
            </a:extLst>
          </p:cNvPr>
          <p:cNvSpPr txBox="1">
            <a:spLocks/>
          </p:cNvSpPr>
          <p:nvPr/>
        </p:nvSpPr>
        <p:spPr>
          <a:xfrm>
            <a:off x="522000" y="5305818"/>
            <a:ext cx="3086100" cy="3042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Akkurat Office Regular"/>
              </a:rPr>
              <a:t>Mirco Huennefeld</a:t>
            </a:r>
          </a:p>
        </p:txBody>
      </p:sp>
    </p:spTree>
    <p:extLst>
      <p:ext uri="{BB962C8B-B14F-4D97-AF65-F5344CB8AC3E}">
        <p14:creationId xmlns:p14="http://schemas.microsoft.com/office/powerpoint/2010/main" val="1854229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56D4B-F271-90CC-FD92-79D0A267D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0128C328-0D91-6E36-29FC-444087B2947C}"/>
              </a:ext>
            </a:extLst>
          </p:cNvPr>
          <p:cNvGrpSpPr/>
          <p:nvPr/>
        </p:nvGrpSpPr>
        <p:grpSpPr>
          <a:xfrm>
            <a:off x="1590065" y="165550"/>
            <a:ext cx="7496785" cy="5549450"/>
            <a:chOff x="5107613" y="3505440"/>
            <a:chExt cx="2628451" cy="1935027"/>
          </a:xfrm>
        </p:grpSpPr>
        <p:pic>
          <p:nvPicPr>
            <p:cNvPr id="4" name="Grafik 3" descr="Ein Bild, das Elektronik, Schaltkreis enthält.&#10;&#10;Automatisch generierte Beschreibung">
              <a:extLst>
                <a:ext uri="{FF2B5EF4-FFF2-40B4-BE49-F238E27FC236}">
                  <a16:creationId xmlns:a16="http://schemas.microsoft.com/office/drawing/2014/main" id="{DB44F9D7-A156-A059-BA78-DE669EC98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>
              <a:off x="5816571" y="3505440"/>
              <a:ext cx="1919493" cy="1919493"/>
            </a:xfrm>
            <a:prstGeom prst="rect">
              <a:avLst/>
            </a:prstGeom>
          </p:spPr>
        </p:pic>
        <p:sp>
          <p:nvSpPr>
            <p:cNvPr id="5" name="Rechteck 6">
              <a:extLst>
                <a:ext uri="{FF2B5EF4-FFF2-40B4-BE49-F238E27FC236}">
                  <a16:creationId xmlns:a16="http://schemas.microsoft.com/office/drawing/2014/main" id="{8751B703-159B-1DAB-FEB8-9CBBE566F988}"/>
                </a:ext>
              </a:extLst>
            </p:cNvPr>
            <p:cNvSpPr/>
            <p:nvPr/>
          </p:nvSpPr>
          <p:spPr>
            <a:xfrm>
              <a:off x="5107613" y="5324620"/>
              <a:ext cx="1675081" cy="1158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" dirty="0">
                  <a:solidFill>
                    <a:schemeClr val="tx1">
                      <a:lumMod val="75000"/>
                    </a:schemeClr>
                  </a:solidFill>
                  <a:latin typeface="Akkurat Light Office" panose="02000503030000020004" pitchFamily="50" charset="0"/>
                </a:rPr>
                <a:t>Credit: Tobias Hell, https://numerical-analysis.uibk.ac.at/ </a:t>
              </a:r>
            </a:p>
            <a:p>
              <a:r>
                <a:rPr lang="en-US" sz="400" dirty="0">
                  <a:solidFill>
                    <a:schemeClr val="tx1">
                      <a:lumMod val="75000"/>
                    </a:schemeClr>
                  </a:solidFill>
                  <a:latin typeface="Akkurat Light Office" panose="02000503030000020004" pitchFamily="50" charset="0"/>
                </a:rPr>
                <a:t>images/User-Data/Tobias-Hell/StochastikHell.pdf</a:t>
              </a:r>
              <a:endParaRPr lang="en-US" sz="400" dirty="0">
                <a:solidFill>
                  <a:schemeClr val="tx1">
                    <a:lumMod val="75000"/>
                  </a:schemeClr>
                </a:solidFill>
              </a:endParaRPr>
            </a:p>
          </p:txBody>
        </p:sp>
      </p:grpSp>
      <p:sp>
        <p:nvSpPr>
          <p:cNvPr id="21" name="Textfeld 20">
            <a:extLst>
              <a:ext uri="{FF2B5EF4-FFF2-40B4-BE49-F238E27FC236}">
                <a16:creationId xmlns:a16="http://schemas.microsoft.com/office/drawing/2014/main" id="{697CE3A2-EDF2-BA73-6796-0F995380B8CA}"/>
              </a:ext>
            </a:extLst>
          </p:cNvPr>
          <p:cNvSpPr txBox="1"/>
          <p:nvPr/>
        </p:nvSpPr>
        <p:spPr>
          <a:xfrm>
            <a:off x="486461" y="981812"/>
            <a:ext cx="4566802" cy="375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kkurat Office" panose="02000503030000020004" pitchFamily="50" charset="0"/>
              </a:rPr>
              <a:t>Importance of Domain Knowledge and Symmetries</a:t>
            </a:r>
          </a:p>
          <a:p>
            <a:pPr>
              <a:lnSpc>
                <a:spcPct val="150000"/>
              </a:lnSpc>
            </a:pPr>
            <a:endParaRPr lang="en-US" sz="600" dirty="0">
              <a:solidFill>
                <a:schemeClr val="bg1"/>
              </a:solidFill>
              <a:latin typeface="Akkurat Light Office" panose="02000503030000020004" pitchFamily="50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kkurat Office" panose="02000503030000020004" pitchFamily="50" charset="0"/>
              </a:rPr>
              <a:t>Event Reconstruction in </a:t>
            </a:r>
            <a:r>
              <a:rPr lang="en-US" sz="1400" dirty="0" err="1">
                <a:solidFill>
                  <a:schemeClr val="bg1"/>
                </a:solidFill>
                <a:latin typeface="Akkurat Office" panose="02000503030000020004" pitchFamily="50" charset="0"/>
              </a:rPr>
              <a:t>IceCube</a:t>
            </a:r>
            <a:endParaRPr lang="en-US" sz="1400" dirty="0">
              <a:solidFill>
                <a:schemeClr val="bg1"/>
              </a:solidFill>
              <a:latin typeface="Akkurat Office" panose="02000503030000020004" pitchFamily="50" charset="0"/>
            </a:endParaRPr>
          </a:p>
          <a:p>
            <a:pPr marL="742943" marR="0" lvl="1" indent="-285747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dirty="0">
                <a:solidFill>
                  <a:srgbClr val="FFFFFF"/>
                </a:solidFill>
                <a:latin typeface="Akkurat Light Office" panose="02000503030000020004" pitchFamily="50" charset="0"/>
              </a:rPr>
              <a:t>The </a:t>
            </a:r>
            <a:r>
              <a:rPr lang="en-US" sz="1100" dirty="0" err="1">
                <a:solidFill>
                  <a:srgbClr val="FFFFFF"/>
                </a:solidFill>
                <a:latin typeface="Akkurat Light Office" panose="02000503030000020004" pitchFamily="50" charset="0"/>
              </a:rPr>
              <a:t>IceCube</a:t>
            </a:r>
            <a:r>
              <a:rPr lang="en-US" sz="1100" dirty="0">
                <a:solidFill>
                  <a:srgbClr val="FFFFFF"/>
                </a:solidFill>
                <a:latin typeface="Akkurat Light Office" panose="02000503030000020004" pitchFamily="50" charset="0"/>
              </a:rPr>
              <a:t> Neutrino Observatory</a:t>
            </a:r>
          </a:p>
          <a:p>
            <a:pPr marL="742943" lvl="1" indent="-2857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FFFFFF"/>
                </a:solidFill>
                <a:latin typeface="Akkurat Light Office" panose="02000503030000020004" pitchFamily="50" charset="0"/>
              </a:rPr>
              <a:t>Data format and challenges</a:t>
            </a:r>
          </a:p>
          <a:p>
            <a:pPr marL="742943" lvl="1" indent="-2857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FFFFFF"/>
                </a:solidFill>
                <a:latin typeface="Akkurat Light Office" panose="02000503030000020004" pitchFamily="50" charset="0"/>
              </a:rPr>
              <a:t>Convolutional neural networks</a:t>
            </a:r>
            <a:endParaRPr lang="en-US" sz="1100" dirty="0">
              <a:solidFill>
                <a:schemeClr val="bg1"/>
              </a:solidFill>
              <a:latin typeface="Akkurat Light Office" panose="02000503030000020004" pitchFamily="50" charset="0"/>
            </a:endParaRPr>
          </a:p>
          <a:p>
            <a:pPr>
              <a:lnSpc>
                <a:spcPct val="150000"/>
              </a:lnSpc>
            </a:pPr>
            <a:endParaRPr lang="en-US" sz="600" dirty="0">
              <a:solidFill>
                <a:schemeClr val="bg1"/>
              </a:solidFill>
              <a:latin typeface="Akkurat Light Office" panose="02000503030000020004" pitchFamily="50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kkurat Office" panose="02000503030000020004" pitchFamily="50" charset="0"/>
              </a:rPr>
              <a:t>Combining Maximum-Likelihood with Deep Learning</a:t>
            </a:r>
          </a:p>
          <a:p>
            <a:pPr marL="742943" lvl="1" indent="-2857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Akkurat Light Office" panose="02000503030000020004" pitchFamily="50" charset="0"/>
              </a:rPr>
              <a:t>Maximum-Likelihood Estimation</a:t>
            </a:r>
          </a:p>
          <a:p>
            <a:pPr marL="742943" lvl="1" indent="-2857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Akkurat Light Office" panose="02000503030000020004" pitchFamily="50" charset="0"/>
              </a:rPr>
              <a:t>Exploiting available symmetries and domain knowledge</a:t>
            </a:r>
          </a:p>
          <a:p>
            <a:pPr marL="742943" lvl="1" indent="-2857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Akkurat Light Office" panose="02000503030000020004" pitchFamily="50" charset="0"/>
              </a:rPr>
              <a:t>Interpretability and Generalization</a:t>
            </a:r>
          </a:p>
          <a:p>
            <a:pPr>
              <a:lnSpc>
                <a:spcPct val="150000"/>
              </a:lnSpc>
            </a:pPr>
            <a:endParaRPr lang="en-US" sz="600" dirty="0">
              <a:solidFill>
                <a:schemeClr val="bg1"/>
              </a:solidFill>
              <a:latin typeface="Akkurat Light Office" panose="02000503030000020004" pitchFamily="50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kkurat Office" panose="02000503030000020004" pitchFamily="50" charset="0"/>
              </a:rPr>
              <a:t>Ongoing and future work</a:t>
            </a:r>
          </a:p>
          <a:p>
            <a:pPr>
              <a:lnSpc>
                <a:spcPct val="150000"/>
              </a:lnSpc>
            </a:pPr>
            <a:endParaRPr lang="en-US" sz="600" dirty="0">
              <a:solidFill>
                <a:schemeClr val="bg1"/>
              </a:solidFill>
              <a:latin typeface="Akkurat Office" panose="02000503030000020004" pitchFamily="50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kkurat Office" panose="02000503030000020004" pitchFamily="50" charset="0"/>
              </a:rPr>
              <a:t>Conclusions</a:t>
            </a:r>
          </a:p>
        </p:txBody>
      </p:sp>
      <p:sp>
        <p:nvSpPr>
          <p:cNvPr id="88" name="Rechteck 87">
            <a:extLst>
              <a:ext uri="{FF2B5EF4-FFF2-40B4-BE49-F238E27FC236}">
                <a16:creationId xmlns:a16="http://schemas.microsoft.com/office/drawing/2014/main" id="{0CF1CCDD-C5E2-1810-C9D6-1EE3CF51A489}"/>
              </a:ext>
            </a:extLst>
          </p:cNvPr>
          <p:cNvSpPr/>
          <p:nvPr/>
        </p:nvSpPr>
        <p:spPr>
          <a:xfrm>
            <a:off x="428831" y="416020"/>
            <a:ext cx="59100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kkurat Office" charset="0"/>
              </a:rPr>
              <a:t>Talk Outline</a:t>
            </a:r>
          </a:p>
        </p:txBody>
      </p:sp>
      <p:sp>
        <p:nvSpPr>
          <p:cNvPr id="38" name="Foliennummernplatzhalter 3">
            <a:extLst>
              <a:ext uri="{FF2B5EF4-FFF2-40B4-BE49-F238E27FC236}">
                <a16:creationId xmlns:a16="http://schemas.microsoft.com/office/drawing/2014/main" id="{20E1A16A-34AF-04F1-C57D-D7CD2A1A8C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3FB4BF-9C30-A94B-8CCB-3BFBA1A832F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63" name="Fußzeilenplatzhalter 9">
            <a:extLst>
              <a:ext uri="{FF2B5EF4-FFF2-40B4-BE49-F238E27FC236}">
                <a16:creationId xmlns:a16="http://schemas.microsoft.com/office/drawing/2014/main" id="{CB6DB974-2CBF-4603-FCE9-85613DA4C8B3}"/>
              </a:ext>
            </a:extLst>
          </p:cNvPr>
          <p:cNvSpPr txBox="1">
            <a:spLocks/>
          </p:cNvSpPr>
          <p:nvPr/>
        </p:nvSpPr>
        <p:spPr>
          <a:xfrm>
            <a:off x="522000" y="5305818"/>
            <a:ext cx="3086100" cy="3042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Akkurat Office Regular"/>
              </a:rPr>
              <a:t>Mirco Huennefeld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2213F3A-C7D8-D359-C0AD-F7E8CAA37F38}"/>
              </a:ext>
            </a:extLst>
          </p:cNvPr>
          <p:cNvSpPr/>
          <p:nvPr/>
        </p:nvSpPr>
        <p:spPr>
          <a:xfrm>
            <a:off x="486460" y="1050416"/>
            <a:ext cx="4566802" cy="309046"/>
          </a:xfrm>
          <a:prstGeom prst="rect">
            <a:avLst/>
          </a:prstGeom>
          <a:solidFill>
            <a:schemeClr val="bg2">
              <a:alpha val="11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654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BEA08-AB8D-1FF1-5EE9-929141099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hteck 87">
            <a:extLst>
              <a:ext uri="{FF2B5EF4-FFF2-40B4-BE49-F238E27FC236}">
                <a16:creationId xmlns:a16="http://schemas.microsoft.com/office/drawing/2014/main" id="{33EF46A0-0491-3A01-25BB-0E66EA684996}"/>
              </a:ext>
            </a:extLst>
          </p:cNvPr>
          <p:cNvSpPr/>
          <p:nvPr/>
        </p:nvSpPr>
        <p:spPr>
          <a:xfrm>
            <a:off x="428830" y="298538"/>
            <a:ext cx="59100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kkurat Office" charset="0"/>
              </a:rPr>
              <a:t>Deep Learning (DL) in a Nutshell</a:t>
            </a:r>
          </a:p>
        </p:txBody>
      </p:sp>
      <p:sp>
        <p:nvSpPr>
          <p:cNvPr id="38" name="Foliennummernplatzhalter 3">
            <a:extLst>
              <a:ext uri="{FF2B5EF4-FFF2-40B4-BE49-F238E27FC236}">
                <a16:creationId xmlns:a16="http://schemas.microsoft.com/office/drawing/2014/main" id="{10DF81E1-435C-CEDC-CAF9-8AC39DA854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3FB4BF-9C30-A94B-8CCB-3BFBA1A832FD}" type="slidenum">
              <a:rPr lang="en-US" smtClean="0"/>
              <a:pPr/>
              <a:t>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BA27A741-0CC4-C200-5A05-7FBF3E6AA4F6}"/>
                  </a:ext>
                </a:extLst>
              </p:cNvPr>
              <p:cNvSpPr txBox="1"/>
              <p:nvPr/>
            </p:nvSpPr>
            <p:spPr>
              <a:xfrm>
                <a:off x="1449413" y="2103821"/>
                <a:ext cx="1440817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de-DE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de-DE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de-DE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de-DE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430CB254-0B33-4899-AF0B-A3133D5EE6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9413" y="2103821"/>
                <a:ext cx="1440817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7D0A2603-EB99-7713-8FA7-AD3C588C23F7}"/>
                  </a:ext>
                </a:extLst>
              </p:cNvPr>
              <p:cNvSpPr txBox="1"/>
              <p:nvPr/>
            </p:nvSpPr>
            <p:spPr>
              <a:xfrm>
                <a:off x="910892" y="2972641"/>
                <a:ext cx="900384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  <a:latin typeface="Akkurat Office" panose="02000503030000020004" pitchFamily="50" charset="0"/>
                  </a:rPr>
                  <a:t>Input </a:t>
                </a:r>
                <a14:m>
                  <m:oMath xmlns:m="http://schemas.openxmlformats.org/officeDocument/2006/math">
                    <m:r>
                      <a:rPr lang="de-DE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34AD187C-45D1-C4EB-792B-A321306F42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892" y="2972641"/>
                <a:ext cx="900384" cy="338554"/>
              </a:xfrm>
              <a:prstGeom prst="rect">
                <a:avLst/>
              </a:prstGeom>
              <a:blipFill>
                <a:blip r:embed="rId4"/>
                <a:stretch>
                  <a:fillRect l="-3378" t="-3636" b="-2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2C06393C-673D-4ED7-C962-63E75100FA90}"/>
                  </a:ext>
                </a:extLst>
              </p:cNvPr>
              <p:cNvSpPr txBox="1"/>
              <p:nvPr/>
            </p:nvSpPr>
            <p:spPr>
              <a:xfrm>
                <a:off x="2371341" y="2956660"/>
                <a:ext cx="1235907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  <a:latin typeface="Akkurat Office" panose="02000503030000020004" pitchFamily="50" charset="0"/>
                  </a:rPr>
                  <a:t>Output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O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AFA932E7-E9AF-1C7B-4104-BC6AAB0D77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1341" y="2956660"/>
                <a:ext cx="1235907" cy="338554"/>
              </a:xfrm>
              <a:prstGeom prst="rect">
                <a:avLst/>
              </a:prstGeom>
              <a:blipFill>
                <a:blip r:embed="rId5"/>
                <a:stretch>
                  <a:fillRect l="-2463" t="-3571" b="-23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74DB4FB6-D901-7835-EC0C-E4EE4489FC1A}"/>
                  </a:ext>
                </a:extLst>
              </p:cNvPr>
              <p:cNvSpPr txBox="1"/>
              <p:nvPr/>
            </p:nvSpPr>
            <p:spPr>
              <a:xfrm>
                <a:off x="920851" y="3572945"/>
                <a:ext cx="900384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e-DE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2A128D4A-0F0C-B0DE-1F50-3FEC6D58D4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851" y="3572945"/>
                <a:ext cx="900384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4" name="Textfeld 263">
                <a:extLst>
                  <a:ext uri="{FF2B5EF4-FFF2-40B4-BE49-F238E27FC236}">
                    <a16:creationId xmlns:a16="http://schemas.microsoft.com/office/drawing/2014/main" id="{A1B6DAA6-5CE4-A4C7-7E69-479F868E033D}"/>
                  </a:ext>
                </a:extLst>
              </p:cNvPr>
              <p:cNvSpPr txBox="1"/>
              <p:nvPr/>
            </p:nvSpPr>
            <p:spPr>
              <a:xfrm>
                <a:off x="2177048" y="3554664"/>
                <a:ext cx="900384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de-DE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=12</m:t>
                      </m:r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4" name="Textfeld 263">
                <a:extLst>
                  <a:ext uri="{FF2B5EF4-FFF2-40B4-BE49-F238E27FC236}">
                    <a16:creationId xmlns:a16="http://schemas.microsoft.com/office/drawing/2014/main" id="{1E1B7A47-0FB5-F125-E733-DCD555FB06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7048" y="3554664"/>
                <a:ext cx="900384" cy="338554"/>
              </a:xfrm>
              <a:prstGeom prst="rect">
                <a:avLst/>
              </a:prstGeom>
              <a:blipFill>
                <a:blip r:embed="rId7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2" name="Gruppieren 291">
            <a:extLst>
              <a:ext uri="{FF2B5EF4-FFF2-40B4-BE49-F238E27FC236}">
                <a16:creationId xmlns:a16="http://schemas.microsoft.com/office/drawing/2014/main" id="{8E99E722-20CC-FC86-CA84-6442AFCD47A1}"/>
              </a:ext>
            </a:extLst>
          </p:cNvPr>
          <p:cNvGrpSpPr/>
          <p:nvPr/>
        </p:nvGrpSpPr>
        <p:grpSpPr>
          <a:xfrm>
            <a:off x="3188445" y="3360742"/>
            <a:ext cx="2098932" cy="1037365"/>
            <a:chOff x="4719968" y="1591726"/>
            <a:chExt cx="2258963" cy="1116458"/>
          </a:xfrm>
        </p:grpSpPr>
        <p:grpSp>
          <p:nvGrpSpPr>
            <p:cNvPr id="265" name="Gruppieren 264">
              <a:extLst>
                <a:ext uri="{FF2B5EF4-FFF2-40B4-BE49-F238E27FC236}">
                  <a16:creationId xmlns:a16="http://schemas.microsoft.com/office/drawing/2014/main" id="{4803162E-711F-C3DD-1C1A-E8A285F9E4B2}"/>
                </a:ext>
              </a:extLst>
            </p:cNvPr>
            <p:cNvGrpSpPr/>
            <p:nvPr/>
          </p:nvGrpSpPr>
          <p:grpSpPr>
            <a:xfrm>
              <a:off x="4719968" y="1591726"/>
              <a:ext cx="2258963" cy="1116458"/>
              <a:chOff x="7560617" y="2355655"/>
              <a:chExt cx="1063723" cy="525729"/>
            </a:xfrm>
          </p:grpSpPr>
          <p:cxnSp>
            <p:nvCxnSpPr>
              <p:cNvPr id="273" name="Gerade Verbindung mit Pfeil 272">
                <a:extLst>
                  <a:ext uri="{FF2B5EF4-FFF2-40B4-BE49-F238E27FC236}">
                    <a16:creationId xmlns:a16="http://schemas.microsoft.com/office/drawing/2014/main" id="{421DD55D-7820-ED5F-7704-6536A00C974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79503" y="2355655"/>
                <a:ext cx="0" cy="405761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Gerader Verbinder 273">
                <a:extLst>
                  <a:ext uri="{FF2B5EF4-FFF2-40B4-BE49-F238E27FC236}">
                    <a16:creationId xmlns:a16="http://schemas.microsoft.com/office/drawing/2014/main" id="{1755CFAC-8629-7474-403E-D9189D97F3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79503" y="2761415"/>
                <a:ext cx="944837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5" name="Textfeld 274">
                    <a:extLst>
                      <a:ext uri="{FF2B5EF4-FFF2-40B4-BE49-F238E27FC236}">
                        <a16:creationId xmlns:a16="http://schemas.microsoft.com/office/drawing/2014/main" id="{4D945ECD-A488-6141-56E4-ADD1BE73EB5B}"/>
                      </a:ext>
                    </a:extLst>
                  </p:cNvPr>
                  <p:cNvSpPr txBox="1"/>
                  <p:nvPr/>
                </p:nvSpPr>
                <p:spPr>
                  <a:xfrm>
                    <a:off x="7560617" y="2505903"/>
                    <a:ext cx="92095" cy="13043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oMath>
                      </m:oMathPara>
                    </a14:m>
                    <a:endParaRPr lang="en-US" sz="12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75" name="Textfeld 274">
                    <a:extLst>
                      <a:ext uri="{FF2B5EF4-FFF2-40B4-BE49-F238E27FC236}">
                        <a16:creationId xmlns:a16="http://schemas.microsoft.com/office/drawing/2014/main" id="{BF95FBB7-5DA6-FC1D-6AFA-9BBC3DE2B86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60617" y="2505903"/>
                    <a:ext cx="92095" cy="130436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r="-1515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6" name="Textfeld 275">
                    <a:extLst>
                      <a:ext uri="{FF2B5EF4-FFF2-40B4-BE49-F238E27FC236}">
                        <a16:creationId xmlns:a16="http://schemas.microsoft.com/office/drawing/2014/main" id="{34E01A18-7EC4-CE1D-0D31-3179E3D78EF8}"/>
                      </a:ext>
                    </a:extLst>
                  </p:cNvPr>
                  <p:cNvSpPr txBox="1"/>
                  <p:nvPr/>
                </p:nvSpPr>
                <p:spPr>
                  <a:xfrm>
                    <a:off x="8056468" y="2750948"/>
                    <a:ext cx="150775" cy="13043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US" sz="12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76" name="Textfeld 275">
                    <a:extLst>
                      <a:ext uri="{FF2B5EF4-FFF2-40B4-BE49-F238E27FC236}">
                        <a16:creationId xmlns:a16="http://schemas.microsoft.com/office/drawing/2014/main" id="{7D942EB9-DEBA-1B4C-E938-EC2B4234E4B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56468" y="2750948"/>
                    <a:ext cx="150775" cy="130436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78" name="Freihandform: Form 277">
              <a:extLst>
                <a:ext uri="{FF2B5EF4-FFF2-40B4-BE49-F238E27FC236}">
                  <a16:creationId xmlns:a16="http://schemas.microsoft.com/office/drawing/2014/main" id="{30BF732C-2973-0EE1-39F3-6F4D4C46D5AA}"/>
                </a:ext>
              </a:extLst>
            </p:cNvPr>
            <p:cNvSpPr/>
            <p:nvPr/>
          </p:nvSpPr>
          <p:spPr>
            <a:xfrm>
              <a:off x="5282087" y="1794913"/>
              <a:ext cx="1369822" cy="579958"/>
            </a:xfrm>
            <a:custGeom>
              <a:avLst/>
              <a:gdLst>
                <a:gd name="connsiteX0" fmla="*/ 0 w 1369822"/>
                <a:gd name="connsiteY0" fmla="*/ 10674 h 579958"/>
                <a:gd name="connsiteX1" fmla="*/ 597741 w 1369822"/>
                <a:gd name="connsiteY1" fmla="*/ 579950 h 579958"/>
                <a:gd name="connsiteX2" fmla="*/ 1369822 w 1369822"/>
                <a:gd name="connsiteY2" fmla="*/ 0 h 57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69822" h="579958">
                  <a:moveTo>
                    <a:pt x="0" y="10674"/>
                  </a:moveTo>
                  <a:cubicBezTo>
                    <a:pt x="184718" y="296201"/>
                    <a:pt x="369437" y="581729"/>
                    <a:pt x="597741" y="579950"/>
                  </a:cubicBezTo>
                  <a:cubicBezTo>
                    <a:pt x="826045" y="578171"/>
                    <a:pt x="1097933" y="289085"/>
                    <a:pt x="1369822" y="0"/>
                  </a:cubicBezTo>
                </a:path>
              </a:pathLst>
            </a:cu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3" name="Gerader Verbinder 282">
              <a:extLst>
                <a:ext uri="{FF2B5EF4-FFF2-40B4-BE49-F238E27FC236}">
                  <a16:creationId xmlns:a16="http://schemas.microsoft.com/office/drawing/2014/main" id="{760EBC4F-7608-070F-175D-8F34E3685B09}"/>
                </a:ext>
              </a:extLst>
            </p:cNvPr>
            <p:cNvCxnSpPr/>
            <p:nvPr/>
          </p:nvCxnSpPr>
          <p:spPr>
            <a:xfrm flipV="1">
              <a:off x="5397451" y="1960445"/>
              <a:ext cx="0" cy="492970"/>
            </a:xfrm>
            <a:prstGeom prst="line">
              <a:avLst/>
            </a:prstGeom>
            <a:ln w="635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Gerader Verbinder 289">
              <a:extLst>
                <a:ext uri="{FF2B5EF4-FFF2-40B4-BE49-F238E27FC236}">
                  <a16:creationId xmlns:a16="http://schemas.microsoft.com/office/drawing/2014/main" id="{D3EB6544-410B-8587-0871-E6C6DF2C9A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72439" y="1960445"/>
              <a:ext cx="425012" cy="0"/>
            </a:xfrm>
            <a:prstGeom prst="line">
              <a:avLst/>
            </a:prstGeom>
            <a:ln w="635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6" name="Grafik 305">
            <a:extLst>
              <a:ext uri="{FF2B5EF4-FFF2-40B4-BE49-F238E27FC236}">
                <a16:creationId xmlns:a16="http://schemas.microsoft.com/office/drawing/2014/main" id="{D9459D55-8B42-8783-D0B6-00B81DF1BF0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3431" y="4395272"/>
            <a:ext cx="482510" cy="482510"/>
          </a:xfrm>
          <a:prstGeom prst="rect">
            <a:avLst/>
          </a:prstGeom>
        </p:spPr>
      </p:pic>
      <p:pic>
        <p:nvPicPr>
          <p:cNvPr id="307" name="Grafik 306">
            <a:extLst>
              <a:ext uri="{FF2B5EF4-FFF2-40B4-BE49-F238E27FC236}">
                <a16:creationId xmlns:a16="http://schemas.microsoft.com/office/drawing/2014/main" id="{B80CB881-2E84-D764-63E9-E42FD5049B7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03173" y="4364526"/>
            <a:ext cx="514681" cy="480062"/>
          </a:xfrm>
          <a:prstGeom prst="rect">
            <a:avLst/>
          </a:prstGeom>
        </p:spPr>
      </p:pic>
      <p:sp>
        <p:nvSpPr>
          <p:cNvPr id="308" name="Textfeld 307">
            <a:extLst>
              <a:ext uri="{FF2B5EF4-FFF2-40B4-BE49-F238E27FC236}">
                <a16:creationId xmlns:a16="http://schemas.microsoft.com/office/drawing/2014/main" id="{5522E765-A3B2-F8FD-8F4D-F3D417336C47}"/>
              </a:ext>
            </a:extLst>
          </p:cNvPr>
          <p:cNvSpPr txBox="1"/>
          <p:nvPr/>
        </p:nvSpPr>
        <p:spPr>
          <a:xfrm>
            <a:off x="855941" y="4387191"/>
            <a:ext cx="128198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/>
                </a:solidFill>
                <a:latin typeface="Akkurat Office" panose="02000503030000020004" pitchFamily="50" charset="0"/>
              </a:rPr>
              <a:t>Can </a:t>
            </a:r>
            <a:r>
              <a:rPr lang="de-DE" sz="1000" dirty="0" err="1">
                <a:solidFill>
                  <a:schemeClr val="bg1"/>
                </a:solidFill>
                <a:latin typeface="Akkurat Office" panose="02000503030000020004" pitchFamily="50" charset="0"/>
              </a:rPr>
              <a:t>you</a:t>
            </a:r>
            <a:r>
              <a:rPr lang="de-DE" sz="1000" dirty="0">
                <a:solidFill>
                  <a:schemeClr val="bg1"/>
                </a:solidFill>
                <a:latin typeface="Akkurat Office" panose="02000503030000020004" pitchFamily="50" charset="0"/>
              </a:rPr>
              <a:t> </a:t>
            </a:r>
            <a:r>
              <a:rPr lang="de-DE" sz="1000" dirty="0" err="1">
                <a:solidFill>
                  <a:schemeClr val="bg1"/>
                </a:solidFill>
                <a:latin typeface="Akkurat Office" panose="02000503030000020004" pitchFamily="50" charset="0"/>
              </a:rPr>
              <a:t>explain</a:t>
            </a:r>
            <a:r>
              <a:rPr lang="de-DE" sz="1000" dirty="0">
                <a:solidFill>
                  <a:schemeClr val="bg1"/>
                </a:solidFill>
                <a:latin typeface="Akkurat Office" panose="02000503030000020004" pitchFamily="50" charset="0"/>
              </a:rPr>
              <a:t> </a:t>
            </a:r>
            <a:r>
              <a:rPr lang="de-DE" sz="1000" dirty="0" err="1">
                <a:solidFill>
                  <a:schemeClr val="bg1"/>
                </a:solidFill>
                <a:latin typeface="Akkurat Office" panose="02000503030000020004" pitchFamily="50" charset="0"/>
              </a:rPr>
              <a:t>deep</a:t>
            </a:r>
            <a:r>
              <a:rPr lang="de-DE" sz="1000" dirty="0">
                <a:solidFill>
                  <a:schemeClr val="bg1"/>
                </a:solidFill>
                <a:latin typeface="Akkurat Office" panose="02000503030000020004" pitchFamily="50" charset="0"/>
              </a:rPr>
              <a:t> </a:t>
            </a:r>
            <a:r>
              <a:rPr lang="de-DE" sz="1000" dirty="0" err="1">
                <a:solidFill>
                  <a:schemeClr val="bg1"/>
                </a:solidFill>
                <a:latin typeface="Akkurat Office" panose="02000503030000020004" pitchFamily="50" charset="0"/>
              </a:rPr>
              <a:t>learning</a:t>
            </a:r>
            <a:r>
              <a:rPr lang="de-DE" sz="1000" dirty="0">
                <a:solidFill>
                  <a:schemeClr val="bg1"/>
                </a:solidFill>
                <a:latin typeface="Akkurat Office" panose="02000503030000020004" pitchFamily="50" charset="0"/>
              </a:rPr>
              <a:t> in </a:t>
            </a:r>
            <a:r>
              <a:rPr lang="de-DE" sz="1000" dirty="0" err="1">
                <a:solidFill>
                  <a:schemeClr val="bg1"/>
                </a:solidFill>
                <a:latin typeface="Akkurat Office" panose="02000503030000020004" pitchFamily="50" charset="0"/>
              </a:rPr>
              <a:t>one</a:t>
            </a:r>
            <a:r>
              <a:rPr lang="de-DE" sz="1000" dirty="0">
                <a:solidFill>
                  <a:schemeClr val="bg1"/>
                </a:solidFill>
                <a:latin typeface="Akkurat Office" panose="02000503030000020004" pitchFamily="50" charset="0"/>
              </a:rPr>
              <a:t> </a:t>
            </a:r>
            <a:r>
              <a:rPr lang="de-DE" sz="1000" dirty="0" err="1">
                <a:solidFill>
                  <a:schemeClr val="bg1"/>
                </a:solidFill>
                <a:latin typeface="Akkurat Office" panose="02000503030000020004" pitchFamily="50" charset="0"/>
              </a:rPr>
              <a:t>sentence</a:t>
            </a:r>
            <a:r>
              <a:rPr lang="de-DE" sz="1000" dirty="0">
                <a:solidFill>
                  <a:schemeClr val="bg1"/>
                </a:solidFill>
                <a:latin typeface="Akkurat Office" panose="02000503030000020004" pitchFamily="50" charset="0"/>
              </a:rPr>
              <a:t>?</a:t>
            </a:r>
            <a:endParaRPr lang="en-US" sz="1000" dirty="0"/>
          </a:p>
        </p:txBody>
      </p:sp>
      <p:sp>
        <p:nvSpPr>
          <p:cNvPr id="309" name="Textfeld 308">
            <a:extLst>
              <a:ext uri="{FF2B5EF4-FFF2-40B4-BE49-F238E27FC236}">
                <a16:creationId xmlns:a16="http://schemas.microsoft.com/office/drawing/2014/main" id="{845161BD-EA59-3E35-18FE-3367B250F5CF}"/>
              </a:ext>
            </a:extLst>
          </p:cNvPr>
          <p:cNvSpPr txBox="1"/>
          <p:nvPr/>
        </p:nvSpPr>
        <p:spPr>
          <a:xfrm>
            <a:off x="2607537" y="4361236"/>
            <a:ext cx="235516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kkurat Office" panose="02000503030000020004" pitchFamily="50" charset="0"/>
              </a:rPr>
              <a:t>Deep learning is a subset of machine learning that uses artificial neural networks to model and understand complex patterns and relationships in data.</a:t>
            </a:r>
            <a:endParaRPr lang="en-US" sz="1000" dirty="0"/>
          </a:p>
        </p:txBody>
      </p:sp>
      <p:cxnSp>
        <p:nvCxnSpPr>
          <p:cNvPr id="311" name="Gerader Verbinder 310">
            <a:extLst>
              <a:ext uri="{FF2B5EF4-FFF2-40B4-BE49-F238E27FC236}">
                <a16:creationId xmlns:a16="http://schemas.microsoft.com/office/drawing/2014/main" id="{C54E47B6-44F5-EDFA-84A1-13344E8D74D4}"/>
              </a:ext>
            </a:extLst>
          </p:cNvPr>
          <p:cNvCxnSpPr>
            <a:cxnSpLocks/>
          </p:cNvCxnSpPr>
          <p:nvPr/>
        </p:nvCxnSpPr>
        <p:spPr>
          <a:xfrm>
            <a:off x="466205" y="3274508"/>
            <a:ext cx="42590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Gerader Verbinder 312">
            <a:extLst>
              <a:ext uri="{FF2B5EF4-FFF2-40B4-BE49-F238E27FC236}">
                <a16:creationId xmlns:a16="http://schemas.microsoft.com/office/drawing/2014/main" id="{FF9252B6-B652-E11D-BA2A-E20BF2B4DD31}"/>
              </a:ext>
            </a:extLst>
          </p:cNvPr>
          <p:cNvCxnSpPr>
            <a:cxnSpLocks/>
          </p:cNvCxnSpPr>
          <p:nvPr/>
        </p:nvCxnSpPr>
        <p:spPr>
          <a:xfrm>
            <a:off x="1954385" y="3051378"/>
            <a:ext cx="0" cy="21405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515D708D-7E0F-8596-3A30-04CD72EA399D}"/>
              </a:ext>
            </a:extLst>
          </p:cNvPr>
          <p:cNvGrpSpPr/>
          <p:nvPr/>
        </p:nvGrpSpPr>
        <p:grpSpPr>
          <a:xfrm>
            <a:off x="7694473" y="2167953"/>
            <a:ext cx="1177673" cy="1358976"/>
            <a:chOff x="7784859" y="1056976"/>
            <a:chExt cx="1177673" cy="1358976"/>
          </a:xfrm>
        </p:grpSpPr>
        <p:sp>
          <p:nvSpPr>
            <p:cNvPr id="355" name="Freihandform: Form 354">
              <a:extLst>
                <a:ext uri="{FF2B5EF4-FFF2-40B4-BE49-F238E27FC236}">
                  <a16:creationId xmlns:a16="http://schemas.microsoft.com/office/drawing/2014/main" id="{D5D5E345-2FB0-55CE-AAD6-77F28573D167}"/>
                </a:ext>
              </a:extLst>
            </p:cNvPr>
            <p:cNvSpPr/>
            <p:nvPr/>
          </p:nvSpPr>
          <p:spPr>
            <a:xfrm>
              <a:off x="7786575" y="1621255"/>
              <a:ext cx="1175957" cy="794286"/>
            </a:xfrm>
            <a:custGeom>
              <a:avLst/>
              <a:gdLst>
                <a:gd name="connsiteX0" fmla="*/ 1270000 w 3076575"/>
                <a:gd name="connsiteY0" fmla="*/ 2078037 h 2078037"/>
                <a:gd name="connsiteX1" fmla="*/ 3076575 w 3076575"/>
                <a:gd name="connsiteY1" fmla="*/ 1169987 h 2078037"/>
                <a:gd name="connsiteX2" fmla="*/ 1803400 w 3076575"/>
                <a:gd name="connsiteY2" fmla="*/ 0 h 2078037"/>
                <a:gd name="connsiteX3" fmla="*/ 0 w 3076575"/>
                <a:gd name="connsiteY3" fmla="*/ 901700 h 2078037"/>
                <a:gd name="connsiteX4" fmla="*/ 1270000 w 3076575"/>
                <a:gd name="connsiteY4" fmla="*/ 2078037 h 2078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6575" h="2078037">
                  <a:moveTo>
                    <a:pt x="1270000" y="2078037"/>
                  </a:moveTo>
                  <a:lnTo>
                    <a:pt x="3076575" y="1169987"/>
                  </a:lnTo>
                  <a:lnTo>
                    <a:pt x="1803400" y="0"/>
                  </a:lnTo>
                  <a:lnTo>
                    <a:pt x="0" y="901700"/>
                  </a:lnTo>
                  <a:lnTo>
                    <a:pt x="1270000" y="2078037"/>
                  </a:lnTo>
                  <a:close/>
                </a:path>
              </a:pathLst>
            </a:custGeom>
            <a:solidFill>
              <a:srgbClr val="5C9FC9"/>
            </a:solidFill>
            <a:ln w="9525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Freihandform: Form 355">
              <a:extLst>
                <a:ext uri="{FF2B5EF4-FFF2-40B4-BE49-F238E27FC236}">
                  <a16:creationId xmlns:a16="http://schemas.microsoft.com/office/drawing/2014/main" id="{1BB30710-1C88-D3F9-B42A-2400185F9E58}"/>
                </a:ext>
              </a:extLst>
            </p:cNvPr>
            <p:cNvSpPr/>
            <p:nvPr/>
          </p:nvSpPr>
          <p:spPr>
            <a:xfrm>
              <a:off x="7954592" y="1839076"/>
              <a:ext cx="507343" cy="338752"/>
            </a:xfrm>
            <a:custGeom>
              <a:avLst/>
              <a:gdLst>
                <a:gd name="connsiteX0" fmla="*/ 0 w 1220787"/>
                <a:gd name="connsiteY0" fmla="*/ 354013 h 812800"/>
                <a:gd name="connsiteX1" fmla="*/ 720725 w 1220787"/>
                <a:gd name="connsiteY1" fmla="*/ 0 h 812800"/>
                <a:gd name="connsiteX2" fmla="*/ 1220787 w 1220787"/>
                <a:gd name="connsiteY2" fmla="*/ 461963 h 812800"/>
                <a:gd name="connsiteX3" fmla="*/ 504825 w 1220787"/>
                <a:gd name="connsiteY3" fmla="*/ 812800 h 812800"/>
                <a:gd name="connsiteX4" fmla="*/ 0 w 1220787"/>
                <a:gd name="connsiteY4" fmla="*/ 354013 h 81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0787" h="812800">
                  <a:moveTo>
                    <a:pt x="0" y="354013"/>
                  </a:moveTo>
                  <a:lnTo>
                    <a:pt x="720725" y="0"/>
                  </a:lnTo>
                  <a:lnTo>
                    <a:pt x="1220787" y="461963"/>
                  </a:lnTo>
                  <a:lnTo>
                    <a:pt x="504825" y="812800"/>
                  </a:lnTo>
                  <a:lnTo>
                    <a:pt x="0" y="354013"/>
                  </a:lnTo>
                  <a:close/>
                </a:path>
              </a:pathLst>
            </a:custGeom>
            <a:solidFill>
              <a:srgbClr val="2C6284"/>
            </a:solidFill>
            <a:ln w="9525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7" name="Gerader Verbinder 356">
              <a:extLst>
                <a:ext uri="{FF2B5EF4-FFF2-40B4-BE49-F238E27FC236}">
                  <a16:creationId xmlns:a16="http://schemas.microsoft.com/office/drawing/2014/main" id="{06DB6D68-002F-E729-4834-56C330EF2B39}"/>
                </a:ext>
              </a:extLst>
            </p:cNvPr>
            <p:cNvCxnSpPr>
              <a:cxnSpLocks/>
              <a:stCxn id="362" idx="0"/>
              <a:endCxn id="356" idx="0"/>
            </p:cNvCxnSpPr>
            <p:nvPr/>
          </p:nvCxnSpPr>
          <p:spPr>
            <a:xfrm flipH="1">
              <a:off x="7954592" y="1319993"/>
              <a:ext cx="120761" cy="666626"/>
            </a:xfrm>
            <a:prstGeom prst="line">
              <a:avLst/>
            </a:prstGeom>
            <a:ln w="9525">
              <a:solidFill>
                <a:schemeClr val="tx2">
                  <a:lumMod val="20000"/>
                  <a:lumOff val="8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Gerader Verbinder 357">
              <a:extLst>
                <a:ext uri="{FF2B5EF4-FFF2-40B4-BE49-F238E27FC236}">
                  <a16:creationId xmlns:a16="http://schemas.microsoft.com/office/drawing/2014/main" id="{6EF66E6C-EC1E-08DC-DEB1-00B7F2257BA0}"/>
                </a:ext>
              </a:extLst>
            </p:cNvPr>
            <p:cNvCxnSpPr>
              <a:cxnSpLocks/>
              <a:stCxn id="362" idx="3"/>
              <a:endCxn id="356" idx="3"/>
            </p:cNvCxnSpPr>
            <p:nvPr/>
          </p:nvCxnSpPr>
          <p:spPr>
            <a:xfrm>
              <a:off x="8144626" y="1386124"/>
              <a:ext cx="19764" cy="791704"/>
            </a:xfrm>
            <a:prstGeom prst="line">
              <a:avLst/>
            </a:prstGeom>
            <a:ln w="9525">
              <a:solidFill>
                <a:schemeClr val="tx2">
                  <a:lumMod val="20000"/>
                  <a:lumOff val="8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Gerader Verbinder 358">
              <a:extLst>
                <a:ext uri="{FF2B5EF4-FFF2-40B4-BE49-F238E27FC236}">
                  <a16:creationId xmlns:a16="http://schemas.microsoft.com/office/drawing/2014/main" id="{ED8327A2-F94C-AA13-6BA0-9070E988C2CF}"/>
                </a:ext>
              </a:extLst>
            </p:cNvPr>
            <p:cNvCxnSpPr>
              <a:cxnSpLocks/>
              <a:endCxn id="356" idx="2"/>
            </p:cNvCxnSpPr>
            <p:nvPr/>
          </p:nvCxnSpPr>
          <p:spPr>
            <a:xfrm>
              <a:off x="8246887" y="1327723"/>
              <a:ext cx="215048" cy="703886"/>
            </a:xfrm>
            <a:prstGeom prst="line">
              <a:avLst/>
            </a:prstGeom>
            <a:ln w="9525">
              <a:solidFill>
                <a:schemeClr val="tx2">
                  <a:lumMod val="20000"/>
                  <a:lumOff val="8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Gerader Verbinder 359">
              <a:extLst>
                <a:ext uri="{FF2B5EF4-FFF2-40B4-BE49-F238E27FC236}">
                  <a16:creationId xmlns:a16="http://schemas.microsoft.com/office/drawing/2014/main" id="{C5CB32F6-D36B-D375-366A-B79DA8D2DB09}"/>
                </a:ext>
              </a:extLst>
            </p:cNvPr>
            <p:cNvCxnSpPr>
              <a:cxnSpLocks/>
              <a:stCxn id="362" idx="1"/>
              <a:endCxn id="356" idx="1"/>
            </p:cNvCxnSpPr>
            <p:nvPr/>
          </p:nvCxnSpPr>
          <p:spPr>
            <a:xfrm>
              <a:off x="8178274" y="1268921"/>
              <a:ext cx="75842" cy="570155"/>
            </a:xfrm>
            <a:prstGeom prst="line">
              <a:avLst/>
            </a:prstGeom>
            <a:ln w="9525">
              <a:solidFill>
                <a:schemeClr val="tx2">
                  <a:lumMod val="20000"/>
                  <a:lumOff val="8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1" name="Freihandform: Form 360">
              <a:extLst>
                <a:ext uri="{FF2B5EF4-FFF2-40B4-BE49-F238E27FC236}">
                  <a16:creationId xmlns:a16="http://schemas.microsoft.com/office/drawing/2014/main" id="{07BF135C-5297-3672-987B-251E755CC6BE}"/>
                </a:ext>
              </a:extLst>
            </p:cNvPr>
            <p:cNvSpPr/>
            <p:nvPr/>
          </p:nvSpPr>
          <p:spPr>
            <a:xfrm>
              <a:off x="7908564" y="1056976"/>
              <a:ext cx="835896" cy="567674"/>
            </a:xfrm>
            <a:custGeom>
              <a:avLst/>
              <a:gdLst>
                <a:gd name="connsiteX0" fmla="*/ 0 w 2011363"/>
                <a:gd name="connsiteY0" fmla="*/ 588963 h 1362075"/>
                <a:gd name="connsiteX1" fmla="*/ 1189038 w 2011363"/>
                <a:gd name="connsiteY1" fmla="*/ 0 h 1362075"/>
                <a:gd name="connsiteX2" fmla="*/ 2011363 w 2011363"/>
                <a:gd name="connsiteY2" fmla="*/ 769938 h 1362075"/>
                <a:gd name="connsiteX3" fmla="*/ 838200 w 2011363"/>
                <a:gd name="connsiteY3" fmla="*/ 1362075 h 1362075"/>
                <a:gd name="connsiteX4" fmla="*/ 0 w 2011363"/>
                <a:gd name="connsiteY4" fmla="*/ 588963 h 136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1363" h="1362075">
                  <a:moveTo>
                    <a:pt x="0" y="588963"/>
                  </a:moveTo>
                  <a:lnTo>
                    <a:pt x="1189038" y="0"/>
                  </a:lnTo>
                  <a:lnTo>
                    <a:pt x="2011363" y="769938"/>
                  </a:lnTo>
                  <a:lnTo>
                    <a:pt x="838200" y="1362075"/>
                  </a:lnTo>
                  <a:lnTo>
                    <a:pt x="0" y="588963"/>
                  </a:lnTo>
                  <a:close/>
                </a:path>
              </a:pathLst>
            </a:custGeom>
            <a:solidFill>
              <a:srgbClr val="BDBEC0"/>
            </a:solidFill>
            <a:ln w="9525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Freihandform: Form 361">
              <a:extLst>
                <a:ext uri="{FF2B5EF4-FFF2-40B4-BE49-F238E27FC236}">
                  <a16:creationId xmlns:a16="http://schemas.microsoft.com/office/drawing/2014/main" id="{486D8EF0-3CF7-B3D0-4AC0-EAA22242E3C0}"/>
                </a:ext>
              </a:extLst>
            </p:cNvPr>
            <p:cNvSpPr/>
            <p:nvPr/>
          </p:nvSpPr>
          <p:spPr>
            <a:xfrm>
              <a:off x="8075354" y="1268921"/>
              <a:ext cx="171533" cy="117203"/>
            </a:xfrm>
            <a:custGeom>
              <a:avLst/>
              <a:gdLst>
                <a:gd name="connsiteX0" fmla="*/ 0 w 412750"/>
                <a:gd name="connsiteY0" fmla="*/ 123825 h 284162"/>
                <a:gd name="connsiteX1" fmla="*/ 247650 w 412750"/>
                <a:gd name="connsiteY1" fmla="*/ 0 h 284162"/>
                <a:gd name="connsiteX2" fmla="*/ 412750 w 412750"/>
                <a:gd name="connsiteY2" fmla="*/ 163512 h 284162"/>
                <a:gd name="connsiteX3" fmla="*/ 166687 w 412750"/>
                <a:gd name="connsiteY3" fmla="*/ 284162 h 284162"/>
                <a:gd name="connsiteX4" fmla="*/ 0 w 412750"/>
                <a:gd name="connsiteY4" fmla="*/ 123825 h 284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750" h="284162">
                  <a:moveTo>
                    <a:pt x="0" y="123825"/>
                  </a:moveTo>
                  <a:lnTo>
                    <a:pt x="247650" y="0"/>
                  </a:lnTo>
                  <a:lnTo>
                    <a:pt x="412750" y="163512"/>
                  </a:lnTo>
                  <a:lnTo>
                    <a:pt x="166687" y="284162"/>
                  </a:lnTo>
                  <a:lnTo>
                    <a:pt x="0" y="123825"/>
                  </a:lnTo>
                  <a:close/>
                </a:path>
              </a:pathLst>
            </a:custGeom>
            <a:solidFill>
              <a:srgbClr val="87898D"/>
            </a:solidFill>
            <a:ln w="9525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3" name="Gruppieren 362">
              <a:extLst>
                <a:ext uri="{FF2B5EF4-FFF2-40B4-BE49-F238E27FC236}">
                  <a16:creationId xmlns:a16="http://schemas.microsoft.com/office/drawing/2014/main" id="{A9B8E0B3-1FB2-6099-8E9F-ED711978ABA3}"/>
                </a:ext>
              </a:extLst>
            </p:cNvPr>
            <p:cNvGrpSpPr/>
            <p:nvPr/>
          </p:nvGrpSpPr>
          <p:grpSpPr>
            <a:xfrm>
              <a:off x="7907574" y="1057473"/>
              <a:ext cx="840679" cy="570155"/>
              <a:chOff x="2226469" y="191691"/>
              <a:chExt cx="2022872" cy="1368028"/>
            </a:xfrm>
          </p:grpSpPr>
          <p:cxnSp>
            <p:nvCxnSpPr>
              <p:cNvPr id="381" name="Gerader Verbinder 380">
                <a:extLst>
                  <a:ext uri="{FF2B5EF4-FFF2-40B4-BE49-F238E27FC236}">
                    <a16:creationId xmlns:a16="http://schemas.microsoft.com/office/drawing/2014/main" id="{0E751F3E-73CF-C8DC-A2B6-689EDAFE7B9D}"/>
                  </a:ext>
                </a:extLst>
              </p:cNvPr>
              <p:cNvCxnSpPr/>
              <p:nvPr/>
            </p:nvCxnSpPr>
            <p:spPr>
              <a:xfrm flipV="1">
                <a:off x="2226469" y="191691"/>
                <a:ext cx="1187053" cy="594122"/>
              </a:xfrm>
              <a:prstGeom prst="line">
                <a:avLst/>
              </a:prstGeom>
              <a:ln w="9525" cap="rnd">
                <a:solidFill>
                  <a:schemeClr val="tx2">
                    <a:lumMod val="20000"/>
                    <a:lumOff val="8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Gerader Verbinder 381">
                <a:extLst>
                  <a:ext uri="{FF2B5EF4-FFF2-40B4-BE49-F238E27FC236}">
                    <a16:creationId xmlns:a16="http://schemas.microsoft.com/office/drawing/2014/main" id="{0BD26769-3F77-3753-2EFF-8F408DF1458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94347" y="344836"/>
                <a:ext cx="1178124" cy="593377"/>
              </a:xfrm>
              <a:prstGeom prst="line">
                <a:avLst/>
              </a:prstGeom>
              <a:ln w="9525" cap="rnd">
                <a:solidFill>
                  <a:schemeClr val="tx2">
                    <a:lumMod val="20000"/>
                    <a:lumOff val="8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Gerader Verbinder 382">
                <a:extLst>
                  <a:ext uri="{FF2B5EF4-FFF2-40B4-BE49-F238E27FC236}">
                    <a16:creationId xmlns:a16="http://schemas.microsoft.com/office/drawing/2014/main" id="{E48B42BF-D13A-38EB-9ABB-67712413E14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62225" y="502444"/>
                <a:ext cx="1187053" cy="588169"/>
              </a:xfrm>
              <a:prstGeom prst="line">
                <a:avLst/>
              </a:prstGeom>
              <a:ln w="9525" cap="rnd">
                <a:solidFill>
                  <a:schemeClr val="tx2">
                    <a:lumMod val="20000"/>
                    <a:lumOff val="8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Gerader Verbinder 383">
                <a:extLst>
                  <a:ext uri="{FF2B5EF4-FFF2-40B4-BE49-F238E27FC236}">
                    <a16:creationId xmlns:a16="http://schemas.microsoft.com/office/drawing/2014/main" id="{E6D323A2-4979-2965-E1A9-CBA15ED3E118}"/>
                  </a:ext>
                </a:extLst>
              </p:cNvPr>
              <p:cNvCxnSpPr/>
              <p:nvPr/>
            </p:nvCxnSpPr>
            <p:spPr>
              <a:xfrm flipV="1">
                <a:off x="2728912" y="654844"/>
                <a:ext cx="1187053" cy="594122"/>
              </a:xfrm>
              <a:prstGeom prst="line">
                <a:avLst/>
              </a:prstGeom>
              <a:ln w="9525" cap="rnd">
                <a:solidFill>
                  <a:schemeClr val="tx2">
                    <a:lumMod val="20000"/>
                    <a:lumOff val="8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Gerader Verbinder 384">
                <a:extLst>
                  <a:ext uri="{FF2B5EF4-FFF2-40B4-BE49-F238E27FC236}">
                    <a16:creationId xmlns:a16="http://schemas.microsoft.com/office/drawing/2014/main" id="{72C37BA1-AE18-7AB8-73E7-39F40BB571C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07506" y="812602"/>
                <a:ext cx="1166813" cy="591146"/>
              </a:xfrm>
              <a:prstGeom prst="line">
                <a:avLst/>
              </a:prstGeom>
              <a:ln w="9525" cap="rnd">
                <a:solidFill>
                  <a:schemeClr val="tx2">
                    <a:lumMod val="20000"/>
                    <a:lumOff val="8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Gerader Verbinder 385">
                <a:extLst>
                  <a:ext uri="{FF2B5EF4-FFF2-40B4-BE49-F238E27FC236}">
                    <a16:creationId xmlns:a16="http://schemas.microsoft.com/office/drawing/2014/main" id="{00AB778F-4360-00AB-A245-904F302360C9}"/>
                  </a:ext>
                </a:extLst>
              </p:cNvPr>
              <p:cNvCxnSpPr/>
              <p:nvPr/>
            </p:nvCxnSpPr>
            <p:spPr>
              <a:xfrm flipV="1">
                <a:off x="3062288" y="965597"/>
                <a:ext cx="1187053" cy="594122"/>
              </a:xfrm>
              <a:prstGeom prst="line">
                <a:avLst/>
              </a:prstGeom>
              <a:ln w="9525" cap="rnd">
                <a:solidFill>
                  <a:schemeClr val="tx2">
                    <a:lumMod val="20000"/>
                    <a:lumOff val="8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Gerader Verbinder 386">
                <a:extLst>
                  <a:ext uri="{FF2B5EF4-FFF2-40B4-BE49-F238E27FC236}">
                    <a16:creationId xmlns:a16="http://schemas.microsoft.com/office/drawing/2014/main" id="{B0AFC490-6E27-7EA3-7569-27F84A8A28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226469" y="785813"/>
                <a:ext cx="835819" cy="773906"/>
              </a:xfrm>
              <a:prstGeom prst="line">
                <a:avLst/>
              </a:prstGeom>
              <a:ln w="9525" cap="rnd">
                <a:solidFill>
                  <a:schemeClr val="tx2">
                    <a:lumMod val="20000"/>
                    <a:lumOff val="8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Gerader Verbinder 387">
                <a:extLst>
                  <a:ext uri="{FF2B5EF4-FFF2-40B4-BE49-F238E27FC236}">
                    <a16:creationId xmlns:a16="http://schemas.microsoft.com/office/drawing/2014/main" id="{D2C193FD-5892-0435-5955-42F2DF23D6F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413522" y="191691"/>
                <a:ext cx="835819" cy="773906"/>
              </a:xfrm>
              <a:prstGeom prst="line">
                <a:avLst/>
              </a:prstGeom>
              <a:ln w="9525" cap="rnd">
                <a:solidFill>
                  <a:schemeClr val="tx2">
                    <a:lumMod val="20000"/>
                    <a:lumOff val="8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Gerader Verbinder 388">
                <a:extLst>
                  <a:ext uri="{FF2B5EF4-FFF2-40B4-BE49-F238E27FC236}">
                    <a16:creationId xmlns:a16="http://schemas.microsoft.com/office/drawing/2014/main" id="{3B1B2069-F607-433E-5C54-B19FF982C63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76500" y="670323"/>
                <a:ext cx="823317" cy="760749"/>
              </a:xfrm>
              <a:prstGeom prst="line">
                <a:avLst/>
              </a:prstGeom>
              <a:ln w="9525" cap="rnd">
                <a:solidFill>
                  <a:schemeClr val="tx2">
                    <a:lumMod val="20000"/>
                    <a:lumOff val="8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0" name="Gerader Verbinder 389">
                <a:extLst>
                  <a:ext uri="{FF2B5EF4-FFF2-40B4-BE49-F238E27FC236}">
                    <a16:creationId xmlns:a16="http://schemas.microsoft.com/office/drawing/2014/main" id="{EB483C57-8004-FAE7-452C-82B7E1F1929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07482" y="553344"/>
                <a:ext cx="826292" cy="764119"/>
              </a:xfrm>
              <a:prstGeom prst="line">
                <a:avLst/>
              </a:prstGeom>
              <a:ln w="9525" cap="rnd">
                <a:solidFill>
                  <a:schemeClr val="tx2">
                    <a:lumMod val="20000"/>
                    <a:lumOff val="8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1" name="Gerader Verbinder 390">
                <a:extLst>
                  <a:ext uri="{FF2B5EF4-FFF2-40B4-BE49-F238E27FC236}">
                    <a16:creationId xmlns:a16="http://schemas.microsoft.com/office/drawing/2014/main" id="{0B428E5E-E461-30C8-B256-6E1C426B8B9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945011" y="434281"/>
                <a:ext cx="825697" cy="766347"/>
              </a:xfrm>
              <a:prstGeom prst="line">
                <a:avLst/>
              </a:prstGeom>
              <a:ln w="9525" cap="rnd">
                <a:solidFill>
                  <a:schemeClr val="tx2">
                    <a:lumMod val="20000"/>
                    <a:lumOff val="8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2" name="Gerader Verbinder 391">
                <a:extLst>
                  <a:ext uri="{FF2B5EF4-FFF2-40B4-BE49-F238E27FC236}">
                    <a16:creationId xmlns:a16="http://schemas.microsoft.com/office/drawing/2014/main" id="{1047481F-51C6-5568-FA9E-71CDC7728C7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182540" y="318047"/>
                <a:ext cx="825697" cy="763607"/>
              </a:xfrm>
              <a:prstGeom prst="line">
                <a:avLst/>
              </a:prstGeom>
              <a:ln w="9525" cap="rnd">
                <a:solidFill>
                  <a:schemeClr val="tx2">
                    <a:lumMod val="20000"/>
                    <a:lumOff val="8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4" name="Gruppieren 363">
              <a:extLst>
                <a:ext uri="{FF2B5EF4-FFF2-40B4-BE49-F238E27FC236}">
                  <a16:creationId xmlns:a16="http://schemas.microsoft.com/office/drawing/2014/main" id="{DF3D2D1E-6DE0-2E1E-49E0-36207637ADDB}"/>
                </a:ext>
              </a:extLst>
            </p:cNvPr>
            <p:cNvGrpSpPr/>
            <p:nvPr/>
          </p:nvGrpSpPr>
          <p:grpSpPr>
            <a:xfrm>
              <a:off x="7784859" y="1621768"/>
              <a:ext cx="1177673" cy="794184"/>
              <a:chOff x="1931186" y="1545660"/>
              <a:chExt cx="2833761" cy="1905562"/>
            </a:xfrm>
          </p:grpSpPr>
          <p:cxnSp>
            <p:nvCxnSpPr>
              <p:cNvPr id="365" name="Gerader Verbinder 364">
                <a:extLst>
                  <a:ext uri="{FF2B5EF4-FFF2-40B4-BE49-F238E27FC236}">
                    <a16:creationId xmlns:a16="http://schemas.microsoft.com/office/drawing/2014/main" id="{64B2D8B8-5767-9AA2-C412-A73BEE4A790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31186" y="1545660"/>
                <a:ext cx="1660929" cy="824905"/>
              </a:xfrm>
              <a:prstGeom prst="line">
                <a:avLst/>
              </a:prstGeom>
              <a:ln w="9525" cap="rnd">
                <a:solidFill>
                  <a:schemeClr val="tx2">
                    <a:lumMod val="20000"/>
                    <a:lumOff val="8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Gerader Verbinder 365">
                <a:extLst>
                  <a:ext uri="{FF2B5EF4-FFF2-40B4-BE49-F238E27FC236}">
                    <a16:creationId xmlns:a16="http://schemas.microsoft.com/office/drawing/2014/main" id="{2DF54422-6D66-68E8-A176-0583106E67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05620" y="1701554"/>
                <a:ext cx="1658541" cy="824905"/>
              </a:xfrm>
              <a:prstGeom prst="line">
                <a:avLst/>
              </a:prstGeom>
              <a:ln w="9525" cap="rnd">
                <a:solidFill>
                  <a:schemeClr val="tx2">
                    <a:lumMod val="20000"/>
                    <a:lumOff val="8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Gerader Verbinder 366">
                <a:extLst>
                  <a:ext uri="{FF2B5EF4-FFF2-40B4-BE49-F238E27FC236}">
                    <a16:creationId xmlns:a16="http://schemas.microsoft.com/office/drawing/2014/main" id="{49078B25-6F26-004C-4018-93B83D1C5DC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69930" y="1856333"/>
                <a:ext cx="1658541" cy="824905"/>
              </a:xfrm>
              <a:prstGeom prst="line">
                <a:avLst/>
              </a:prstGeom>
              <a:ln w="9525" cap="rnd">
                <a:solidFill>
                  <a:schemeClr val="tx2">
                    <a:lumMod val="20000"/>
                    <a:lumOff val="8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8" name="Gerader Verbinder 367">
                <a:extLst>
                  <a:ext uri="{FF2B5EF4-FFF2-40B4-BE49-F238E27FC236}">
                    <a16:creationId xmlns:a16="http://schemas.microsoft.com/office/drawing/2014/main" id="{F0B48661-C98B-BC96-819B-861CDBFCBD9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40194" y="2008733"/>
                <a:ext cx="1658541" cy="824905"/>
              </a:xfrm>
              <a:prstGeom prst="line">
                <a:avLst/>
              </a:prstGeom>
              <a:ln w="9525" cap="rnd">
                <a:solidFill>
                  <a:schemeClr val="tx2">
                    <a:lumMod val="20000"/>
                    <a:lumOff val="8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Gerader Verbinder 368">
                <a:extLst>
                  <a:ext uri="{FF2B5EF4-FFF2-40B4-BE49-F238E27FC236}">
                    <a16:creationId xmlns:a16="http://schemas.microsoft.com/office/drawing/2014/main" id="{70BB197C-ED47-BAD1-38C8-5B7D304E6ED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05694" y="2163515"/>
                <a:ext cx="1658541" cy="824905"/>
              </a:xfrm>
              <a:prstGeom prst="line">
                <a:avLst/>
              </a:prstGeom>
              <a:ln w="9525" cap="rnd">
                <a:solidFill>
                  <a:schemeClr val="tx2">
                    <a:lumMod val="20000"/>
                    <a:lumOff val="8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Gerader Verbinder 369">
                <a:extLst>
                  <a:ext uri="{FF2B5EF4-FFF2-40B4-BE49-F238E27FC236}">
                    <a16:creationId xmlns:a16="http://schemas.microsoft.com/office/drawing/2014/main" id="{5CD29780-4FB5-C456-678F-C1628F96B90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71195" y="2317106"/>
                <a:ext cx="1658541" cy="824905"/>
              </a:xfrm>
              <a:prstGeom prst="line">
                <a:avLst/>
              </a:prstGeom>
              <a:ln w="9525" cap="rnd">
                <a:solidFill>
                  <a:schemeClr val="tx2">
                    <a:lumMod val="20000"/>
                    <a:lumOff val="8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Gerader Verbinder 370">
                <a:extLst>
                  <a:ext uri="{FF2B5EF4-FFF2-40B4-BE49-F238E27FC236}">
                    <a16:creationId xmlns:a16="http://schemas.microsoft.com/office/drawing/2014/main" id="{699987C8-776B-1EAC-7FF3-EDE4CC8625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40269" y="2468445"/>
                <a:ext cx="1654968" cy="826038"/>
              </a:xfrm>
              <a:prstGeom prst="line">
                <a:avLst/>
              </a:prstGeom>
              <a:ln w="9525" cap="rnd">
                <a:solidFill>
                  <a:schemeClr val="tx2">
                    <a:lumMod val="20000"/>
                    <a:lumOff val="8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Gerader Verbinder 371">
                <a:extLst>
                  <a:ext uri="{FF2B5EF4-FFF2-40B4-BE49-F238E27FC236}">
                    <a16:creationId xmlns:a16="http://schemas.microsoft.com/office/drawing/2014/main" id="{EE43ED90-0D42-E584-3D92-7589A65ADE59}"/>
                  </a:ext>
                </a:extLst>
              </p:cNvPr>
              <p:cNvCxnSpPr>
                <a:cxnSpLocks/>
                <a:endCxn id="355" idx="1"/>
              </p:cNvCxnSpPr>
              <p:nvPr/>
            </p:nvCxnSpPr>
            <p:spPr>
              <a:xfrm flipV="1">
                <a:off x="3102197" y="2617447"/>
                <a:ext cx="1662750" cy="833775"/>
              </a:xfrm>
              <a:prstGeom prst="line">
                <a:avLst/>
              </a:prstGeom>
              <a:ln w="9525" cap="rnd">
                <a:solidFill>
                  <a:schemeClr val="tx2">
                    <a:lumMod val="20000"/>
                    <a:lumOff val="8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Gerader Verbinder 372">
                <a:extLst>
                  <a:ext uri="{FF2B5EF4-FFF2-40B4-BE49-F238E27FC236}">
                    <a16:creationId xmlns:a16="http://schemas.microsoft.com/office/drawing/2014/main" id="{0A4BCF16-E942-C5CB-C283-41430921B3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35356" y="2375754"/>
                <a:ext cx="1166841" cy="1075468"/>
              </a:xfrm>
              <a:prstGeom prst="line">
                <a:avLst/>
              </a:prstGeom>
              <a:ln w="9525" cap="rnd">
                <a:solidFill>
                  <a:schemeClr val="tx2">
                    <a:lumMod val="20000"/>
                    <a:lumOff val="8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Gerader Verbinder 373">
                <a:extLst>
                  <a:ext uri="{FF2B5EF4-FFF2-40B4-BE49-F238E27FC236}">
                    <a16:creationId xmlns:a16="http://schemas.microsoft.com/office/drawing/2014/main" id="{4B17C01C-FCEA-8E80-7307-E532FF94F6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72865" y="2253475"/>
                <a:ext cx="1166841" cy="1080657"/>
              </a:xfrm>
              <a:prstGeom prst="line">
                <a:avLst/>
              </a:prstGeom>
              <a:ln w="9525" cap="rnd">
                <a:solidFill>
                  <a:schemeClr val="tx2">
                    <a:lumMod val="20000"/>
                    <a:lumOff val="8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Gerader Verbinder 374">
                <a:extLst>
                  <a:ext uri="{FF2B5EF4-FFF2-40B4-BE49-F238E27FC236}">
                    <a16:creationId xmlns:a16="http://schemas.microsoft.com/office/drawing/2014/main" id="{40DD3186-0D30-B0DC-B7CD-4A2EE61D55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08050" y="2135960"/>
                <a:ext cx="1166841" cy="1080657"/>
              </a:xfrm>
              <a:prstGeom prst="line">
                <a:avLst/>
              </a:prstGeom>
              <a:ln w="9525" cap="rnd">
                <a:solidFill>
                  <a:schemeClr val="tx2">
                    <a:lumMod val="20000"/>
                    <a:lumOff val="8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Gerader Verbinder 375">
                <a:extLst>
                  <a:ext uri="{FF2B5EF4-FFF2-40B4-BE49-F238E27FC236}">
                    <a16:creationId xmlns:a16="http://schemas.microsoft.com/office/drawing/2014/main" id="{797EFEDB-D3B7-73BC-473A-11330E1FB1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5871" y="2017349"/>
                <a:ext cx="1166841" cy="1080657"/>
              </a:xfrm>
              <a:prstGeom prst="line">
                <a:avLst/>
              </a:prstGeom>
              <a:ln w="9525" cap="rnd">
                <a:solidFill>
                  <a:schemeClr val="tx2">
                    <a:lumMod val="20000"/>
                    <a:lumOff val="8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Gerader Verbinder 376">
                <a:extLst>
                  <a:ext uri="{FF2B5EF4-FFF2-40B4-BE49-F238E27FC236}">
                    <a16:creationId xmlns:a16="http://schemas.microsoft.com/office/drawing/2014/main" id="{A8A66D15-A0A1-5CAA-365C-4462134EA3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83111" y="1896962"/>
                <a:ext cx="1166841" cy="1080657"/>
              </a:xfrm>
              <a:prstGeom prst="line">
                <a:avLst/>
              </a:prstGeom>
              <a:ln w="9525" cap="rnd">
                <a:solidFill>
                  <a:schemeClr val="tx2">
                    <a:lumMod val="20000"/>
                    <a:lumOff val="8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Gerader Verbinder 377">
                <a:extLst>
                  <a:ext uri="{FF2B5EF4-FFF2-40B4-BE49-F238E27FC236}">
                    <a16:creationId xmlns:a16="http://schemas.microsoft.com/office/drawing/2014/main" id="{8A9CC030-ECC7-CAB5-3180-C1CEC00947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21821" y="1780028"/>
                <a:ext cx="1166841" cy="1080657"/>
              </a:xfrm>
              <a:prstGeom prst="line">
                <a:avLst/>
              </a:prstGeom>
              <a:ln w="9525" cap="rnd">
                <a:solidFill>
                  <a:schemeClr val="tx2">
                    <a:lumMod val="20000"/>
                    <a:lumOff val="8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Gerader Verbinder 378">
                <a:extLst>
                  <a:ext uri="{FF2B5EF4-FFF2-40B4-BE49-F238E27FC236}">
                    <a16:creationId xmlns:a16="http://schemas.microsoft.com/office/drawing/2014/main" id="{F7B8826C-DD8B-8B23-5859-BF518B6F05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60836" y="1662513"/>
                <a:ext cx="1160620" cy="1077721"/>
              </a:xfrm>
              <a:prstGeom prst="line">
                <a:avLst/>
              </a:prstGeom>
              <a:ln w="9525" cap="rnd">
                <a:solidFill>
                  <a:schemeClr val="tx2">
                    <a:lumMod val="20000"/>
                    <a:lumOff val="8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Gerader Verbinder 379">
                <a:extLst>
                  <a:ext uri="{FF2B5EF4-FFF2-40B4-BE49-F238E27FC236}">
                    <a16:creationId xmlns:a16="http://schemas.microsoft.com/office/drawing/2014/main" id="{271AB996-1755-A246-B88D-7E1125990A8C}"/>
                  </a:ext>
                </a:extLst>
              </p:cNvPr>
              <p:cNvCxnSpPr>
                <a:cxnSpLocks/>
                <a:endCxn id="355" idx="1"/>
              </p:cNvCxnSpPr>
              <p:nvPr/>
            </p:nvCxnSpPr>
            <p:spPr>
              <a:xfrm>
                <a:off x="3599274" y="1545660"/>
                <a:ext cx="1165673" cy="1071787"/>
              </a:xfrm>
              <a:prstGeom prst="line">
                <a:avLst/>
              </a:prstGeom>
              <a:ln w="9525" cap="rnd">
                <a:solidFill>
                  <a:schemeClr val="tx2">
                    <a:lumMod val="20000"/>
                    <a:lumOff val="8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35" name="Gruppieren 534">
            <a:extLst>
              <a:ext uri="{FF2B5EF4-FFF2-40B4-BE49-F238E27FC236}">
                <a16:creationId xmlns:a16="http://schemas.microsoft.com/office/drawing/2014/main" id="{B6C0067D-732F-09B7-8ECC-0F2DECC6E83E}"/>
              </a:ext>
            </a:extLst>
          </p:cNvPr>
          <p:cNvGrpSpPr/>
          <p:nvPr/>
        </p:nvGrpSpPr>
        <p:grpSpPr>
          <a:xfrm>
            <a:off x="5637773" y="2298014"/>
            <a:ext cx="1899095" cy="1100045"/>
            <a:chOff x="4275297" y="1174938"/>
            <a:chExt cx="1899095" cy="1100045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59A80CD3-17EF-E690-CFF9-A89129B4C639}"/>
                </a:ext>
              </a:extLst>
            </p:cNvPr>
            <p:cNvSpPr/>
            <p:nvPr/>
          </p:nvSpPr>
          <p:spPr>
            <a:xfrm>
              <a:off x="4709495" y="1174938"/>
              <a:ext cx="150933" cy="150934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7FA1ABFF-0DE1-947A-5E8A-F03EEA3FA426}"/>
                </a:ext>
              </a:extLst>
            </p:cNvPr>
            <p:cNvSpPr/>
            <p:nvPr/>
          </p:nvSpPr>
          <p:spPr>
            <a:xfrm>
              <a:off x="4709495" y="1484598"/>
              <a:ext cx="150933" cy="150934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66466515-0DBC-DDDC-0C01-9A9E1ED31923}"/>
                </a:ext>
              </a:extLst>
            </p:cNvPr>
            <p:cNvSpPr/>
            <p:nvPr/>
          </p:nvSpPr>
          <p:spPr>
            <a:xfrm>
              <a:off x="4709493" y="1801771"/>
              <a:ext cx="150933" cy="150934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C26B266D-5039-7A54-2A34-A482B48AFB54}"/>
                </a:ext>
              </a:extLst>
            </p:cNvPr>
            <p:cNvSpPr/>
            <p:nvPr/>
          </p:nvSpPr>
          <p:spPr>
            <a:xfrm>
              <a:off x="5366478" y="1187837"/>
              <a:ext cx="150933" cy="150934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36712CE3-BC60-F63A-2277-75E805A5996D}"/>
                </a:ext>
              </a:extLst>
            </p:cNvPr>
            <p:cNvSpPr/>
            <p:nvPr/>
          </p:nvSpPr>
          <p:spPr>
            <a:xfrm>
              <a:off x="5366478" y="1497498"/>
              <a:ext cx="150933" cy="150934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B1872812-20BA-CCEF-D3E2-ACDF30B1A487}"/>
                </a:ext>
              </a:extLst>
            </p:cNvPr>
            <p:cNvSpPr/>
            <p:nvPr/>
          </p:nvSpPr>
          <p:spPr>
            <a:xfrm>
              <a:off x="5366477" y="1814669"/>
              <a:ext cx="150933" cy="150934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F865CDDC-5A4A-7089-4F8C-57AABC463B1B}"/>
                </a:ext>
              </a:extLst>
            </p:cNvPr>
            <p:cNvSpPr/>
            <p:nvPr/>
          </p:nvSpPr>
          <p:spPr>
            <a:xfrm>
              <a:off x="5362865" y="2124049"/>
              <a:ext cx="150933" cy="150934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216789AF-37BD-0D41-561E-8BEA302B25D9}"/>
                </a:ext>
              </a:extLst>
            </p:cNvPr>
            <p:cNvSpPr/>
            <p:nvPr/>
          </p:nvSpPr>
          <p:spPr>
            <a:xfrm>
              <a:off x="6023459" y="1505011"/>
              <a:ext cx="150933" cy="150934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9594249A-201D-8693-04F4-4D3AB72421B1}"/>
                </a:ext>
              </a:extLst>
            </p:cNvPr>
            <p:cNvSpPr/>
            <p:nvPr/>
          </p:nvSpPr>
          <p:spPr>
            <a:xfrm>
              <a:off x="6023459" y="1814669"/>
              <a:ext cx="150933" cy="150934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72047FAC-613A-6501-A3F5-EB499590C8D0}"/>
                </a:ext>
              </a:extLst>
            </p:cNvPr>
            <p:cNvCxnSpPr>
              <a:stCxn id="18" idx="6"/>
              <a:endCxn id="22" idx="2"/>
            </p:cNvCxnSpPr>
            <p:nvPr/>
          </p:nvCxnSpPr>
          <p:spPr>
            <a:xfrm>
              <a:off x="4860428" y="1250405"/>
              <a:ext cx="506050" cy="1289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E1782867-66E3-336A-0A92-4E96FDE44395}"/>
                </a:ext>
              </a:extLst>
            </p:cNvPr>
            <p:cNvCxnSpPr>
              <a:cxnSpLocks/>
              <a:stCxn id="18" idx="6"/>
              <a:endCxn id="23" idx="2"/>
            </p:cNvCxnSpPr>
            <p:nvPr/>
          </p:nvCxnSpPr>
          <p:spPr>
            <a:xfrm>
              <a:off x="4860428" y="1250405"/>
              <a:ext cx="506050" cy="32256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2C6C3559-1329-DF43-A0F5-45D41B19406D}"/>
                </a:ext>
              </a:extLst>
            </p:cNvPr>
            <p:cNvCxnSpPr>
              <a:cxnSpLocks/>
              <a:endCxn id="23" idx="2"/>
            </p:cNvCxnSpPr>
            <p:nvPr/>
          </p:nvCxnSpPr>
          <p:spPr>
            <a:xfrm>
              <a:off x="4863973" y="1553618"/>
              <a:ext cx="502505" cy="1934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0CCA28F8-FD7A-D108-E885-0A667DA65802}"/>
                </a:ext>
              </a:extLst>
            </p:cNvPr>
            <p:cNvCxnSpPr>
              <a:cxnSpLocks/>
              <a:stCxn id="19" idx="6"/>
              <a:endCxn id="24" idx="2"/>
            </p:cNvCxnSpPr>
            <p:nvPr/>
          </p:nvCxnSpPr>
          <p:spPr>
            <a:xfrm>
              <a:off x="4860428" y="1560065"/>
              <a:ext cx="506049" cy="33007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62764D97-612D-5ACE-B83E-0D5C346EC3C7}"/>
                </a:ext>
              </a:extLst>
            </p:cNvPr>
            <p:cNvCxnSpPr>
              <a:cxnSpLocks/>
              <a:stCxn id="23" idx="2"/>
              <a:endCxn id="20" idx="6"/>
            </p:cNvCxnSpPr>
            <p:nvPr/>
          </p:nvCxnSpPr>
          <p:spPr>
            <a:xfrm flipH="1">
              <a:off x="4860426" y="1572965"/>
              <a:ext cx="506052" cy="30427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7A7AF50F-38D5-2C29-E7AE-AB293FB3FA46}"/>
                </a:ext>
              </a:extLst>
            </p:cNvPr>
            <p:cNvCxnSpPr>
              <a:cxnSpLocks/>
              <a:stCxn id="19" idx="6"/>
              <a:endCxn id="22" idx="2"/>
            </p:cNvCxnSpPr>
            <p:nvPr/>
          </p:nvCxnSpPr>
          <p:spPr>
            <a:xfrm flipV="1">
              <a:off x="4860428" y="1263304"/>
              <a:ext cx="506050" cy="29676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D3E9228C-3997-3FB2-4C9E-DBE82F7F60B8}"/>
                </a:ext>
              </a:extLst>
            </p:cNvPr>
            <p:cNvCxnSpPr>
              <a:cxnSpLocks/>
              <a:stCxn id="20" idx="6"/>
              <a:endCxn id="22" idx="2"/>
            </p:cNvCxnSpPr>
            <p:nvPr/>
          </p:nvCxnSpPr>
          <p:spPr>
            <a:xfrm flipV="1">
              <a:off x="4860426" y="1263304"/>
              <a:ext cx="506052" cy="61393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r Verbinder 34">
              <a:extLst>
                <a:ext uri="{FF2B5EF4-FFF2-40B4-BE49-F238E27FC236}">
                  <a16:creationId xmlns:a16="http://schemas.microsoft.com/office/drawing/2014/main" id="{44D4ADC1-4FAF-148B-7BD8-27E323E6A4DD}"/>
                </a:ext>
              </a:extLst>
            </p:cNvPr>
            <p:cNvCxnSpPr>
              <a:cxnSpLocks/>
              <a:stCxn id="25" idx="2"/>
              <a:endCxn id="20" idx="6"/>
            </p:cNvCxnSpPr>
            <p:nvPr/>
          </p:nvCxnSpPr>
          <p:spPr>
            <a:xfrm flipH="1" flipV="1">
              <a:off x="4860426" y="1877238"/>
              <a:ext cx="502439" cy="32227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A72DD09D-FAEC-05CD-C24F-B30CC950F5B0}"/>
                </a:ext>
              </a:extLst>
            </p:cNvPr>
            <p:cNvCxnSpPr>
              <a:cxnSpLocks/>
              <a:stCxn id="19" idx="6"/>
              <a:endCxn id="25" idx="2"/>
            </p:cNvCxnSpPr>
            <p:nvPr/>
          </p:nvCxnSpPr>
          <p:spPr>
            <a:xfrm>
              <a:off x="4860428" y="1560065"/>
              <a:ext cx="502437" cy="63945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7DF4744B-EF55-A37C-6AE3-7BFD3AC0EC8C}"/>
                </a:ext>
              </a:extLst>
            </p:cNvPr>
            <p:cNvCxnSpPr>
              <a:cxnSpLocks/>
              <a:stCxn id="18" idx="6"/>
              <a:endCxn id="25" idx="2"/>
            </p:cNvCxnSpPr>
            <p:nvPr/>
          </p:nvCxnSpPr>
          <p:spPr>
            <a:xfrm>
              <a:off x="4860428" y="1250405"/>
              <a:ext cx="502437" cy="94911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r Verbinder 38">
              <a:extLst>
                <a:ext uri="{FF2B5EF4-FFF2-40B4-BE49-F238E27FC236}">
                  <a16:creationId xmlns:a16="http://schemas.microsoft.com/office/drawing/2014/main" id="{6F196391-E4E4-53B3-98F4-4C16D4FBEC7E}"/>
                </a:ext>
              </a:extLst>
            </p:cNvPr>
            <p:cNvCxnSpPr>
              <a:cxnSpLocks/>
              <a:stCxn id="20" idx="6"/>
              <a:endCxn id="24" idx="2"/>
            </p:cNvCxnSpPr>
            <p:nvPr/>
          </p:nvCxnSpPr>
          <p:spPr>
            <a:xfrm>
              <a:off x="4860426" y="1877238"/>
              <a:ext cx="506051" cy="1289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r Verbinder 39">
              <a:extLst>
                <a:ext uri="{FF2B5EF4-FFF2-40B4-BE49-F238E27FC236}">
                  <a16:creationId xmlns:a16="http://schemas.microsoft.com/office/drawing/2014/main" id="{50307B8F-995B-6B9B-5182-14818778B41C}"/>
                </a:ext>
              </a:extLst>
            </p:cNvPr>
            <p:cNvCxnSpPr>
              <a:cxnSpLocks/>
              <a:stCxn id="18" idx="6"/>
              <a:endCxn id="24" idx="2"/>
            </p:cNvCxnSpPr>
            <p:nvPr/>
          </p:nvCxnSpPr>
          <p:spPr>
            <a:xfrm>
              <a:off x="4860428" y="1250405"/>
              <a:ext cx="506049" cy="63973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r Verbinder 40">
              <a:extLst>
                <a:ext uri="{FF2B5EF4-FFF2-40B4-BE49-F238E27FC236}">
                  <a16:creationId xmlns:a16="http://schemas.microsoft.com/office/drawing/2014/main" id="{EB0B239C-E859-EF0C-CD54-A77F816E4427}"/>
                </a:ext>
              </a:extLst>
            </p:cNvPr>
            <p:cNvCxnSpPr>
              <a:cxnSpLocks/>
              <a:stCxn id="25" idx="6"/>
              <a:endCxn id="27" idx="2"/>
            </p:cNvCxnSpPr>
            <p:nvPr/>
          </p:nvCxnSpPr>
          <p:spPr>
            <a:xfrm flipV="1">
              <a:off x="5513794" y="1890137"/>
              <a:ext cx="509660" cy="30938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9DB7028B-3CE5-1A79-12F3-3B29376F11E4}"/>
                </a:ext>
              </a:extLst>
            </p:cNvPr>
            <p:cNvCxnSpPr>
              <a:cxnSpLocks/>
              <a:stCxn id="24" idx="6"/>
              <a:endCxn id="27" idx="2"/>
            </p:cNvCxnSpPr>
            <p:nvPr/>
          </p:nvCxnSpPr>
          <p:spPr>
            <a:xfrm>
              <a:off x="5517405" y="1890137"/>
              <a:ext cx="50604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r Verbinder 42">
              <a:extLst>
                <a:ext uri="{FF2B5EF4-FFF2-40B4-BE49-F238E27FC236}">
                  <a16:creationId xmlns:a16="http://schemas.microsoft.com/office/drawing/2014/main" id="{21F55B39-9CE3-B635-F172-8C40F1592877}"/>
                </a:ext>
              </a:extLst>
            </p:cNvPr>
            <p:cNvCxnSpPr>
              <a:cxnSpLocks/>
              <a:stCxn id="23" idx="6"/>
              <a:endCxn id="27" idx="2"/>
            </p:cNvCxnSpPr>
            <p:nvPr/>
          </p:nvCxnSpPr>
          <p:spPr>
            <a:xfrm>
              <a:off x="5517407" y="1572964"/>
              <a:ext cx="506047" cy="31717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r Verbinder 43">
              <a:extLst>
                <a:ext uri="{FF2B5EF4-FFF2-40B4-BE49-F238E27FC236}">
                  <a16:creationId xmlns:a16="http://schemas.microsoft.com/office/drawing/2014/main" id="{17692A39-FF40-E0E0-F16B-4160B2C4B51E}"/>
                </a:ext>
              </a:extLst>
            </p:cNvPr>
            <p:cNvCxnSpPr>
              <a:cxnSpLocks/>
              <a:stCxn id="22" idx="6"/>
            </p:cNvCxnSpPr>
            <p:nvPr/>
          </p:nvCxnSpPr>
          <p:spPr>
            <a:xfrm>
              <a:off x="5517407" y="1263305"/>
              <a:ext cx="506047" cy="62683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r Verbinder 45">
              <a:extLst>
                <a:ext uri="{FF2B5EF4-FFF2-40B4-BE49-F238E27FC236}">
                  <a16:creationId xmlns:a16="http://schemas.microsoft.com/office/drawing/2014/main" id="{F89103D2-DCC1-0415-78FD-9B57F1959E67}"/>
                </a:ext>
              </a:extLst>
            </p:cNvPr>
            <p:cNvCxnSpPr>
              <a:cxnSpLocks/>
              <a:stCxn id="22" idx="6"/>
              <a:endCxn id="26" idx="2"/>
            </p:cNvCxnSpPr>
            <p:nvPr/>
          </p:nvCxnSpPr>
          <p:spPr>
            <a:xfrm>
              <a:off x="5517407" y="1263305"/>
              <a:ext cx="506047" cy="31717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r Verbinder 46">
              <a:extLst>
                <a:ext uri="{FF2B5EF4-FFF2-40B4-BE49-F238E27FC236}">
                  <a16:creationId xmlns:a16="http://schemas.microsoft.com/office/drawing/2014/main" id="{41E7B81B-6DDF-079B-36A2-EF111313C97D}"/>
                </a:ext>
              </a:extLst>
            </p:cNvPr>
            <p:cNvCxnSpPr>
              <a:cxnSpLocks/>
              <a:stCxn id="23" idx="6"/>
              <a:endCxn id="26" idx="2"/>
            </p:cNvCxnSpPr>
            <p:nvPr/>
          </p:nvCxnSpPr>
          <p:spPr>
            <a:xfrm>
              <a:off x="5517407" y="1572960"/>
              <a:ext cx="506047" cy="751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r Verbinder 47">
              <a:extLst>
                <a:ext uri="{FF2B5EF4-FFF2-40B4-BE49-F238E27FC236}">
                  <a16:creationId xmlns:a16="http://schemas.microsoft.com/office/drawing/2014/main" id="{FB96A1C9-3E71-F799-B7F3-9CA1CC35EA4C}"/>
                </a:ext>
              </a:extLst>
            </p:cNvPr>
            <p:cNvCxnSpPr>
              <a:cxnSpLocks/>
              <a:stCxn id="24" idx="6"/>
              <a:endCxn id="26" idx="2"/>
            </p:cNvCxnSpPr>
            <p:nvPr/>
          </p:nvCxnSpPr>
          <p:spPr>
            <a:xfrm flipV="1">
              <a:off x="5517405" y="1580471"/>
              <a:ext cx="506049" cy="30966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r Verbinder 48">
              <a:extLst>
                <a:ext uri="{FF2B5EF4-FFF2-40B4-BE49-F238E27FC236}">
                  <a16:creationId xmlns:a16="http://schemas.microsoft.com/office/drawing/2014/main" id="{A263451B-1162-E2E8-8082-B6DFBB2EDCB3}"/>
                </a:ext>
              </a:extLst>
            </p:cNvPr>
            <p:cNvCxnSpPr>
              <a:cxnSpLocks/>
              <a:stCxn id="25" idx="6"/>
              <a:endCxn id="26" idx="2"/>
            </p:cNvCxnSpPr>
            <p:nvPr/>
          </p:nvCxnSpPr>
          <p:spPr>
            <a:xfrm flipV="1">
              <a:off x="5513797" y="1580474"/>
              <a:ext cx="509660" cy="61904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8" name="Ellipse 427">
              <a:extLst>
                <a:ext uri="{FF2B5EF4-FFF2-40B4-BE49-F238E27FC236}">
                  <a16:creationId xmlns:a16="http://schemas.microsoft.com/office/drawing/2014/main" id="{4C66B3F9-51BC-DB6C-CE48-35EC18E3192E}"/>
                </a:ext>
              </a:extLst>
            </p:cNvPr>
            <p:cNvSpPr/>
            <p:nvPr/>
          </p:nvSpPr>
          <p:spPr>
            <a:xfrm>
              <a:off x="4275299" y="1346769"/>
              <a:ext cx="150933" cy="150934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Ellipse 428">
              <a:extLst>
                <a:ext uri="{FF2B5EF4-FFF2-40B4-BE49-F238E27FC236}">
                  <a16:creationId xmlns:a16="http://schemas.microsoft.com/office/drawing/2014/main" id="{C7D91D88-D304-7A94-A6FB-3CF3713D0D66}"/>
                </a:ext>
              </a:extLst>
            </p:cNvPr>
            <p:cNvSpPr/>
            <p:nvPr/>
          </p:nvSpPr>
          <p:spPr>
            <a:xfrm>
              <a:off x="4275299" y="1656429"/>
              <a:ext cx="150933" cy="150934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Ellipse 429">
              <a:extLst>
                <a:ext uri="{FF2B5EF4-FFF2-40B4-BE49-F238E27FC236}">
                  <a16:creationId xmlns:a16="http://schemas.microsoft.com/office/drawing/2014/main" id="{7F76477E-3529-F986-620B-B3EF8F791F79}"/>
                </a:ext>
              </a:extLst>
            </p:cNvPr>
            <p:cNvSpPr/>
            <p:nvPr/>
          </p:nvSpPr>
          <p:spPr>
            <a:xfrm>
              <a:off x="4275297" y="1973602"/>
              <a:ext cx="150933" cy="150934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3" name="Gerader Verbinder 432">
              <a:extLst>
                <a:ext uri="{FF2B5EF4-FFF2-40B4-BE49-F238E27FC236}">
                  <a16:creationId xmlns:a16="http://schemas.microsoft.com/office/drawing/2014/main" id="{6E94E79B-BDEA-2ABB-1474-A8B18EC9B6C9}"/>
                </a:ext>
              </a:extLst>
            </p:cNvPr>
            <p:cNvCxnSpPr>
              <a:cxnSpLocks/>
              <a:stCxn id="428" idx="6"/>
              <a:endCxn id="18" idx="2"/>
            </p:cNvCxnSpPr>
            <p:nvPr/>
          </p:nvCxnSpPr>
          <p:spPr>
            <a:xfrm flipV="1">
              <a:off x="4426232" y="1250405"/>
              <a:ext cx="283263" cy="17183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Gerader Verbinder 435">
              <a:extLst>
                <a:ext uri="{FF2B5EF4-FFF2-40B4-BE49-F238E27FC236}">
                  <a16:creationId xmlns:a16="http://schemas.microsoft.com/office/drawing/2014/main" id="{65974732-6FED-41AF-D3EB-0E51FA5F87D2}"/>
                </a:ext>
              </a:extLst>
            </p:cNvPr>
            <p:cNvCxnSpPr>
              <a:cxnSpLocks/>
              <a:stCxn id="428" idx="6"/>
              <a:endCxn id="19" idx="2"/>
            </p:cNvCxnSpPr>
            <p:nvPr/>
          </p:nvCxnSpPr>
          <p:spPr>
            <a:xfrm>
              <a:off x="4426232" y="1422236"/>
              <a:ext cx="283263" cy="13782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9" name="Gerader Verbinder 438">
              <a:extLst>
                <a:ext uri="{FF2B5EF4-FFF2-40B4-BE49-F238E27FC236}">
                  <a16:creationId xmlns:a16="http://schemas.microsoft.com/office/drawing/2014/main" id="{422DC1A5-292C-D321-8D13-D79072DBFD86}"/>
                </a:ext>
              </a:extLst>
            </p:cNvPr>
            <p:cNvCxnSpPr>
              <a:cxnSpLocks/>
              <a:stCxn id="428" idx="6"/>
              <a:endCxn id="20" idx="2"/>
            </p:cNvCxnSpPr>
            <p:nvPr/>
          </p:nvCxnSpPr>
          <p:spPr>
            <a:xfrm>
              <a:off x="4426232" y="1422236"/>
              <a:ext cx="283261" cy="45500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Gerader Verbinder 441">
              <a:extLst>
                <a:ext uri="{FF2B5EF4-FFF2-40B4-BE49-F238E27FC236}">
                  <a16:creationId xmlns:a16="http://schemas.microsoft.com/office/drawing/2014/main" id="{61B86530-E504-3A62-FE77-63E0812DC214}"/>
                </a:ext>
              </a:extLst>
            </p:cNvPr>
            <p:cNvCxnSpPr>
              <a:cxnSpLocks/>
              <a:stCxn id="429" idx="6"/>
              <a:endCxn id="18" idx="2"/>
            </p:cNvCxnSpPr>
            <p:nvPr/>
          </p:nvCxnSpPr>
          <p:spPr>
            <a:xfrm flipV="1">
              <a:off x="4426232" y="1250405"/>
              <a:ext cx="283263" cy="48149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Gerader Verbinder 444">
              <a:extLst>
                <a:ext uri="{FF2B5EF4-FFF2-40B4-BE49-F238E27FC236}">
                  <a16:creationId xmlns:a16="http://schemas.microsoft.com/office/drawing/2014/main" id="{51CACFD4-84A5-E8DA-74E2-DF988647D658}"/>
                </a:ext>
              </a:extLst>
            </p:cNvPr>
            <p:cNvCxnSpPr>
              <a:cxnSpLocks/>
              <a:stCxn id="429" idx="6"/>
              <a:endCxn id="19" idx="2"/>
            </p:cNvCxnSpPr>
            <p:nvPr/>
          </p:nvCxnSpPr>
          <p:spPr>
            <a:xfrm flipV="1">
              <a:off x="4426232" y="1560065"/>
              <a:ext cx="283263" cy="17183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9" name="Gerader Verbinder 448">
              <a:extLst>
                <a:ext uri="{FF2B5EF4-FFF2-40B4-BE49-F238E27FC236}">
                  <a16:creationId xmlns:a16="http://schemas.microsoft.com/office/drawing/2014/main" id="{32F073CC-8B0F-E01C-383F-89D5DF7AA5CE}"/>
                </a:ext>
              </a:extLst>
            </p:cNvPr>
            <p:cNvCxnSpPr>
              <a:cxnSpLocks/>
              <a:stCxn id="429" idx="6"/>
              <a:endCxn id="20" idx="2"/>
            </p:cNvCxnSpPr>
            <p:nvPr/>
          </p:nvCxnSpPr>
          <p:spPr>
            <a:xfrm>
              <a:off x="4426232" y="1731896"/>
              <a:ext cx="283261" cy="14534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2" name="Gerader Verbinder 451">
              <a:extLst>
                <a:ext uri="{FF2B5EF4-FFF2-40B4-BE49-F238E27FC236}">
                  <a16:creationId xmlns:a16="http://schemas.microsoft.com/office/drawing/2014/main" id="{3F749C42-E76A-E784-3E95-39648E78FBAF}"/>
                </a:ext>
              </a:extLst>
            </p:cNvPr>
            <p:cNvCxnSpPr>
              <a:cxnSpLocks/>
              <a:stCxn id="430" idx="6"/>
              <a:endCxn id="19" idx="1"/>
            </p:cNvCxnSpPr>
            <p:nvPr/>
          </p:nvCxnSpPr>
          <p:spPr>
            <a:xfrm flipV="1">
              <a:off x="4426230" y="1506702"/>
              <a:ext cx="305369" cy="54236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Gerader Verbinder 454">
              <a:extLst>
                <a:ext uri="{FF2B5EF4-FFF2-40B4-BE49-F238E27FC236}">
                  <a16:creationId xmlns:a16="http://schemas.microsoft.com/office/drawing/2014/main" id="{8D2BBF40-4DAC-E5E3-E8B9-4907768185D1}"/>
                </a:ext>
              </a:extLst>
            </p:cNvPr>
            <p:cNvCxnSpPr>
              <a:cxnSpLocks/>
              <a:stCxn id="430" idx="6"/>
              <a:endCxn id="20" idx="2"/>
            </p:cNvCxnSpPr>
            <p:nvPr/>
          </p:nvCxnSpPr>
          <p:spPr>
            <a:xfrm flipV="1">
              <a:off x="4426230" y="1877238"/>
              <a:ext cx="283263" cy="17183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Gerader Verbinder 457">
              <a:extLst>
                <a:ext uri="{FF2B5EF4-FFF2-40B4-BE49-F238E27FC236}">
                  <a16:creationId xmlns:a16="http://schemas.microsoft.com/office/drawing/2014/main" id="{FCB21606-0B92-0FA9-4E66-8847F3CF8B8C}"/>
                </a:ext>
              </a:extLst>
            </p:cNvPr>
            <p:cNvCxnSpPr>
              <a:cxnSpLocks/>
              <a:stCxn id="430" idx="6"/>
              <a:endCxn id="18" idx="2"/>
            </p:cNvCxnSpPr>
            <p:nvPr/>
          </p:nvCxnSpPr>
          <p:spPr>
            <a:xfrm flipV="1">
              <a:off x="4426230" y="1250405"/>
              <a:ext cx="283265" cy="79866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3" name="Ellipse 482">
              <a:extLst>
                <a:ext uri="{FF2B5EF4-FFF2-40B4-BE49-F238E27FC236}">
                  <a16:creationId xmlns:a16="http://schemas.microsoft.com/office/drawing/2014/main" id="{1FD3F743-E952-4AAE-9E9C-0574484E33F0}"/>
                </a:ext>
              </a:extLst>
            </p:cNvPr>
            <p:cNvSpPr/>
            <p:nvPr/>
          </p:nvSpPr>
          <p:spPr>
            <a:xfrm>
              <a:off x="4713040" y="2119632"/>
              <a:ext cx="150933" cy="150934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4" name="Gerader Verbinder 483">
              <a:extLst>
                <a:ext uri="{FF2B5EF4-FFF2-40B4-BE49-F238E27FC236}">
                  <a16:creationId xmlns:a16="http://schemas.microsoft.com/office/drawing/2014/main" id="{1B9793BE-5B7E-476E-A3D6-C3512854F34D}"/>
                </a:ext>
              </a:extLst>
            </p:cNvPr>
            <p:cNvCxnSpPr>
              <a:cxnSpLocks/>
              <a:stCxn id="430" idx="6"/>
              <a:endCxn id="483" idx="2"/>
            </p:cNvCxnSpPr>
            <p:nvPr/>
          </p:nvCxnSpPr>
          <p:spPr>
            <a:xfrm>
              <a:off x="4426230" y="2049069"/>
              <a:ext cx="286810" cy="14603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Gerader Verbinder 486">
              <a:extLst>
                <a:ext uri="{FF2B5EF4-FFF2-40B4-BE49-F238E27FC236}">
                  <a16:creationId xmlns:a16="http://schemas.microsoft.com/office/drawing/2014/main" id="{869ACC6F-8842-A91E-0241-D3A95D3F9454}"/>
                </a:ext>
              </a:extLst>
            </p:cNvPr>
            <p:cNvCxnSpPr>
              <a:cxnSpLocks/>
              <a:stCxn id="429" idx="6"/>
              <a:endCxn id="483" idx="2"/>
            </p:cNvCxnSpPr>
            <p:nvPr/>
          </p:nvCxnSpPr>
          <p:spPr>
            <a:xfrm>
              <a:off x="4426232" y="1731896"/>
              <a:ext cx="286808" cy="46320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2" name="Gerader Verbinder 491">
              <a:extLst>
                <a:ext uri="{FF2B5EF4-FFF2-40B4-BE49-F238E27FC236}">
                  <a16:creationId xmlns:a16="http://schemas.microsoft.com/office/drawing/2014/main" id="{B5B5886F-CD5B-38D7-2DC0-F634B7BEF0AB}"/>
                </a:ext>
              </a:extLst>
            </p:cNvPr>
            <p:cNvCxnSpPr>
              <a:cxnSpLocks/>
              <a:stCxn id="428" idx="6"/>
              <a:endCxn id="483" idx="2"/>
            </p:cNvCxnSpPr>
            <p:nvPr/>
          </p:nvCxnSpPr>
          <p:spPr>
            <a:xfrm>
              <a:off x="4426232" y="1422236"/>
              <a:ext cx="286808" cy="77286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" name="Gerader Verbinder 494">
              <a:extLst>
                <a:ext uri="{FF2B5EF4-FFF2-40B4-BE49-F238E27FC236}">
                  <a16:creationId xmlns:a16="http://schemas.microsoft.com/office/drawing/2014/main" id="{94485E8E-BBBE-EE8E-5DC4-F08A478904A3}"/>
                </a:ext>
              </a:extLst>
            </p:cNvPr>
            <p:cNvCxnSpPr>
              <a:cxnSpLocks/>
              <a:stCxn id="25" idx="2"/>
              <a:endCxn id="483" idx="6"/>
            </p:cNvCxnSpPr>
            <p:nvPr/>
          </p:nvCxnSpPr>
          <p:spPr>
            <a:xfrm flipH="1" flipV="1">
              <a:off x="4863973" y="2195099"/>
              <a:ext cx="498892" cy="441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8" name="Gerader Verbinder 497">
              <a:extLst>
                <a:ext uri="{FF2B5EF4-FFF2-40B4-BE49-F238E27FC236}">
                  <a16:creationId xmlns:a16="http://schemas.microsoft.com/office/drawing/2014/main" id="{B4A7E4B0-E1D2-6E9F-E8C1-E4B04998D0BF}"/>
                </a:ext>
              </a:extLst>
            </p:cNvPr>
            <p:cNvCxnSpPr>
              <a:cxnSpLocks/>
              <a:stCxn id="24" idx="2"/>
              <a:endCxn id="483" idx="6"/>
            </p:cNvCxnSpPr>
            <p:nvPr/>
          </p:nvCxnSpPr>
          <p:spPr>
            <a:xfrm flipH="1">
              <a:off x="4863973" y="1890136"/>
              <a:ext cx="502504" cy="30496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1" name="Gerader Verbinder 500">
              <a:extLst>
                <a:ext uri="{FF2B5EF4-FFF2-40B4-BE49-F238E27FC236}">
                  <a16:creationId xmlns:a16="http://schemas.microsoft.com/office/drawing/2014/main" id="{C35B3269-662A-EDD3-1B6D-3D481A15A65D}"/>
                </a:ext>
              </a:extLst>
            </p:cNvPr>
            <p:cNvCxnSpPr>
              <a:cxnSpLocks/>
              <a:stCxn id="23" idx="2"/>
              <a:endCxn id="483" idx="6"/>
            </p:cNvCxnSpPr>
            <p:nvPr/>
          </p:nvCxnSpPr>
          <p:spPr>
            <a:xfrm flipH="1">
              <a:off x="4863973" y="1572965"/>
              <a:ext cx="502505" cy="62213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4" name="Gerader Verbinder 503">
              <a:extLst>
                <a:ext uri="{FF2B5EF4-FFF2-40B4-BE49-F238E27FC236}">
                  <a16:creationId xmlns:a16="http://schemas.microsoft.com/office/drawing/2014/main" id="{325826FD-A00C-460B-BC52-40A1CF1F126F}"/>
                </a:ext>
              </a:extLst>
            </p:cNvPr>
            <p:cNvCxnSpPr>
              <a:cxnSpLocks/>
              <a:stCxn id="22" idx="2"/>
              <a:endCxn id="483" idx="6"/>
            </p:cNvCxnSpPr>
            <p:nvPr/>
          </p:nvCxnSpPr>
          <p:spPr>
            <a:xfrm flipH="1">
              <a:off x="4863973" y="1263304"/>
              <a:ext cx="502505" cy="93179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feld 49">
            <a:extLst>
              <a:ext uri="{FF2B5EF4-FFF2-40B4-BE49-F238E27FC236}">
                <a16:creationId xmlns:a16="http://schemas.microsoft.com/office/drawing/2014/main" id="{E9A887A6-8B09-54B4-4651-54849131F3E9}"/>
              </a:ext>
            </a:extLst>
          </p:cNvPr>
          <p:cNvSpPr txBox="1"/>
          <p:nvPr/>
        </p:nvSpPr>
        <p:spPr>
          <a:xfrm>
            <a:off x="1037270" y="1194759"/>
            <a:ext cx="2393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DL performs a mapping from inputs to outputs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7391B94E-502D-FC51-6262-253E83011DBC}"/>
              </a:ext>
            </a:extLst>
          </p:cNvPr>
          <p:cNvSpPr txBox="1"/>
          <p:nvPr/>
        </p:nvSpPr>
        <p:spPr>
          <a:xfrm>
            <a:off x="5734906" y="1194758"/>
            <a:ext cx="27844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Different architectures utilize different symmetries and domain knowledge</a:t>
            </a:r>
          </a:p>
        </p:txBody>
      </p: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B70B012B-43C9-E1A2-1809-59206C3E290F}"/>
              </a:ext>
            </a:extLst>
          </p:cNvPr>
          <p:cNvGrpSpPr/>
          <p:nvPr/>
        </p:nvGrpSpPr>
        <p:grpSpPr>
          <a:xfrm>
            <a:off x="744509" y="1194758"/>
            <a:ext cx="339712" cy="369332"/>
            <a:chOff x="1224057" y="4929203"/>
            <a:chExt cx="339710" cy="334232"/>
          </a:xfrm>
        </p:grpSpPr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6A113479-B75E-1BA7-905E-880CC3969FB0}"/>
                </a:ext>
              </a:extLst>
            </p:cNvPr>
            <p:cNvSpPr/>
            <p:nvPr/>
          </p:nvSpPr>
          <p:spPr>
            <a:xfrm>
              <a:off x="1224057" y="4965447"/>
              <a:ext cx="297988" cy="297988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feld 53">
              <a:extLst>
                <a:ext uri="{FF2B5EF4-FFF2-40B4-BE49-F238E27FC236}">
                  <a16:creationId xmlns:a16="http://schemas.microsoft.com/office/drawing/2014/main" id="{4B804969-211C-62ED-BB25-3A3109D20047}"/>
                </a:ext>
              </a:extLst>
            </p:cNvPr>
            <p:cNvSpPr txBox="1"/>
            <p:nvPr/>
          </p:nvSpPr>
          <p:spPr>
            <a:xfrm>
              <a:off x="1231341" y="4929203"/>
              <a:ext cx="332426" cy="2541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</a:t>
              </a:r>
              <a:endParaRPr lang="en-US" dirty="0"/>
            </a:p>
          </p:txBody>
        </p:sp>
      </p:grp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969E3DF2-F01E-209D-1E3E-968FE49AFB3D}"/>
              </a:ext>
            </a:extLst>
          </p:cNvPr>
          <p:cNvGrpSpPr/>
          <p:nvPr/>
        </p:nvGrpSpPr>
        <p:grpSpPr>
          <a:xfrm>
            <a:off x="5447825" y="1194759"/>
            <a:ext cx="339712" cy="369332"/>
            <a:chOff x="1224057" y="4929203"/>
            <a:chExt cx="339712" cy="369332"/>
          </a:xfrm>
        </p:grpSpPr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7E752105-169C-F6F3-E46F-BFF5291B8E4A}"/>
                </a:ext>
              </a:extLst>
            </p:cNvPr>
            <p:cNvSpPr/>
            <p:nvPr/>
          </p:nvSpPr>
          <p:spPr>
            <a:xfrm>
              <a:off x="1224057" y="4965447"/>
              <a:ext cx="297988" cy="297988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1A4A7F35-6081-A30C-3668-DA141CC4E0E1}"/>
                </a:ext>
              </a:extLst>
            </p:cNvPr>
            <p:cNvSpPr txBox="1"/>
            <p:nvPr/>
          </p:nvSpPr>
          <p:spPr>
            <a:xfrm>
              <a:off x="1231343" y="4929203"/>
              <a:ext cx="3324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2</a:t>
              </a:r>
              <a:endParaRPr lang="en-US" dirty="0"/>
            </a:p>
          </p:txBody>
        </p:sp>
      </p:grpSp>
      <p:sp>
        <p:nvSpPr>
          <p:cNvPr id="62" name="Rechteck 61">
            <a:extLst>
              <a:ext uri="{FF2B5EF4-FFF2-40B4-BE49-F238E27FC236}">
                <a16:creationId xmlns:a16="http://schemas.microsoft.com/office/drawing/2014/main" id="{C948EE1B-1442-D7E2-BCF0-351169C86C7F}"/>
              </a:ext>
            </a:extLst>
          </p:cNvPr>
          <p:cNvSpPr/>
          <p:nvPr/>
        </p:nvSpPr>
        <p:spPr>
          <a:xfrm>
            <a:off x="1369821" y="2091188"/>
            <a:ext cx="1552531" cy="542367"/>
          </a:xfrm>
          <a:prstGeom prst="rect">
            <a:avLst/>
          </a:prstGeom>
          <a:solidFill>
            <a:schemeClr val="bg2">
              <a:alpha val="31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DB03D403-D83E-D053-64BB-9070D1C41CDC}"/>
              </a:ext>
            </a:extLst>
          </p:cNvPr>
          <p:cNvSpPr txBox="1"/>
          <p:nvPr/>
        </p:nvSpPr>
        <p:spPr>
          <a:xfrm>
            <a:off x="-52152" y="5545488"/>
            <a:ext cx="90744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tx2">
                    <a:lumMod val="75000"/>
                  </a:schemeClr>
                </a:solidFill>
                <a:latin typeface="Akkurat Light Office" panose="02000503030000020004" pitchFamily="50" charset="0"/>
              </a:rPr>
              <a:t>Mirco Hünnefeld</a:t>
            </a:r>
          </a:p>
        </p:txBody>
      </p:sp>
      <p:grpSp>
        <p:nvGrpSpPr>
          <p:cNvPr id="462" name="Gruppieren 461">
            <a:extLst>
              <a:ext uri="{FF2B5EF4-FFF2-40B4-BE49-F238E27FC236}">
                <a16:creationId xmlns:a16="http://schemas.microsoft.com/office/drawing/2014/main" id="{536CFD71-CED5-C467-E441-F3F06AC623D7}"/>
              </a:ext>
            </a:extLst>
          </p:cNvPr>
          <p:cNvGrpSpPr/>
          <p:nvPr/>
        </p:nvGrpSpPr>
        <p:grpSpPr>
          <a:xfrm>
            <a:off x="6467134" y="3849236"/>
            <a:ext cx="1416077" cy="1134278"/>
            <a:chOff x="6150982" y="3818971"/>
            <a:chExt cx="1416077" cy="1134278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ACC24041-4820-AE1A-FAE2-3D0A5FC84D4C}"/>
                </a:ext>
              </a:extLst>
            </p:cNvPr>
            <p:cNvSpPr/>
            <p:nvPr/>
          </p:nvSpPr>
          <p:spPr>
            <a:xfrm>
              <a:off x="6222902" y="3818971"/>
              <a:ext cx="150933" cy="150934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8238004F-3716-5C89-CA0D-3517C9471A8A}"/>
                </a:ext>
              </a:extLst>
            </p:cNvPr>
            <p:cNvSpPr/>
            <p:nvPr/>
          </p:nvSpPr>
          <p:spPr>
            <a:xfrm>
              <a:off x="6864123" y="3885087"/>
              <a:ext cx="150933" cy="150934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AB4CBEDA-A4FD-4864-6154-73F6DDDBFC93}"/>
                </a:ext>
              </a:extLst>
            </p:cNvPr>
            <p:cNvSpPr/>
            <p:nvPr/>
          </p:nvSpPr>
          <p:spPr>
            <a:xfrm>
              <a:off x="6527609" y="4259763"/>
              <a:ext cx="150933" cy="150934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89C3C359-9A21-98A2-7535-87CFABF83FA5}"/>
                </a:ext>
              </a:extLst>
            </p:cNvPr>
            <p:cNvSpPr/>
            <p:nvPr/>
          </p:nvSpPr>
          <p:spPr>
            <a:xfrm>
              <a:off x="6150982" y="4529090"/>
              <a:ext cx="150933" cy="150934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CC5BA683-1029-EF80-B240-865A7B784A4A}"/>
                </a:ext>
              </a:extLst>
            </p:cNvPr>
            <p:cNvSpPr/>
            <p:nvPr/>
          </p:nvSpPr>
          <p:spPr>
            <a:xfrm>
              <a:off x="7416126" y="4184296"/>
              <a:ext cx="150933" cy="150934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A7CEAAC6-B95B-0F25-64FE-C3FAFA0E7055}"/>
                </a:ext>
              </a:extLst>
            </p:cNvPr>
            <p:cNvSpPr/>
            <p:nvPr/>
          </p:nvSpPr>
          <p:spPr>
            <a:xfrm>
              <a:off x="7265193" y="4802315"/>
              <a:ext cx="150933" cy="150934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id="{272BDDB5-714E-81A8-C455-5ACFC1A9B86B}"/>
                </a:ext>
              </a:extLst>
            </p:cNvPr>
            <p:cNvCxnSpPr>
              <a:cxnSpLocks/>
              <a:stCxn id="7" idx="1"/>
              <a:endCxn id="5" idx="5"/>
            </p:cNvCxnSpPr>
            <p:nvPr/>
          </p:nvCxnSpPr>
          <p:spPr>
            <a:xfrm flipH="1" flipV="1">
              <a:off x="6351731" y="3947801"/>
              <a:ext cx="197982" cy="334066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r Verbinder 44">
              <a:extLst>
                <a:ext uri="{FF2B5EF4-FFF2-40B4-BE49-F238E27FC236}">
                  <a16:creationId xmlns:a16="http://schemas.microsoft.com/office/drawing/2014/main" id="{A99A6ADC-6394-014D-2DB3-E4F6FFC27891}"/>
                </a:ext>
              </a:extLst>
            </p:cNvPr>
            <p:cNvCxnSpPr>
              <a:cxnSpLocks/>
              <a:stCxn id="7" idx="7"/>
              <a:endCxn id="6" idx="3"/>
            </p:cNvCxnSpPr>
            <p:nvPr/>
          </p:nvCxnSpPr>
          <p:spPr>
            <a:xfrm flipV="1">
              <a:off x="6656438" y="4013917"/>
              <a:ext cx="229789" cy="267950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r Verbinder 59">
              <a:extLst>
                <a:ext uri="{FF2B5EF4-FFF2-40B4-BE49-F238E27FC236}">
                  <a16:creationId xmlns:a16="http://schemas.microsoft.com/office/drawing/2014/main" id="{44A98201-EAAA-2A7A-8238-4DA7D540777D}"/>
                </a:ext>
              </a:extLst>
            </p:cNvPr>
            <p:cNvCxnSpPr>
              <a:cxnSpLocks/>
              <a:stCxn id="7" idx="6"/>
              <a:endCxn id="9" idx="2"/>
            </p:cNvCxnSpPr>
            <p:nvPr/>
          </p:nvCxnSpPr>
          <p:spPr>
            <a:xfrm flipV="1">
              <a:off x="6678542" y="4259763"/>
              <a:ext cx="737584" cy="7546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1" name="Gerader Verbinder 450">
              <a:extLst>
                <a:ext uri="{FF2B5EF4-FFF2-40B4-BE49-F238E27FC236}">
                  <a16:creationId xmlns:a16="http://schemas.microsoft.com/office/drawing/2014/main" id="{21207DED-AC25-03AD-6504-913610195818}"/>
                </a:ext>
              </a:extLst>
            </p:cNvPr>
            <p:cNvCxnSpPr>
              <a:cxnSpLocks/>
              <a:stCxn id="7" idx="5"/>
              <a:endCxn id="10" idx="2"/>
            </p:cNvCxnSpPr>
            <p:nvPr/>
          </p:nvCxnSpPr>
          <p:spPr>
            <a:xfrm>
              <a:off x="6656438" y="4388593"/>
              <a:ext cx="608755" cy="489189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6" name="Gerader Verbinder 455">
              <a:extLst>
                <a:ext uri="{FF2B5EF4-FFF2-40B4-BE49-F238E27FC236}">
                  <a16:creationId xmlns:a16="http://schemas.microsoft.com/office/drawing/2014/main" id="{9D37944C-A114-D991-5B3D-F44A785750A0}"/>
                </a:ext>
              </a:extLst>
            </p:cNvPr>
            <p:cNvCxnSpPr>
              <a:cxnSpLocks/>
              <a:stCxn id="7" idx="3"/>
              <a:endCxn id="8" idx="7"/>
            </p:cNvCxnSpPr>
            <p:nvPr/>
          </p:nvCxnSpPr>
          <p:spPr>
            <a:xfrm flipH="1">
              <a:off x="6279811" y="4388593"/>
              <a:ext cx="269902" cy="162601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46633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D0D83-302D-F077-8A82-D22AB42A3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hteck 87">
            <a:extLst>
              <a:ext uri="{FF2B5EF4-FFF2-40B4-BE49-F238E27FC236}">
                <a16:creationId xmlns:a16="http://schemas.microsoft.com/office/drawing/2014/main" id="{C0C2C96D-0565-5CC7-BBEF-48D18993182D}"/>
              </a:ext>
            </a:extLst>
          </p:cNvPr>
          <p:cNvSpPr/>
          <p:nvPr/>
        </p:nvSpPr>
        <p:spPr>
          <a:xfrm>
            <a:off x="428830" y="416020"/>
            <a:ext cx="59100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kkurat Office" charset="0"/>
              </a:rPr>
              <a:t>Utilizing Domain Knowledge</a:t>
            </a:r>
          </a:p>
        </p:txBody>
      </p:sp>
      <p:sp>
        <p:nvSpPr>
          <p:cNvPr id="38" name="Foliennummernplatzhalter 3">
            <a:extLst>
              <a:ext uri="{FF2B5EF4-FFF2-40B4-BE49-F238E27FC236}">
                <a16:creationId xmlns:a16="http://schemas.microsoft.com/office/drawing/2014/main" id="{5BC96340-05D4-67EB-8602-9570F7009C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3FB4BF-9C30-A94B-8CCB-3BFBA1A832FD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AE3980C1-0679-3AA8-ACFD-EFF74B6660C7}"/>
              </a:ext>
            </a:extLst>
          </p:cNvPr>
          <p:cNvGrpSpPr/>
          <p:nvPr/>
        </p:nvGrpSpPr>
        <p:grpSpPr>
          <a:xfrm>
            <a:off x="894721" y="936001"/>
            <a:ext cx="7274394" cy="1907999"/>
            <a:chOff x="485553" y="1109121"/>
            <a:chExt cx="8229617" cy="2158546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DBD5D420-D74E-1A44-9FE4-5612E103E5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3540" b="2600"/>
            <a:stretch/>
          </p:blipFill>
          <p:spPr>
            <a:xfrm>
              <a:off x="485553" y="2697485"/>
              <a:ext cx="8229617" cy="57018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0EAD609C-EFF4-E629-D253-5FD7D62227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044" b="56085"/>
            <a:stretch/>
          </p:blipFill>
          <p:spPr>
            <a:xfrm>
              <a:off x="485553" y="1109121"/>
              <a:ext cx="8229617" cy="1763998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4840807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MIRCO@CVDTJKS4UVW2Y5L4" val="648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27,6715"/>
  <p:tag name="ORIGINALWIDTH" val="2555,681"/>
  <p:tag name="LATEXADDIN" val="\documentclass{article}&#10;\usepackage{amsmath}&#10;\pagestyle{empty}&#10;\begin{document}&#10;&#10;\begin{math}&#10;g(x|\mu,\sigma,r) = \begin{cases}&#10;N\cdot \exp{\left(-\frac{(x-\mu)^2}{2\sigma^2}\right)}, &amp; x \leq \mu \\\\&#10;N\cdot \exp{\left(-\frac{(x-\mu)^2}{2(\sigma r)^2}\right)}, &amp; \, \text{otherwise}&#10;\end{cases}&#10;\end{math}&#10;&#10;\end{document}"/>
  <p:tag name="IGUANATEXSIZE" val="14"/>
  <p:tag name="IGUANATEXCURSOR" val="95"/>
  <p:tag name="TRANSPARENCY" val="Wahr"/>
  <p:tag name="FILENAME" val=""/>
  <p:tag name="LATEXENGINEID" val="0"/>
  <p:tag name="TEMPFOLDER" val="C:\Users\Mirco\Downloads\"/>
  <p:tag name="LATEXFORMHEIGHT" val="312"/>
  <p:tag name="LATEXFORMWIDTH" val="384"/>
  <p:tag name="LATEXFORMWRAP" val="Wahr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4,4731"/>
  <p:tag name="ORIGINALWIDTH" val="926,1343"/>
  <p:tag name="LATEXADDIN" val="\documentclass{article}&#10;\usepackage{amsmath}&#10;\pagestyle{empty}&#10;\begin{document}&#10;&#10;$N  =\frac{2}{\sqrt{\left(2\pi\right)} \cdot \sigma (r+1)} $&#10;&#10;\end{document}"/>
  <p:tag name="IGUANATEXSIZE" val="14"/>
  <p:tag name="IGUANATEXCURSOR" val="125"/>
  <p:tag name="TRANSPARENCY" val="Wahr"/>
  <p:tag name="FILENAME" val=""/>
  <p:tag name="LATEXENGINEID" val="0"/>
  <p:tag name="TEMPFOLDER" val="C:\Users\Mirco\Downloads\"/>
  <p:tag name="LATEXFORMHEIGHT" val="312"/>
  <p:tag name="LATEXFORMWIDTH" val="384"/>
  <p:tag name="LATEXFORMWRAP" val="Wahr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,9809"/>
  <p:tag name="ORIGINALWIDTH" val="1127,109"/>
  <p:tag name="LATEXADDIN" val="\documentclass{article}&#10;\usepackage{amsmath}&#10;\pagestyle{empty}&#10;\begin{document}&#10;&#10;$\vec{\theta} = (x, y, z, \varphi, \theta, E, t)$&#10;&#10;\end{document}"/>
  <p:tag name="IGUANATEXSIZE" val="15"/>
  <p:tag name="IGUANATEXCURSOR" val="97"/>
  <p:tag name="TRANSPARENCY" val="Wahr"/>
  <p:tag name="FILENAME" val=""/>
  <p:tag name="LATEXENGINEID" val="0"/>
  <p:tag name="TEMPFOLDER" val="C:\Users\Mirco\Downloads\"/>
  <p:tag name="LATEXFORMHEIGHT" val="312"/>
  <p:tag name="LATEXFORMWIDTH" val="384"/>
  <p:tag name="LATEXFORMWRAP" val="Wahr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,9809"/>
  <p:tag name="ORIGINALWIDTH" val="892,3884"/>
  <p:tag name="LATEXADDIN" val="\documentclass{article}&#10;\usepackage{amsmath}&#10;\pagestyle{empty}&#10;\begin{document}&#10;&#10;$f\colon \vec{\theta} \rightarrow \vec{\lambda},\, \vec{p}(t_i|\vec{\theta})$&#10;&#10;\end{document}"/>
  <p:tag name="IGUANATEXSIZE" val="24"/>
  <p:tag name="IGUANATEXCURSOR" val="104"/>
  <p:tag name="TRANSPARENCY" val="Wahr"/>
  <p:tag name="FILENAME" val=""/>
  <p:tag name="LATEXENGINEID" val="0"/>
  <p:tag name="TEMPFOLDER" val="C:\Users\Mirco\Downloads\"/>
  <p:tag name="LATEXFORMHEIGHT" val="312"/>
  <p:tag name="LATEXFORMWIDTH" val="384"/>
  <p:tag name="LATEXFORMWRAP" val="Wahr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51,4435"/>
  <p:tag name="ORIGINALWIDTH" val="1453,318"/>
  <p:tag name="LATEXADDIN" val="\documentclass{article}&#10;\usepackage{amsmath}&#10;\pagestyle{empty}&#10;\begin{document}&#10;&#10;$\vec{\theta}$: source parameters &#10;&#10;$\vec{\lambda}$: expected DOM charge&#10;&#10;$\vec{p}(t_i|\vec{\theta})$: pulse arrival PDFs&#10;&#10;\end{document}"/>
  <p:tag name="IGUANATEXSIZE" val="12"/>
  <p:tag name="IGUANATEXCURSOR" val="189"/>
  <p:tag name="TRANSPARENCY" val="Wahr"/>
  <p:tag name="FILENAME" val=""/>
  <p:tag name="LATEXENGINEID" val="0"/>
  <p:tag name="TEMPFOLDER" val="C:\Users\Mirco\Downloads\"/>
  <p:tag name="LATEXFORMHEIGHT" val="312"/>
  <p:tag name="LATEXFORMWIDTH" val="384"/>
  <p:tag name="LATEXFORMWRAP" val="Wahr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,9809"/>
  <p:tag name="ORIGINALWIDTH" val="892,3884"/>
  <p:tag name="LATEXADDIN" val="\documentclass{article}&#10;\usepackage{amsmath}&#10;\pagestyle{empty}&#10;\begin{document}&#10;&#10;$f\colon \vec{\theta} \rightarrow \vec{\lambda},\, \vec{p}(t_i|\vec{\theta})$&#10;&#10;\end{document}"/>
  <p:tag name="IGUANATEXSIZE" val="24"/>
  <p:tag name="IGUANATEXCURSOR" val="104"/>
  <p:tag name="TRANSPARENCY" val="Wahr"/>
  <p:tag name="FILENAME" val=""/>
  <p:tag name="LATEXENGINEID" val="0"/>
  <p:tag name="TEMPFOLDER" val="C:\Users\Mirco\Downloads\"/>
  <p:tag name="LATEXFORMHEIGHT" val="312"/>
  <p:tag name="LATEXFORMWIDTH" val="384"/>
  <p:tag name="LATEXFORMWRAP" val="Wahr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51,4435"/>
  <p:tag name="ORIGINALWIDTH" val="1453,318"/>
  <p:tag name="LATEXADDIN" val="\documentclass{article}&#10;\usepackage{amsmath}&#10;\pagestyle{empty}&#10;\begin{document}&#10;&#10;$\vec{\theta}$: source parameters &#10;&#10;$\vec{\lambda}$: expected DOM charge&#10;&#10;$\vec{p}(t_i|\vec{\theta})$: pulse arrival PDFs&#10;&#10;\end{document}"/>
  <p:tag name="IGUANATEXSIZE" val="12"/>
  <p:tag name="IGUANATEXCURSOR" val="189"/>
  <p:tag name="TRANSPARENCY" val="Wahr"/>
  <p:tag name="FILENAME" val=""/>
  <p:tag name="LATEXENGINEID" val="0"/>
  <p:tag name="TEMPFOLDER" val="C:\Users\Mirco\Downloads\"/>
  <p:tag name="LATEXFORMHEIGHT" val="312"/>
  <p:tag name="LATEXFORMWIDTH" val="384"/>
  <p:tag name="LATEXFORMWRAP" val="Wahr"/>
  <p:tag name="BITMAPVECTOR" val="0"/>
</p:tagLst>
</file>

<file path=ppt/theme/theme1.xml><?xml version="1.0" encoding="utf-8"?>
<a:theme xmlns:a="http://schemas.openxmlformats.org/drawingml/2006/main" name="Office Theme">
  <a:themeElements>
    <a:clrScheme name="Custom 2">
      <a:dk1>
        <a:srgbClr val="424242"/>
      </a:dk1>
      <a:lt1>
        <a:srgbClr val="FFFFFF"/>
      </a:lt1>
      <a:dk2>
        <a:srgbClr val="797979"/>
      </a:dk2>
      <a:lt2>
        <a:srgbClr val="FFFFFF"/>
      </a:lt2>
      <a:accent1>
        <a:srgbClr val="84B819"/>
      </a:accent1>
      <a:accent2>
        <a:srgbClr val="FF7300"/>
      </a:accent2>
      <a:accent3>
        <a:srgbClr val="1F77B4"/>
      </a:accent3>
      <a:accent4>
        <a:srgbClr val="F2BD00"/>
      </a:accent4>
      <a:accent5>
        <a:srgbClr val="D62728"/>
      </a:accent5>
      <a:accent6>
        <a:srgbClr val="17BECF"/>
      </a:accent6>
      <a:hlink>
        <a:srgbClr val="9467BD"/>
      </a:hlink>
      <a:folHlink>
        <a:srgbClr val="55005E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_3_ratio" id="{9237D308-C96D-734C-BCAC-C392F07F2F50}" vid="{722F90AD-B504-4E4C-9FEA-8B2D773F9CF5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4_3_ratio</Template>
  <TotalTime>3024</TotalTime>
  <Words>1704</Words>
  <Application>Microsoft Office PowerPoint</Application>
  <PresentationFormat>On-screen Show (16:10)</PresentationFormat>
  <Paragraphs>458</Paragraphs>
  <Slides>36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Wingdings</vt:lpstr>
      <vt:lpstr>Cambria Math</vt:lpstr>
      <vt:lpstr>Calibri Light</vt:lpstr>
      <vt:lpstr>Akkurat Office</vt:lpstr>
      <vt:lpstr>Akkurat Office Regular</vt:lpstr>
      <vt:lpstr>Akkurat Light Office</vt:lpstr>
      <vt:lpstr>Calibri</vt:lpstr>
      <vt:lpstr>Arial</vt:lpstr>
      <vt:lpstr>Akkurat</vt:lpstr>
      <vt:lpstr>Office Theme</vt:lpstr>
      <vt:lpstr>Benutzerdefiniertes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Event-Generator: Combining Maximum-Likelihood with DL</vt:lpstr>
      <vt:lpstr>Event-Generator: Combining Maximum-Likelihood with DL</vt:lpstr>
      <vt:lpstr>Event-Generator: Combining Maximum-Likelihood with DL</vt:lpstr>
      <vt:lpstr>Event-Generator: Architecture</vt:lpstr>
      <vt:lpstr>Event-Generator: Example Architecture for Cascades</vt:lpstr>
      <vt:lpstr>Event-Generator: Improved Performance</vt:lpstr>
      <vt:lpstr>Event-Generator: Interpretability and Generalization</vt:lpstr>
      <vt:lpstr>Event-Generator: Interpretability and Generalization</vt:lpstr>
      <vt:lpstr>Event-Generator: Interpretability and Generalization</vt:lpstr>
      <vt:lpstr>Event-Generator: extrapolating beyond the training data</vt:lpstr>
      <vt:lpstr>Event-Generator: Additional Applications</vt:lpstr>
      <vt:lpstr>PowerPoint Presentation</vt:lpstr>
      <vt:lpstr>Event-Generator: more flexible time PDFs </vt:lpstr>
      <vt:lpstr>Event-Generator: nested event hypotheses</vt:lpstr>
      <vt:lpstr>Event-Generator: Double Cascade Reconstruction</vt:lpstr>
      <vt:lpstr>Event-Generator: Track Reconstruction</vt:lpstr>
      <vt:lpstr>PowerPoint Presentation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Mirco HUENNEFELD</cp:lastModifiedBy>
  <cp:revision>1731</cp:revision>
  <cp:lastPrinted>2017-04-27T22:38:15Z</cp:lastPrinted>
  <dcterms:created xsi:type="dcterms:W3CDTF">2016-03-22T17:18:29Z</dcterms:created>
  <dcterms:modified xsi:type="dcterms:W3CDTF">2025-01-28T04:07:52Z</dcterms:modified>
</cp:coreProperties>
</file>