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2" r:id="rId20"/>
    <p:sldId id="275" r:id="rId21"/>
    <p:sldId id="280" r:id="rId22"/>
    <p:sldId id="279" r:id="rId23"/>
    <p:sldId id="278" r:id="rId24"/>
    <p:sldId id="287" r:id="rId25"/>
    <p:sldId id="276" r:id="rId26"/>
    <p:sldId id="277" r:id="rId27"/>
    <p:sldId id="281" r:id="rId28"/>
    <p:sldId id="282" r:id="rId29"/>
    <p:sldId id="283" r:id="rId30"/>
    <p:sldId id="285" r:id="rId31"/>
    <p:sldId id="284" r:id="rId32"/>
    <p:sldId id="286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31081-84A2-072A-D2E8-5414C8C8A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96078-51CC-E044-D819-8310FC41B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31A35-0715-9356-2D57-B655F5558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F642-4B94-D342-8EFA-2F16960DCF71}" type="datetimeFigureOut">
              <a:rPr lang="en-US" smtClean="0"/>
              <a:t>6/15/22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B82AE-7D77-D5FB-4BDE-99DFFE11F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CF7D4-B398-74F1-03DB-3BCE95FFD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681-0F29-6045-9957-82D05C83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48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C8DCD-4A88-4570-E40B-22C2DC56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41888-12FD-B4B9-EAB8-ED83D95B97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3DC26-15CA-D13C-1F54-D005A8B3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F642-4B94-D342-8EFA-2F16960DCF71}" type="datetimeFigureOut">
              <a:rPr lang="en-US" smtClean="0"/>
              <a:t>6/15/22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90260-19D8-FCB8-3929-13D397DB5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5E17C-DB39-E015-550A-8C607AE4E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681-0F29-6045-9957-82D05C83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5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4E9B21-43AD-E483-9150-326635A92D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1C21E5-B2F5-A88E-A6A4-2EC0BC9BE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7146C-B13C-D120-CAB7-42DA509EC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F642-4B94-D342-8EFA-2F16960DCF71}" type="datetimeFigureOut">
              <a:rPr lang="en-US" smtClean="0"/>
              <a:t>6/15/22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ED650-B144-D93E-1980-574703A9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05BC9-9C42-EFA0-12ED-AB6C878C3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681-0F29-6045-9957-82D05C83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01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90432-1407-D967-30F4-0AFC72A4D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F6C3B-4A40-2766-2FF3-9F4CDEDA2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4CA23-A9B8-93A7-0DFE-3A94DD4DE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F642-4B94-D342-8EFA-2F16960DCF71}" type="datetimeFigureOut">
              <a:rPr lang="en-US" smtClean="0"/>
              <a:t>6/15/22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6E0F4-1364-728D-2524-3BFCE8F83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46056-F28B-68D4-0B9B-8211196FC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681-0F29-6045-9957-82D05C83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01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7E90E-43E0-E5E5-33CA-64E96D1AD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3075E-92D4-3D50-1902-82E0E9A28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CB18D-EDE0-91A2-5728-24B804E0C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F642-4B94-D342-8EFA-2F16960DCF71}" type="datetimeFigureOut">
              <a:rPr lang="en-US" smtClean="0"/>
              <a:t>6/15/22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C25E6-4E34-CF75-D67F-D0707D822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CEBBB-2DF4-4651-222E-1C6543A8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681-0F29-6045-9957-82D05C83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70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E1A6-48C4-F5BB-1403-D83092E77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D09EC-07D5-0523-6539-2A8D1CF5A3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40B893-9D38-994B-50AE-91C35D7A8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FD779-7B52-FAD3-700D-FDDA3ECB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F642-4B94-D342-8EFA-2F16960DCF71}" type="datetimeFigureOut">
              <a:rPr lang="en-US" smtClean="0"/>
              <a:t>6/15/22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853297-C3D0-11AA-C8B6-92E7E2AA2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008E25-FF5C-4525-18FA-CFEF725D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681-0F29-6045-9957-82D05C83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47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EDC0F-0687-2027-60FA-19BA92708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8A204-2BF5-3824-5074-42331EE08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6C483C-F419-DA1A-73D1-1712EF021D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E9293B-D5E5-60F9-7ADF-D4EBE998FE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55E2BF-FEF7-39BC-946C-03B8AFBB39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6EB0D3-323A-7C46-CF8C-52B86A274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F642-4B94-D342-8EFA-2F16960DCF71}" type="datetimeFigureOut">
              <a:rPr lang="en-US" smtClean="0"/>
              <a:t>6/15/22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1FE9D-37CA-92EE-F28C-4F5D2BB4B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CB3252-EBB4-8B87-0643-20ED081F4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681-0F29-6045-9957-82D05C83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5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E092A-B32F-2679-5C8D-9F4BB2846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028FFE-5B3F-A6A5-757E-8DF2E377D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F642-4B94-D342-8EFA-2F16960DCF71}" type="datetimeFigureOut">
              <a:rPr lang="en-US" smtClean="0"/>
              <a:t>6/15/22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AEF356-C58C-2AEC-F0E4-FE1D0555B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B48878-73CC-FEDA-980D-90DBF8F68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681-0F29-6045-9957-82D05C83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30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D0B05B-FB01-68B6-095D-71BDF6977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F642-4B94-D342-8EFA-2F16960DCF71}" type="datetimeFigureOut">
              <a:rPr lang="en-US" smtClean="0"/>
              <a:t>6/15/22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55AD72-C1F5-1F6A-7383-1554120C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5C42B-7239-1AA7-2941-2CCD10601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681-0F29-6045-9957-82D05C83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4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0DAEE-0345-37D8-09CB-CE7853375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E12CD-0341-D0BB-F53F-1397FA317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6400EE-1FD6-2EE6-F082-E6AB9E2828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5532E-CBF0-4750-50E7-5180519C1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F642-4B94-D342-8EFA-2F16960DCF71}" type="datetimeFigureOut">
              <a:rPr lang="en-US" smtClean="0"/>
              <a:t>6/15/22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B2DE5-6F7A-D7E7-8C89-0B669495C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33A88-F307-988D-B12B-B4627E66D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681-0F29-6045-9957-82D05C83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85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730C4-EA57-6504-5276-532F85ED7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9F1369-4F36-8B23-8CB2-C37593FFD5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14AC44-85BC-4F3D-FA91-28B19F998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1CC5A1-5F6D-3BFA-8B43-969782660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F642-4B94-D342-8EFA-2F16960DCF71}" type="datetimeFigureOut">
              <a:rPr lang="en-US" smtClean="0"/>
              <a:t>6/15/22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D3ACD2-7DE6-0F27-3F94-48C090A9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6976E-F7E6-B5E7-48F4-B4F45B995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681-0F29-6045-9957-82D05C83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66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8F201D-3AD3-7A25-3422-A258A4EC1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98529-5FA2-DAEE-E115-9F1DFF5E9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A5934-A331-31AE-238E-D325152541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0F642-4B94-D342-8EFA-2F16960DCF71}" type="datetimeFigureOut">
              <a:rPr lang="en-US" smtClean="0"/>
              <a:t>6/15/22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BA4CE-2349-F34E-6965-D7AE7A67C1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834B-1687-BD70-C93F-232BE2B1B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31681-0F29-6045-9957-82D05C83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0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65B52-4846-B7EE-287A-E3E5F134CF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IceCube</a:t>
            </a:r>
            <a:r>
              <a:rPr lang="en-US" dirty="0"/>
              <a:t> Upgrade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68B8C6-42CA-A1AD-EC29-006D8FEC3A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Mike </a:t>
            </a:r>
            <a:r>
              <a:rPr lang="en-US" dirty="0" err="1"/>
              <a:t>DuVernois</a:t>
            </a:r>
            <a:endParaRPr lang="en-US" dirty="0"/>
          </a:p>
          <a:p>
            <a:r>
              <a:rPr lang="en-US" dirty="0" err="1"/>
              <a:t>IceCube</a:t>
            </a:r>
            <a:r>
              <a:rPr lang="en-US" dirty="0"/>
              <a:t> Upgrade (&amp; Gen2) Technical Coordinator</a:t>
            </a:r>
          </a:p>
        </p:txBody>
      </p:sp>
    </p:spTree>
    <p:extLst>
      <p:ext uri="{BB962C8B-B14F-4D97-AF65-F5344CB8AC3E}">
        <p14:creationId xmlns:p14="http://schemas.microsoft.com/office/powerpoint/2010/main" val="815117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148CF2-E2DE-CEF3-7A88-5BB3B66D9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66" y="0"/>
            <a:ext cx="9480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94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A7FDF7-DD27-9226-CAE7-224D11C07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66" y="0"/>
            <a:ext cx="9480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4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5B6416-9263-2341-2580-E4BCFE4B0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66" y="0"/>
            <a:ext cx="9480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0612AC-90AB-2424-329B-807B04C1F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66" y="0"/>
            <a:ext cx="9480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05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D865B-04D5-0C39-087C-5BD518FB1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&amp; Installation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3CF36-BD63-AEE1-4BFE-D76F864C0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82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C83365-E650-2C06-EB2F-DEA269592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92" y="0"/>
            <a:ext cx="10758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48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9F06B-EBDB-9DE9-26E8-0A7732A27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06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5AD91C-3D60-8E87-36A3-4F1D03AEE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995" y="0"/>
            <a:ext cx="7752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59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9B6A14-36B2-DD8C-7323-30B3A30F8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635" y="79549"/>
            <a:ext cx="12192000" cy="33494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02FB2-F23F-635F-B7CD-86EE3E1F1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7046"/>
            <a:ext cx="12192000" cy="33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50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D3A5F3-01D0-DFBA-9CCA-CDA22FF57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843"/>
            <a:ext cx="12192000" cy="519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99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36400F-A0F4-980B-4268-A2261622E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B4171B-57C5-E643-C2CD-8CDB88B89B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DC357A-D00F-F3E1-9226-23D883EFE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578" y="1176064"/>
            <a:ext cx="7099872" cy="491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15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4D614D-DE42-ECC2-9B25-D12E677C7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064"/>
            <a:ext cx="12192000" cy="644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51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5D0D8E-B585-116E-0C0C-2863A1223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5824"/>
            <a:ext cx="12192000" cy="550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92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31781-6F35-495D-52D3-EDC84A5FC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9080"/>
            <a:ext cx="12192000" cy="453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37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1C1E7B-33F4-0687-8FCB-0022711D1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770"/>
            <a:ext cx="12192000" cy="59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53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C3C63E-1433-E62B-EEB5-8F74A2283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3" y="0"/>
            <a:ext cx="12141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17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B5A4F7-9884-C9CE-9C30-841F2DD89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2622"/>
            <a:ext cx="12192000" cy="487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34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B6C91-759C-84E1-5ADE-CE2F29551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8382"/>
            <a:ext cx="12192000" cy="470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9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F165C7-B85A-488C-C7ED-86C40162B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9111"/>
            <a:ext cx="12192000" cy="539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125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6AC1BE-7948-A8C8-9616-8844D8BD0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63" y="0"/>
            <a:ext cx="12014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19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6F9236-5C45-11FB-AA7A-300F440C7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25"/>
            <a:ext cx="12192000" cy="67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6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C06787-B8B8-D122-C747-2E361D356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276" y="0"/>
            <a:ext cx="9909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91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4B251D-DD69-9CCA-9DE1-A47C9B02B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99"/>
            <a:ext cx="12192000" cy="676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13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0F8E40-5215-2B35-56C6-4C03E874A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99"/>
            <a:ext cx="12192000" cy="676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06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083C90-3FE3-88C0-5133-30B54D36D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590"/>
            <a:ext cx="12192000" cy="616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334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845E9-345A-5F88-048B-F4D878E11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56"/>
            <a:ext cx="12192000" cy="661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233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ABE7C8-794E-73BB-774C-E3A816FF0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5" y="0"/>
            <a:ext cx="11964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038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5339C1-0DEE-3F31-28D6-912BF57C8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0"/>
            <a:ext cx="1206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8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7F765-6035-7770-2036-DE3B1BF6A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IceCube</a:t>
            </a:r>
            <a:r>
              <a:rPr lang="en-US" dirty="0"/>
              <a:t> Upgrade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F25DB-0775-94ED-EE76-8130BE09B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Science goals of lower energy neutrinos, for oscillation physics, plus a finer look at the ice for re-calibration of existing &amp; future data</a:t>
            </a:r>
          </a:p>
          <a:p>
            <a:r>
              <a:rPr lang="en-US" dirty="0"/>
              <a:t>Gets us back to the South Pole with a working hot water drill, and detector R&amp;D for Gen2 </a:t>
            </a:r>
            <a:r>
              <a:rPr lang="en-US" dirty="0" err="1"/>
              <a:t>IceCube</a:t>
            </a:r>
            <a:endParaRPr lang="en-US" dirty="0"/>
          </a:p>
          <a:p>
            <a:r>
              <a:rPr lang="en-US" dirty="0"/>
              <a:t>Project/construction effort is spread across a subset of the </a:t>
            </a:r>
            <a:r>
              <a:rPr lang="en-US" dirty="0" err="1"/>
              <a:t>IceCube</a:t>
            </a:r>
            <a:r>
              <a:rPr lang="en-US" dirty="0"/>
              <a:t> Collaboration, distinction between project &amp; experiment</a:t>
            </a:r>
          </a:p>
          <a:p>
            <a:r>
              <a:rPr lang="en-US" dirty="0"/>
              <a:t>With work at Pole now planned for 2023-24 (drill prep), 2024-25 (</a:t>
            </a:r>
            <a:r>
              <a:rPr lang="en-US" dirty="0" err="1"/>
              <a:t>firn</a:t>
            </a:r>
            <a:r>
              <a:rPr lang="en-US" dirty="0"/>
              <a:t> drilling, full drill test), and 2025-26 (main drill &amp; deploy season)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803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8A1789-B1FE-7D54-DF1E-AE93FC2B6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276" y="0"/>
            <a:ext cx="9909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75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722F16-2BFF-8FA8-761B-6D9437C2F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989" y="0"/>
            <a:ext cx="9850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06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05BC95-8EE3-C096-D9F4-8221A1192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43" y="0"/>
            <a:ext cx="10428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88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8D742F-0FFB-29BC-5C27-0814B287A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66" y="0"/>
            <a:ext cx="9480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42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7E71C9-46DD-AA20-BFF7-3CE548578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66" y="0"/>
            <a:ext cx="9480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61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C0485F-F608-379A-3C2A-2909A7975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66" y="0"/>
            <a:ext cx="9480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1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</TotalTime>
  <Words>114</Words>
  <Application>Microsoft Macintosh PowerPoint</Application>
  <PresentationFormat>Widescreen</PresentationFormat>
  <Paragraphs>10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IceCube Upgrade</vt:lpstr>
      <vt:lpstr>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Detector &amp; Installation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IceCube Upgrade Recap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IceCube Upgrade</dc:title>
  <dc:creator>MICHAEL A DUVERNOIS</dc:creator>
  <cp:lastModifiedBy>MICHAEL A DUVERNOIS</cp:lastModifiedBy>
  <cp:revision>2</cp:revision>
  <dcterms:created xsi:type="dcterms:W3CDTF">2022-06-15T21:42:19Z</dcterms:created>
  <dcterms:modified xsi:type="dcterms:W3CDTF">2022-06-16T21:37:12Z</dcterms:modified>
</cp:coreProperties>
</file>