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06" r:id="rId4"/>
  </p:sldMasterIdLst>
  <p:notesMasterIdLst>
    <p:notesMasterId r:id="rId14"/>
  </p:notesMasterIdLst>
  <p:sldIdLst>
    <p:sldId id="318" r:id="rId5"/>
    <p:sldId id="4896" r:id="rId6"/>
    <p:sldId id="4895" r:id="rId7"/>
    <p:sldId id="4931" r:id="rId8"/>
    <p:sldId id="4956" r:id="rId9"/>
    <p:sldId id="4932" r:id="rId10"/>
    <p:sldId id="4957" r:id="rId11"/>
    <p:sldId id="4958" r:id="rId12"/>
    <p:sldId id="472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Halyard Display Light" panose="020B0604020202020204" charset="0"/>
      <p:regular r:id="rId21"/>
      <p:italic r:id="rId22"/>
    </p:embeddedFont>
    <p:embeddedFont>
      <p:font typeface="Halyard Display SemiBold" panose="020B0604020202020204" charset="0"/>
      <p:regular r:id="rId23"/>
      <p:bold r:id="rId24"/>
      <p:italic r:id="rId25"/>
      <p:boldItalic r:id="rId26"/>
    </p:embeddedFont>
    <p:embeddedFont>
      <p:font typeface="Trebuchet MS" panose="020B0603020202020204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1FDED4-010F-4E93-8696-5F4A6794F119}" v="23" dt="2021-10-18T17:51:28.3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21" autoAdjust="0"/>
    <p:restoredTop sz="96327" autoAdjust="0"/>
  </p:normalViewPr>
  <p:slideViewPr>
    <p:cSldViewPr snapToGrid="0" snapToObjects="1" showGuides="1">
      <p:cViewPr varScale="1">
        <p:scale>
          <a:sx n="201" d="100"/>
          <a:sy n="201" d="100"/>
        </p:scale>
        <p:origin x="149" y="15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565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3" d="100"/>
          <a:sy n="83" d="100"/>
        </p:scale>
        <p:origin x="393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customXml" Target="../customXml/item3.xml"/><Relationship Id="rId21" Type="http://schemas.openxmlformats.org/officeDocument/2006/relationships/font" Target="fonts/font7.fntdata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0.fntdata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font" Target="fonts/font5.fntdata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edikt Riedel" userId="ab44b247-b54a-48ae-896d-4a56a123ca7a" providerId="ADAL" clId="{84FDB6D4-9276-4674-A03A-48D4FC4F0A30}"/>
    <pc:docChg chg="undo custSel addSld delSld modSld sldOrd">
      <pc:chgData name="Benedikt Riedel" userId="ab44b247-b54a-48ae-896d-4a56a123ca7a" providerId="ADAL" clId="{84FDB6D4-9276-4674-A03A-48D4FC4F0A30}" dt="2020-06-04T20:59:34.018" v="12413" actId="14100"/>
      <pc:docMkLst>
        <pc:docMk/>
      </pc:docMkLst>
      <pc:sldChg chg="del">
        <pc:chgData name="Benedikt Riedel" userId="ab44b247-b54a-48ae-896d-4a56a123ca7a" providerId="ADAL" clId="{84FDB6D4-9276-4674-A03A-48D4FC4F0A30}" dt="2020-06-01T15:06:29.555" v="138" actId="47"/>
        <pc:sldMkLst>
          <pc:docMk/>
          <pc:sldMk cId="3438618247" sldId="279"/>
        </pc:sldMkLst>
      </pc:sldChg>
      <pc:sldChg chg="del">
        <pc:chgData name="Benedikt Riedel" userId="ab44b247-b54a-48ae-896d-4a56a123ca7a" providerId="ADAL" clId="{84FDB6D4-9276-4674-A03A-48D4FC4F0A30}" dt="2020-06-01T15:06:28.386" v="136" actId="47"/>
        <pc:sldMkLst>
          <pc:docMk/>
          <pc:sldMk cId="1393670391" sldId="293"/>
        </pc:sldMkLst>
      </pc:sldChg>
      <pc:sldChg chg="del">
        <pc:chgData name="Benedikt Riedel" userId="ab44b247-b54a-48ae-896d-4a56a123ca7a" providerId="ADAL" clId="{84FDB6D4-9276-4674-A03A-48D4FC4F0A30}" dt="2020-06-01T15:06:28.832" v="137" actId="47"/>
        <pc:sldMkLst>
          <pc:docMk/>
          <pc:sldMk cId="3892104431" sldId="294"/>
        </pc:sldMkLst>
      </pc:sldChg>
      <pc:sldChg chg="del">
        <pc:chgData name="Benedikt Riedel" userId="ab44b247-b54a-48ae-896d-4a56a123ca7a" providerId="ADAL" clId="{84FDB6D4-9276-4674-A03A-48D4FC4F0A30}" dt="2020-06-01T15:06:30.506" v="140" actId="47"/>
        <pc:sldMkLst>
          <pc:docMk/>
          <pc:sldMk cId="238160277" sldId="308"/>
        </pc:sldMkLst>
      </pc:sldChg>
      <pc:sldChg chg="del">
        <pc:chgData name="Benedikt Riedel" userId="ab44b247-b54a-48ae-896d-4a56a123ca7a" providerId="ADAL" clId="{84FDB6D4-9276-4674-A03A-48D4FC4F0A30}" dt="2020-06-01T15:06:30.999" v="141" actId="47"/>
        <pc:sldMkLst>
          <pc:docMk/>
          <pc:sldMk cId="764061068" sldId="310"/>
        </pc:sldMkLst>
      </pc:sldChg>
      <pc:sldChg chg="del">
        <pc:chgData name="Benedikt Riedel" userId="ab44b247-b54a-48ae-896d-4a56a123ca7a" providerId="ADAL" clId="{84FDB6D4-9276-4674-A03A-48D4FC4F0A30}" dt="2020-06-01T15:06:32.342" v="142" actId="47"/>
        <pc:sldMkLst>
          <pc:docMk/>
          <pc:sldMk cId="1298870305" sldId="311"/>
        </pc:sldMkLst>
      </pc:sldChg>
      <pc:sldChg chg="del">
        <pc:chgData name="Benedikt Riedel" userId="ab44b247-b54a-48ae-896d-4a56a123ca7a" providerId="ADAL" clId="{84FDB6D4-9276-4674-A03A-48D4FC4F0A30}" dt="2020-06-01T15:06:32.938" v="143" actId="47"/>
        <pc:sldMkLst>
          <pc:docMk/>
          <pc:sldMk cId="1564182431" sldId="312"/>
        </pc:sldMkLst>
      </pc:sldChg>
      <pc:sldChg chg="del">
        <pc:chgData name="Benedikt Riedel" userId="ab44b247-b54a-48ae-896d-4a56a123ca7a" providerId="ADAL" clId="{84FDB6D4-9276-4674-A03A-48D4FC4F0A30}" dt="2020-06-01T15:06:33.399" v="144" actId="47"/>
        <pc:sldMkLst>
          <pc:docMk/>
          <pc:sldMk cId="2895258108" sldId="315"/>
        </pc:sldMkLst>
      </pc:sldChg>
      <pc:sldChg chg="del">
        <pc:chgData name="Benedikt Riedel" userId="ab44b247-b54a-48ae-896d-4a56a123ca7a" providerId="ADAL" clId="{84FDB6D4-9276-4674-A03A-48D4FC4F0A30}" dt="2020-06-01T15:06:33.931" v="145" actId="47"/>
        <pc:sldMkLst>
          <pc:docMk/>
          <pc:sldMk cId="3378218067" sldId="316"/>
        </pc:sldMkLst>
      </pc:sldChg>
      <pc:sldChg chg="addSp delSp modSp mod">
        <pc:chgData name="Benedikt Riedel" userId="ab44b247-b54a-48ae-896d-4a56a123ca7a" providerId="ADAL" clId="{84FDB6D4-9276-4674-A03A-48D4FC4F0A30}" dt="2020-06-04T20:59:34.018" v="12413" actId="14100"/>
        <pc:sldMkLst>
          <pc:docMk/>
          <pc:sldMk cId="4035615120" sldId="318"/>
        </pc:sldMkLst>
        <pc:spChg chg="mod">
          <ac:chgData name="Benedikt Riedel" userId="ab44b247-b54a-48ae-896d-4a56a123ca7a" providerId="ADAL" clId="{84FDB6D4-9276-4674-A03A-48D4FC4F0A30}" dt="2020-06-04T20:59:34.018" v="12413" actId="14100"/>
          <ac:spMkLst>
            <pc:docMk/>
            <pc:sldMk cId="4035615120" sldId="318"/>
            <ac:spMk id="28" creationId="{00000000-0000-0000-0000-000000000000}"/>
          </ac:spMkLst>
        </pc:spChg>
        <pc:spChg chg="mod">
          <ac:chgData name="Benedikt Riedel" userId="ab44b247-b54a-48ae-896d-4a56a123ca7a" providerId="ADAL" clId="{84FDB6D4-9276-4674-A03A-48D4FC4F0A30}" dt="2020-06-01T15:04:01.745" v="119" actId="20577"/>
          <ac:spMkLst>
            <pc:docMk/>
            <pc:sldMk cId="4035615120" sldId="318"/>
            <ac:spMk id="29" creationId="{00000000-0000-0000-0000-000000000000}"/>
          </ac:spMkLst>
        </pc:spChg>
        <pc:picChg chg="add mod">
          <ac:chgData name="Benedikt Riedel" userId="ab44b247-b54a-48ae-896d-4a56a123ca7a" providerId="ADAL" clId="{84FDB6D4-9276-4674-A03A-48D4FC4F0A30}" dt="2020-06-01T15:06:01.601" v="125" actId="1076"/>
          <ac:picMkLst>
            <pc:docMk/>
            <pc:sldMk cId="4035615120" sldId="318"/>
            <ac:picMk id="4" creationId="{A3E21037-7668-47E3-9EA4-AC821614AF62}"/>
          </ac:picMkLst>
        </pc:picChg>
        <pc:picChg chg="del">
          <ac:chgData name="Benedikt Riedel" userId="ab44b247-b54a-48ae-896d-4a56a123ca7a" providerId="ADAL" clId="{84FDB6D4-9276-4674-A03A-48D4FC4F0A30}" dt="2020-06-01T15:04:05.264" v="120" actId="478"/>
          <ac:picMkLst>
            <pc:docMk/>
            <pc:sldMk cId="4035615120" sldId="318"/>
            <ac:picMk id="7" creationId="{2CFF8E32-780A-4EAD-9D01-6E17D0A46ED0}"/>
          </ac:picMkLst>
        </pc:picChg>
      </pc:sldChg>
      <pc:sldChg chg="del">
        <pc:chgData name="Benedikt Riedel" userId="ab44b247-b54a-48ae-896d-4a56a123ca7a" providerId="ADAL" clId="{84FDB6D4-9276-4674-A03A-48D4FC4F0A30}" dt="2020-06-01T15:06:26.594" v="134" actId="47"/>
        <pc:sldMkLst>
          <pc:docMk/>
          <pc:sldMk cId="3708816384" sldId="442"/>
        </pc:sldMkLst>
      </pc:sldChg>
      <pc:sldChg chg="modSp add del mod ord">
        <pc:chgData name="Benedikt Riedel" userId="ab44b247-b54a-48ae-896d-4a56a123ca7a" providerId="ADAL" clId="{84FDB6D4-9276-4674-A03A-48D4FC4F0A30}" dt="2020-06-04T20:27:06.956" v="12412" actId="27636"/>
        <pc:sldMkLst>
          <pc:docMk/>
          <pc:sldMk cId="1660078060" sldId="448"/>
        </pc:sldMkLst>
        <pc:spChg chg="mod">
          <ac:chgData name="Benedikt Riedel" userId="ab44b247-b54a-48ae-896d-4a56a123ca7a" providerId="ADAL" clId="{84FDB6D4-9276-4674-A03A-48D4FC4F0A30}" dt="2020-06-02T19:28:19.586" v="2969" actId="6549"/>
          <ac:spMkLst>
            <pc:docMk/>
            <pc:sldMk cId="1660078060" sldId="448"/>
            <ac:spMk id="2" creationId="{FD7DD565-C80D-42BA-88AE-D8335017A9D6}"/>
          </ac:spMkLst>
        </pc:spChg>
        <pc:spChg chg="mod">
          <ac:chgData name="Benedikt Riedel" userId="ab44b247-b54a-48ae-896d-4a56a123ca7a" providerId="ADAL" clId="{84FDB6D4-9276-4674-A03A-48D4FC4F0A30}" dt="2020-06-04T20:27:06.956" v="12412" actId="27636"/>
          <ac:spMkLst>
            <pc:docMk/>
            <pc:sldMk cId="1660078060" sldId="448"/>
            <ac:spMk id="3" creationId="{E1240C21-BA93-4F0E-A8C9-213DE1210390}"/>
          </ac:spMkLst>
        </pc:spChg>
        <pc:spChg chg="mod">
          <ac:chgData name="Benedikt Riedel" userId="ab44b247-b54a-48ae-896d-4a56a123ca7a" providerId="ADAL" clId="{84FDB6D4-9276-4674-A03A-48D4FC4F0A30}" dt="2020-06-02T19:24:54.876" v="2870"/>
          <ac:spMkLst>
            <pc:docMk/>
            <pc:sldMk cId="1660078060" sldId="448"/>
            <ac:spMk id="4" creationId="{394083F9-50F1-4DA2-8398-82A190901D70}"/>
          </ac:spMkLst>
        </pc:spChg>
        <pc:spChg chg="mod">
          <ac:chgData name="Benedikt Riedel" userId="ab44b247-b54a-48ae-896d-4a56a123ca7a" providerId="ADAL" clId="{84FDB6D4-9276-4674-A03A-48D4FC4F0A30}" dt="2020-06-02T19:26:05.209" v="2913" actId="20577"/>
          <ac:spMkLst>
            <pc:docMk/>
            <pc:sldMk cId="1660078060" sldId="448"/>
            <ac:spMk id="5" creationId="{651D314E-CBBE-4955-9A5F-76A5299F2F26}"/>
          </ac:spMkLst>
        </pc:spChg>
        <pc:graphicFrameChg chg="mod">
          <ac:chgData name="Benedikt Riedel" userId="ab44b247-b54a-48ae-896d-4a56a123ca7a" providerId="ADAL" clId="{84FDB6D4-9276-4674-A03A-48D4FC4F0A30}" dt="2020-06-02T19:27:09.050" v="2944" actId="1076"/>
          <ac:graphicFrameMkLst>
            <pc:docMk/>
            <pc:sldMk cId="1660078060" sldId="448"/>
            <ac:graphicFrameMk id="6" creationId="{3E89105F-0550-49FB-9F12-2402F12C514A}"/>
          </ac:graphicFrameMkLst>
        </pc:graphicFrameChg>
        <pc:graphicFrameChg chg="mod">
          <ac:chgData name="Benedikt Riedel" userId="ab44b247-b54a-48ae-896d-4a56a123ca7a" providerId="ADAL" clId="{84FDB6D4-9276-4674-A03A-48D4FC4F0A30}" dt="2020-06-02T19:27:04.280" v="2943" actId="1076"/>
          <ac:graphicFrameMkLst>
            <pc:docMk/>
            <pc:sldMk cId="1660078060" sldId="448"/>
            <ac:graphicFrameMk id="7" creationId="{06CE5A4E-8B8B-45A9-B3F4-02E643EB89F5}"/>
          </ac:graphicFrameMkLst>
        </pc:graphicFrameChg>
        <pc:picChg chg="mod ord">
          <ac:chgData name="Benedikt Riedel" userId="ab44b247-b54a-48ae-896d-4a56a123ca7a" providerId="ADAL" clId="{84FDB6D4-9276-4674-A03A-48D4FC4F0A30}" dt="2020-06-02T19:26:55.045" v="2941" actId="167"/>
          <ac:picMkLst>
            <pc:docMk/>
            <pc:sldMk cId="1660078060" sldId="448"/>
            <ac:picMk id="10" creationId="{85DC55FF-8828-459B-815B-4094EA8FD6F3}"/>
          </ac:picMkLst>
        </pc:picChg>
        <pc:picChg chg="mod">
          <ac:chgData name="Benedikt Riedel" userId="ab44b247-b54a-48ae-896d-4a56a123ca7a" providerId="ADAL" clId="{84FDB6D4-9276-4674-A03A-48D4FC4F0A30}" dt="2020-06-02T20:55:07.031" v="3554" actId="1076"/>
          <ac:picMkLst>
            <pc:docMk/>
            <pc:sldMk cId="1660078060" sldId="448"/>
            <ac:picMk id="11" creationId="{8966A8A0-2EE6-4694-B1E3-B58FB7C6A902}"/>
          </ac:picMkLst>
        </pc:picChg>
      </pc:sldChg>
      <pc:sldChg chg="del">
        <pc:chgData name="Benedikt Riedel" userId="ab44b247-b54a-48ae-896d-4a56a123ca7a" providerId="ADAL" clId="{84FDB6D4-9276-4674-A03A-48D4FC4F0A30}" dt="2020-06-01T15:06:21.513" v="126" actId="47"/>
        <pc:sldMkLst>
          <pc:docMk/>
          <pc:sldMk cId="746145566" sldId="451"/>
        </pc:sldMkLst>
      </pc:sldChg>
      <pc:sldChg chg="del">
        <pc:chgData name="Benedikt Riedel" userId="ab44b247-b54a-48ae-896d-4a56a123ca7a" providerId="ADAL" clId="{84FDB6D4-9276-4674-A03A-48D4FC4F0A30}" dt="2020-06-01T15:06:24.316" v="130" actId="47"/>
        <pc:sldMkLst>
          <pc:docMk/>
          <pc:sldMk cId="1837576903" sldId="452"/>
        </pc:sldMkLst>
      </pc:sldChg>
      <pc:sldChg chg="add del">
        <pc:chgData name="Benedikt Riedel" userId="ab44b247-b54a-48ae-896d-4a56a123ca7a" providerId="ADAL" clId="{84FDB6D4-9276-4674-A03A-48D4FC4F0A30}" dt="2020-06-01T15:06:23.956" v="129" actId="47"/>
        <pc:sldMkLst>
          <pc:docMk/>
          <pc:sldMk cId="3484345414" sldId="453"/>
        </pc:sldMkLst>
      </pc:sldChg>
      <pc:sldChg chg="del">
        <pc:chgData name="Benedikt Riedel" userId="ab44b247-b54a-48ae-896d-4a56a123ca7a" providerId="ADAL" clId="{84FDB6D4-9276-4674-A03A-48D4FC4F0A30}" dt="2020-06-01T15:06:25.602" v="133" actId="47"/>
        <pc:sldMkLst>
          <pc:docMk/>
          <pc:sldMk cId="565716561" sldId="454"/>
        </pc:sldMkLst>
      </pc:sldChg>
      <pc:sldChg chg="del">
        <pc:chgData name="Benedikt Riedel" userId="ab44b247-b54a-48ae-896d-4a56a123ca7a" providerId="ADAL" clId="{84FDB6D4-9276-4674-A03A-48D4FC4F0A30}" dt="2020-06-01T15:06:24.733" v="131" actId="47"/>
        <pc:sldMkLst>
          <pc:docMk/>
          <pc:sldMk cId="2779627864" sldId="455"/>
        </pc:sldMkLst>
      </pc:sldChg>
      <pc:sldChg chg="del">
        <pc:chgData name="Benedikt Riedel" userId="ab44b247-b54a-48ae-896d-4a56a123ca7a" providerId="ADAL" clId="{84FDB6D4-9276-4674-A03A-48D4FC4F0A30}" dt="2020-06-01T15:06:25.114" v="132" actId="47"/>
        <pc:sldMkLst>
          <pc:docMk/>
          <pc:sldMk cId="3720977949" sldId="456"/>
        </pc:sldMkLst>
      </pc:sldChg>
      <pc:sldChg chg="del">
        <pc:chgData name="Benedikt Riedel" userId="ab44b247-b54a-48ae-896d-4a56a123ca7a" providerId="ADAL" clId="{84FDB6D4-9276-4674-A03A-48D4FC4F0A30}" dt="2020-06-01T15:06:48.519" v="156" actId="47"/>
        <pc:sldMkLst>
          <pc:docMk/>
          <pc:sldMk cId="4230551931" sldId="458"/>
        </pc:sldMkLst>
      </pc:sldChg>
      <pc:sldChg chg="modSp mod">
        <pc:chgData name="Benedikt Riedel" userId="ab44b247-b54a-48ae-896d-4a56a123ca7a" providerId="ADAL" clId="{84FDB6D4-9276-4674-A03A-48D4FC4F0A30}" dt="2020-06-03T19:01:32.157" v="12203" actId="20577"/>
        <pc:sldMkLst>
          <pc:docMk/>
          <pc:sldMk cId="572969185" sldId="459"/>
        </pc:sldMkLst>
        <pc:spChg chg="mod">
          <ac:chgData name="Benedikt Riedel" userId="ab44b247-b54a-48ae-896d-4a56a123ca7a" providerId="ADAL" clId="{84FDB6D4-9276-4674-A03A-48D4FC4F0A30}" dt="2020-06-03T17:46:29.713" v="10000" actId="20577"/>
          <ac:spMkLst>
            <pc:docMk/>
            <pc:sldMk cId="572969185" sldId="459"/>
            <ac:spMk id="2" creationId="{27E3477F-A80A-4959-AB65-14313F1110A0}"/>
          </ac:spMkLst>
        </pc:spChg>
        <pc:spChg chg="mod">
          <ac:chgData name="Benedikt Riedel" userId="ab44b247-b54a-48ae-896d-4a56a123ca7a" providerId="ADAL" clId="{84FDB6D4-9276-4674-A03A-48D4FC4F0A30}" dt="2020-06-03T19:01:32.157" v="12203" actId="20577"/>
          <ac:spMkLst>
            <pc:docMk/>
            <pc:sldMk cId="572969185" sldId="459"/>
            <ac:spMk id="3" creationId="{82D3233C-8BCA-414B-8641-CD977C1AAEAD}"/>
          </ac:spMkLst>
        </pc:spChg>
        <pc:spChg chg="mod">
          <ac:chgData name="Benedikt Riedel" userId="ab44b247-b54a-48ae-896d-4a56a123ca7a" providerId="ADAL" clId="{84FDB6D4-9276-4674-A03A-48D4FC4F0A30}" dt="2020-06-03T18:59:55.187" v="12017" actId="14100"/>
          <ac:spMkLst>
            <pc:docMk/>
            <pc:sldMk cId="572969185" sldId="459"/>
            <ac:spMk id="5" creationId="{F4487311-04D4-4E96-A8FB-2A55B108DDC6}"/>
          </ac:spMkLst>
        </pc:spChg>
      </pc:sldChg>
      <pc:sldChg chg="modSp mod">
        <pc:chgData name="Benedikt Riedel" userId="ab44b247-b54a-48ae-896d-4a56a123ca7a" providerId="ADAL" clId="{84FDB6D4-9276-4674-A03A-48D4FC4F0A30}" dt="2020-06-03T18:30:37.179" v="11607" actId="20577"/>
        <pc:sldMkLst>
          <pc:docMk/>
          <pc:sldMk cId="1043867876" sldId="460"/>
        </pc:sldMkLst>
        <pc:spChg chg="mod">
          <ac:chgData name="Benedikt Riedel" userId="ab44b247-b54a-48ae-896d-4a56a123ca7a" providerId="ADAL" clId="{84FDB6D4-9276-4674-A03A-48D4FC4F0A30}" dt="2020-06-03T18:30:37.179" v="11607" actId="20577"/>
          <ac:spMkLst>
            <pc:docMk/>
            <pc:sldMk cId="1043867876" sldId="460"/>
            <ac:spMk id="3" creationId="{C396729C-EB04-48BC-9A68-68C24D4E0E0A}"/>
          </ac:spMkLst>
        </pc:spChg>
      </pc:sldChg>
      <pc:sldChg chg="del">
        <pc:chgData name="Benedikt Riedel" userId="ab44b247-b54a-48ae-896d-4a56a123ca7a" providerId="ADAL" clId="{84FDB6D4-9276-4674-A03A-48D4FC4F0A30}" dt="2020-06-01T15:06:27.845" v="135" actId="47"/>
        <pc:sldMkLst>
          <pc:docMk/>
          <pc:sldMk cId="2822077824" sldId="462"/>
        </pc:sldMkLst>
      </pc:sldChg>
      <pc:sldChg chg="del">
        <pc:chgData name="Benedikt Riedel" userId="ab44b247-b54a-48ae-896d-4a56a123ca7a" providerId="ADAL" clId="{84FDB6D4-9276-4674-A03A-48D4FC4F0A30}" dt="2020-06-01T15:06:35.095" v="147" actId="47"/>
        <pc:sldMkLst>
          <pc:docMk/>
          <pc:sldMk cId="608573893" sldId="463"/>
        </pc:sldMkLst>
      </pc:sldChg>
      <pc:sldChg chg="del">
        <pc:chgData name="Benedikt Riedel" userId="ab44b247-b54a-48ae-896d-4a56a123ca7a" providerId="ADAL" clId="{84FDB6D4-9276-4674-A03A-48D4FC4F0A30}" dt="2020-06-01T15:06:34.462" v="146" actId="47"/>
        <pc:sldMkLst>
          <pc:docMk/>
          <pc:sldMk cId="923056978" sldId="464"/>
        </pc:sldMkLst>
      </pc:sldChg>
      <pc:sldChg chg="del">
        <pc:chgData name="Benedikt Riedel" userId="ab44b247-b54a-48ae-896d-4a56a123ca7a" providerId="ADAL" clId="{84FDB6D4-9276-4674-A03A-48D4FC4F0A30}" dt="2020-06-01T15:06:45.057" v="151" actId="47"/>
        <pc:sldMkLst>
          <pc:docMk/>
          <pc:sldMk cId="2561356231" sldId="465"/>
        </pc:sldMkLst>
      </pc:sldChg>
      <pc:sldChg chg="del">
        <pc:chgData name="Benedikt Riedel" userId="ab44b247-b54a-48ae-896d-4a56a123ca7a" providerId="ADAL" clId="{84FDB6D4-9276-4674-A03A-48D4FC4F0A30}" dt="2020-06-01T15:06:37.940" v="149" actId="47"/>
        <pc:sldMkLst>
          <pc:docMk/>
          <pc:sldMk cId="1157933031" sldId="466"/>
        </pc:sldMkLst>
      </pc:sldChg>
      <pc:sldChg chg="del">
        <pc:chgData name="Benedikt Riedel" userId="ab44b247-b54a-48ae-896d-4a56a123ca7a" providerId="ADAL" clId="{84FDB6D4-9276-4674-A03A-48D4FC4F0A30}" dt="2020-06-01T15:06:38.446" v="150" actId="47"/>
        <pc:sldMkLst>
          <pc:docMk/>
          <pc:sldMk cId="1176870086" sldId="467"/>
        </pc:sldMkLst>
      </pc:sldChg>
      <pc:sldChg chg="del">
        <pc:chgData name="Benedikt Riedel" userId="ab44b247-b54a-48ae-896d-4a56a123ca7a" providerId="ADAL" clId="{84FDB6D4-9276-4674-A03A-48D4FC4F0A30}" dt="2020-06-01T15:06:37.303" v="148" actId="47"/>
        <pc:sldMkLst>
          <pc:docMk/>
          <pc:sldMk cId="356072390" sldId="469"/>
        </pc:sldMkLst>
      </pc:sldChg>
      <pc:sldChg chg="del">
        <pc:chgData name="Benedikt Riedel" userId="ab44b247-b54a-48ae-896d-4a56a123ca7a" providerId="ADAL" clId="{84FDB6D4-9276-4674-A03A-48D4FC4F0A30}" dt="2020-06-01T15:06:46.683" v="154" actId="47"/>
        <pc:sldMkLst>
          <pc:docMk/>
          <pc:sldMk cId="2153258532" sldId="470"/>
        </pc:sldMkLst>
      </pc:sldChg>
      <pc:sldChg chg="del">
        <pc:chgData name="Benedikt Riedel" userId="ab44b247-b54a-48ae-896d-4a56a123ca7a" providerId="ADAL" clId="{84FDB6D4-9276-4674-A03A-48D4FC4F0A30}" dt="2020-06-01T15:06:49.508" v="157" actId="47"/>
        <pc:sldMkLst>
          <pc:docMk/>
          <pc:sldMk cId="314186167" sldId="471"/>
        </pc:sldMkLst>
      </pc:sldChg>
      <pc:sldChg chg="modSp mod">
        <pc:chgData name="Benedikt Riedel" userId="ab44b247-b54a-48ae-896d-4a56a123ca7a" providerId="ADAL" clId="{84FDB6D4-9276-4674-A03A-48D4FC4F0A30}" dt="2020-06-03T19:00:58.715" v="12139" actId="20577"/>
        <pc:sldMkLst>
          <pc:docMk/>
          <pc:sldMk cId="3805056018" sldId="472"/>
        </pc:sldMkLst>
        <pc:spChg chg="mod">
          <ac:chgData name="Benedikt Riedel" userId="ab44b247-b54a-48ae-896d-4a56a123ca7a" providerId="ADAL" clId="{84FDB6D4-9276-4674-A03A-48D4FC4F0A30}" dt="2020-06-03T19:00:58.715" v="12139" actId="20577"/>
          <ac:spMkLst>
            <pc:docMk/>
            <pc:sldMk cId="3805056018" sldId="472"/>
            <ac:spMk id="5" creationId="{04ED7FAE-66DD-429E-B476-67D3961146FC}"/>
          </ac:spMkLst>
        </pc:spChg>
      </pc:sldChg>
      <pc:sldChg chg="del">
        <pc:chgData name="Benedikt Riedel" userId="ab44b247-b54a-48ae-896d-4a56a123ca7a" providerId="ADAL" clId="{84FDB6D4-9276-4674-A03A-48D4FC4F0A30}" dt="2020-06-01T15:06:45.550" v="152" actId="47"/>
        <pc:sldMkLst>
          <pc:docMk/>
          <pc:sldMk cId="1021712484" sldId="474"/>
        </pc:sldMkLst>
      </pc:sldChg>
      <pc:sldChg chg="del">
        <pc:chgData name="Benedikt Riedel" userId="ab44b247-b54a-48ae-896d-4a56a123ca7a" providerId="ADAL" clId="{84FDB6D4-9276-4674-A03A-48D4FC4F0A30}" dt="2020-06-01T15:06:48.039" v="155" actId="47"/>
        <pc:sldMkLst>
          <pc:docMk/>
          <pc:sldMk cId="2076857095" sldId="476"/>
        </pc:sldMkLst>
      </pc:sldChg>
      <pc:sldChg chg="del">
        <pc:chgData name="Benedikt Riedel" userId="ab44b247-b54a-48ae-896d-4a56a123ca7a" providerId="ADAL" clId="{84FDB6D4-9276-4674-A03A-48D4FC4F0A30}" dt="2020-06-03T18:29:36.090" v="11452" actId="47"/>
        <pc:sldMkLst>
          <pc:docMk/>
          <pc:sldMk cId="4179680562" sldId="477"/>
        </pc:sldMkLst>
      </pc:sldChg>
      <pc:sldChg chg="del">
        <pc:chgData name="Benedikt Riedel" userId="ab44b247-b54a-48ae-896d-4a56a123ca7a" providerId="ADAL" clId="{84FDB6D4-9276-4674-A03A-48D4FC4F0A30}" dt="2020-06-01T15:06:29.963" v="139" actId="47"/>
        <pc:sldMkLst>
          <pc:docMk/>
          <pc:sldMk cId="3139389695" sldId="478"/>
        </pc:sldMkLst>
      </pc:sldChg>
      <pc:sldChg chg="modSp mod">
        <pc:chgData name="Benedikt Riedel" userId="ab44b247-b54a-48ae-896d-4a56a123ca7a" providerId="ADAL" clId="{84FDB6D4-9276-4674-A03A-48D4FC4F0A30}" dt="2020-06-03T18:41:03.441" v="12013" actId="20577"/>
        <pc:sldMkLst>
          <pc:docMk/>
          <pc:sldMk cId="2990394447" sldId="479"/>
        </pc:sldMkLst>
        <pc:spChg chg="mod">
          <ac:chgData name="Benedikt Riedel" userId="ab44b247-b54a-48ae-896d-4a56a123ca7a" providerId="ADAL" clId="{84FDB6D4-9276-4674-A03A-48D4FC4F0A30}" dt="2020-06-03T18:29:40.858" v="11453" actId="6549"/>
          <ac:spMkLst>
            <pc:docMk/>
            <pc:sldMk cId="2990394447" sldId="479"/>
            <ac:spMk id="2" creationId="{62ABC245-7A33-45D0-A546-21F6AF084539}"/>
          </ac:spMkLst>
        </pc:spChg>
        <pc:spChg chg="mod">
          <ac:chgData name="Benedikt Riedel" userId="ab44b247-b54a-48ae-896d-4a56a123ca7a" providerId="ADAL" clId="{84FDB6D4-9276-4674-A03A-48D4FC4F0A30}" dt="2020-06-03T18:41:03.441" v="12013" actId="20577"/>
          <ac:spMkLst>
            <pc:docMk/>
            <pc:sldMk cId="2990394447" sldId="479"/>
            <ac:spMk id="3" creationId="{7211AB47-F094-44BB-B5D7-F85F1B4443E6}"/>
          </ac:spMkLst>
        </pc:spChg>
      </pc:sldChg>
      <pc:sldChg chg="modSp new mod ord">
        <pc:chgData name="Benedikt Riedel" userId="ab44b247-b54a-48ae-896d-4a56a123ca7a" providerId="ADAL" clId="{84FDB6D4-9276-4674-A03A-48D4FC4F0A30}" dt="2020-06-03T11:57:33.365" v="5970" actId="20577"/>
        <pc:sldMkLst>
          <pc:docMk/>
          <pc:sldMk cId="2306857542" sldId="480"/>
        </pc:sldMkLst>
        <pc:spChg chg="mod">
          <ac:chgData name="Benedikt Riedel" userId="ab44b247-b54a-48ae-896d-4a56a123ca7a" providerId="ADAL" clId="{84FDB6D4-9276-4674-A03A-48D4FC4F0A30}" dt="2020-06-02T17:51:40.495" v="1753" actId="6549"/>
          <ac:spMkLst>
            <pc:docMk/>
            <pc:sldMk cId="2306857542" sldId="480"/>
            <ac:spMk id="2" creationId="{C3985273-EA8D-4838-AD89-1A1187F3902B}"/>
          </ac:spMkLst>
        </pc:spChg>
        <pc:spChg chg="mod">
          <ac:chgData name="Benedikt Riedel" userId="ab44b247-b54a-48ae-896d-4a56a123ca7a" providerId="ADAL" clId="{84FDB6D4-9276-4674-A03A-48D4FC4F0A30}" dt="2020-06-03T11:57:33.365" v="5970" actId="20577"/>
          <ac:spMkLst>
            <pc:docMk/>
            <pc:sldMk cId="2306857542" sldId="480"/>
            <ac:spMk id="3" creationId="{9010B8EA-3FBB-4BB7-925A-F4CCC6940F67}"/>
          </ac:spMkLst>
        </pc:spChg>
      </pc:sldChg>
      <pc:sldChg chg="addSp delSp modSp new mod">
        <pc:chgData name="Benedikt Riedel" userId="ab44b247-b54a-48ae-896d-4a56a123ca7a" providerId="ADAL" clId="{84FDB6D4-9276-4674-A03A-48D4FC4F0A30}" dt="2020-06-02T22:23:19.267" v="4500" actId="1076"/>
        <pc:sldMkLst>
          <pc:docMk/>
          <pc:sldMk cId="2162371883" sldId="481"/>
        </pc:sldMkLst>
        <pc:spChg chg="del">
          <ac:chgData name="Benedikt Riedel" userId="ab44b247-b54a-48ae-896d-4a56a123ca7a" providerId="ADAL" clId="{84FDB6D4-9276-4674-A03A-48D4FC4F0A30}" dt="2020-06-02T22:22:42.030" v="4482"/>
          <ac:spMkLst>
            <pc:docMk/>
            <pc:sldMk cId="2162371883" sldId="481"/>
            <ac:spMk id="3" creationId="{2BA9D069-F3D8-4C94-B393-213EC3164686}"/>
          </ac:spMkLst>
        </pc:spChg>
        <pc:picChg chg="add mod">
          <ac:chgData name="Benedikt Riedel" userId="ab44b247-b54a-48ae-896d-4a56a123ca7a" providerId="ADAL" clId="{84FDB6D4-9276-4674-A03A-48D4FC4F0A30}" dt="2020-06-02T22:23:19.267" v="4500" actId="1076"/>
          <ac:picMkLst>
            <pc:docMk/>
            <pc:sldMk cId="2162371883" sldId="481"/>
            <ac:picMk id="7" creationId="{10F4D9E1-45A1-41EC-B3BC-BC6401144212}"/>
          </ac:picMkLst>
        </pc:picChg>
      </pc:sldChg>
      <pc:sldChg chg="addSp modSp new mod ord">
        <pc:chgData name="Benedikt Riedel" userId="ab44b247-b54a-48ae-896d-4a56a123ca7a" providerId="ADAL" clId="{84FDB6D4-9276-4674-A03A-48D4FC4F0A30}" dt="2020-06-02T22:11:03.850" v="3963" actId="20577"/>
        <pc:sldMkLst>
          <pc:docMk/>
          <pc:sldMk cId="1705092759" sldId="482"/>
        </pc:sldMkLst>
        <pc:spChg chg="mod">
          <ac:chgData name="Benedikt Riedel" userId="ab44b247-b54a-48ae-896d-4a56a123ca7a" providerId="ADAL" clId="{84FDB6D4-9276-4674-A03A-48D4FC4F0A30}" dt="2020-06-02T16:38:44.923" v="1166" actId="20577"/>
          <ac:spMkLst>
            <pc:docMk/>
            <pc:sldMk cId="1705092759" sldId="482"/>
            <ac:spMk id="2" creationId="{57590A33-A2E9-405B-902A-59B3AA85CD7D}"/>
          </ac:spMkLst>
        </pc:spChg>
        <pc:spChg chg="mod">
          <ac:chgData name="Benedikt Riedel" userId="ab44b247-b54a-48ae-896d-4a56a123ca7a" providerId="ADAL" clId="{84FDB6D4-9276-4674-A03A-48D4FC4F0A30}" dt="2020-06-02T22:11:03.850" v="3963" actId="20577"/>
          <ac:spMkLst>
            <pc:docMk/>
            <pc:sldMk cId="1705092759" sldId="482"/>
            <ac:spMk id="3" creationId="{A55681E6-7E85-43F5-A686-41A22558A8CB}"/>
          </ac:spMkLst>
        </pc:spChg>
        <pc:spChg chg="mod">
          <ac:chgData name="Benedikt Riedel" userId="ab44b247-b54a-48ae-896d-4a56a123ca7a" providerId="ADAL" clId="{84FDB6D4-9276-4674-A03A-48D4FC4F0A30}" dt="2020-06-02T19:25:46.373" v="2909"/>
          <ac:spMkLst>
            <pc:docMk/>
            <pc:sldMk cId="1705092759" sldId="482"/>
            <ac:spMk id="5" creationId="{590C9BAF-9C05-4C44-8C6B-A1F6D6B35C90}"/>
          </ac:spMkLst>
        </pc:spChg>
        <pc:spChg chg="add mod">
          <ac:chgData name="Benedikt Riedel" userId="ab44b247-b54a-48ae-896d-4a56a123ca7a" providerId="ADAL" clId="{84FDB6D4-9276-4674-A03A-48D4FC4F0A30}" dt="2020-06-02T16:47:09.601" v="1608" actId="1076"/>
          <ac:spMkLst>
            <pc:docMk/>
            <pc:sldMk cId="1705092759" sldId="482"/>
            <ac:spMk id="6" creationId="{DCE9962E-ACE7-4A2C-BF0B-BDC53DE0718E}"/>
          </ac:spMkLst>
        </pc:spChg>
      </pc:sldChg>
      <pc:sldChg chg="modSp new mod">
        <pc:chgData name="Benedikt Riedel" userId="ab44b247-b54a-48ae-896d-4a56a123ca7a" providerId="ADAL" clId="{84FDB6D4-9276-4674-A03A-48D4FC4F0A30}" dt="2020-06-03T14:40:41.959" v="6794" actId="20577"/>
        <pc:sldMkLst>
          <pc:docMk/>
          <pc:sldMk cId="3976488160" sldId="483"/>
        </pc:sldMkLst>
        <pc:spChg chg="mod">
          <ac:chgData name="Benedikt Riedel" userId="ab44b247-b54a-48ae-896d-4a56a123ca7a" providerId="ADAL" clId="{84FDB6D4-9276-4674-A03A-48D4FC4F0A30}" dt="2020-06-02T19:04:00.190" v="2509" actId="20577"/>
          <ac:spMkLst>
            <pc:docMk/>
            <pc:sldMk cId="3976488160" sldId="483"/>
            <ac:spMk id="2" creationId="{2DC8C8E1-E9AD-44D1-9F43-B551182A5584}"/>
          </ac:spMkLst>
        </pc:spChg>
        <pc:spChg chg="mod">
          <ac:chgData name="Benedikt Riedel" userId="ab44b247-b54a-48ae-896d-4a56a123ca7a" providerId="ADAL" clId="{84FDB6D4-9276-4674-A03A-48D4FC4F0A30}" dt="2020-06-03T14:40:41.959" v="6794" actId="20577"/>
          <ac:spMkLst>
            <pc:docMk/>
            <pc:sldMk cId="3976488160" sldId="483"/>
            <ac:spMk id="3" creationId="{A1C8F8FC-3351-4AFA-8C28-80580048E397}"/>
          </ac:spMkLst>
        </pc:spChg>
      </pc:sldChg>
      <pc:sldChg chg="addSp delSp modSp new mod ord">
        <pc:chgData name="Benedikt Riedel" userId="ab44b247-b54a-48ae-896d-4a56a123ca7a" providerId="ADAL" clId="{84FDB6D4-9276-4674-A03A-48D4FC4F0A30}" dt="2020-06-02T14:54:59.361" v="1127" actId="20577"/>
        <pc:sldMkLst>
          <pc:docMk/>
          <pc:sldMk cId="577738473" sldId="484"/>
        </pc:sldMkLst>
        <pc:spChg chg="mod">
          <ac:chgData name="Benedikt Riedel" userId="ab44b247-b54a-48ae-896d-4a56a123ca7a" providerId="ADAL" clId="{84FDB6D4-9276-4674-A03A-48D4FC4F0A30}" dt="2020-06-01T20:19:28.291" v="771" actId="20577"/>
          <ac:spMkLst>
            <pc:docMk/>
            <pc:sldMk cId="577738473" sldId="484"/>
            <ac:spMk id="2" creationId="{8FF509B7-9371-43F4-967E-4DD9174D3F05}"/>
          </ac:spMkLst>
        </pc:spChg>
        <pc:spChg chg="del">
          <ac:chgData name="Benedikt Riedel" userId="ab44b247-b54a-48ae-896d-4a56a123ca7a" providerId="ADAL" clId="{84FDB6D4-9276-4674-A03A-48D4FC4F0A30}" dt="2020-06-01T20:33:40.155" v="777" actId="478"/>
          <ac:spMkLst>
            <pc:docMk/>
            <pc:sldMk cId="577738473" sldId="484"/>
            <ac:spMk id="3" creationId="{B23574A8-5FF8-4ED2-BBE4-01559D8AA8EE}"/>
          </ac:spMkLst>
        </pc:spChg>
        <pc:spChg chg="add mod">
          <ac:chgData name="Benedikt Riedel" userId="ab44b247-b54a-48ae-896d-4a56a123ca7a" providerId="ADAL" clId="{84FDB6D4-9276-4674-A03A-48D4FC4F0A30}" dt="2020-06-02T14:54:59.361" v="1127" actId="20577"/>
          <ac:spMkLst>
            <pc:docMk/>
            <pc:sldMk cId="577738473" sldId="484"/>
            <ac:spMk id="16" creationId="{AE571B2A-91F8-4EC6-A0F5-B0C8D4066E1C}"/>
          </ac:spMkLst>
        </pc:spChg>
        <pc:spChg chg="add mod">
          <ac:chgData name="Benedikt Riedel" userId="ab44b247-b54a-48ae-896d-4a56a123ca7a" providerId="ADAL" clId="{84FDB6D4-9276-4674-A03A-48D4FC4F0A30}" dt="2020-06-01T20:52:42.067" v="1042" actId="20577"/>
          <ac:spMkLst>
            <pc:docMk/>
            <pc:sldMk cId="577738473" sldId="484"/>
            <ac:spMk id="17" creationId="{66FA9B33-83DE-4AA8-A871-50F84BF93668}"/>
          </ac:spMkLst>
        </pc:spChg>
        <pc:spChg chg="add mod">
          <ac:chgData name="Benedikt Riedel" userId="ab44b247-b54a-48ae-896d-4a56a123ca7a" providerId="ADAL" clId="{84FDB6D4-9276-4674-A03A-48D4FC4F0A30}" dt="2020-06-01T20:37:45.877" v="987" actId="1076"/>
          <ac:spMkLst>
            <pc:docMk/>
            <pc:sldMk cId="577738473" sldId="484"/>
            <ac:spMk id="18" creationId="{8C16E7E9-220C-484A-8018-9D4F2F53BA55}"/>
          </ac:spMkLst>
        </pc:spChg>
        <pc:spChg chg="add mod">
          <ac:chgData name="Benedikt Riedel" userId="ab44b247-b54a-48ae-896d-4a56a123ca7a" providerId="ADAL" clId="{84FDB6D4-9276-4674-A03A-48D4FC4F0A30}" dt="2020-06-02T14:28:20.860" v="1074" actId="1076"/>
          <ac:spMkLst>
            <pc:docMk/>
            <pc:sldMk cId="577738473" sldId="484"/>
            <ac:spMk id="19" creationId="{9F15CC74-A39F-491C-B8CF-80CC29883A96}"/>
          </ac:spMkLst>
        </pc:spChg>
        <pc:picChg chg="add mod">
          <ac:chgData name="Benedikt Riedel" userId="ab44b247-b54a-48ae-896d-4a56a123ca7a" providerId="ADAL" clId="{84FDB6D4-9276-4674-A03A-48D4FC4F0A30}" dt="2020-06-02T14:28:11.455" v="1070" actId="1076"/>
          <ac:picMkLst>
            <pc:docMk/>
            <pc:sldMk cId="577738473" sldId="484"/>
            <ac:picMk id="6" creationId="{0136901C-B775-4922-B426-D38EF41643EF}"/>
          </ac:picMkLst>
        </pc:picChg>
        <pc:picChg chg="add mod">
          <ac:chgData name="Benedikt Riedel" userId="ab44b247-b54a-48ae-896d-4a56a123ca7a" providerId="ADAL" clId="{84FDB6D4-9276-4674-A03A-48D4FC4F0A30}" dt="2020-06-02T14:28:13.696" v="1071" actId="1076"/>
          <ac:picMkLst>
            <pc:docMk/>
            <pc:sldMk cId="577738473" sldId="484"/>
            <ac:picMk id="7" creationId="{1FDA1A82-F4D6-4B0D-B4B5-823814BA837C}"/>
          </ac:picMkLst>
        </pc:picChg>
        <pc:picChg chg="add mod">
          <ac:chgData name="Benedikt Riedel" userId="ab44b247-b54a-48ae-896d-4a56a123ca7a" providerId="ADAL" clId="{84FDB6D4-9276-4674-A03A-48D4FC4F0A30}" dt="2020-06-02T14:28:15.346" v="1072" actId="1076"/>
          <ac:picMkLst>
            <pc:docMk/>
            <pc:sldMk cId="577738473" sldId="484"/>
            <ac:picMk id="8" creationId="{5A6A02AA-BF30-46B7-A865-A47A38B8ACF2}"/>
          </ac:picMkLst>
        </pc:picChg>
        <pc:picChg chg="add mod">
          <ac:chgData name="Benedikt Riedel" userId="ab44b247-b54a-48ae-896d-4a56a123ca7a" providerId="ADAL" clId="{84FDB6D4-9276-4674-A03A-48D4FC4F0A30}" dt="2020-06-01T20:37:39.734" v="986" actId="1076"/>
          <ac:picMkLst>
            <pc:docMk/>
            <pc:sldMk cId="577738473" sldId="484"/>
            <ac:picMk id="9" creationId="{69291994-F739-4949-9842-1365058DEAD3}"/>
          </ac:picMkLst>
        </pc:picChg>
        <pc:picChg chg="add mod">
          <ac:chgData name="Benedikt Riedel" userId="ab44b247-b54a-48ae-896d-4a56a123ca7a" providerId="ADAL" clId="{84FDB6D4-9276-4674-A03A-48D4FC4F0A30}" dt="2020-06-01T20:37:58.082" v="991" actId="1076"/>
          <ac:picMkLst>
            <pc:docMk/>
            <pc:sldMk cId="577738473" sldId="484"/>
            <ac:picMk id="10" creationId="{E76451EE-198F-4499-8B83-C3D705455DC2}"/>
          </ac:picMkLst>
        </pc:picChg>
        <pc:picChg chg="add del mod">
          <ac:chgData name="Benedikt Riedel" userId="ab44b247-b54a-48ae-896d-4a56a123ca7a" providerId="ADAL" clId="{84FDB6D4-9276-4674-A03A-48D4FC4F0A30}" dt="2020-06-01T19:10:40.033" v="597" actId="478"/>
          <ac:picMkLst>
            <pc:docMk/>
            <pc:sldMk cId="577738473" sldId="484"/>
            <ac:picMk id="11" creationId="{000D6D13-5CB4-4D09-9AE8-57E774156E6C}"/>
          </ac:picMkLst>
        </pc:picChg>
        <pc:picChg chg="add del mod">
          <ac:chgData name="Benedikt Riedel" userId="ab44b247-b54a-48ae-896d-4a56a123ca7a" providerId="ADAL" clId="{84FDB6D4-9276-4674-A03A-48D4FC4F0A30}" dt="2020-06-01T19:12:20.241" v="610" actId="478"/>
          <ac:picMkLst>
            <pc:docMk/>
            <pc:sldMk cId="577738473" sldId="484"/>
            <ac:picMk id="12" creationId="{61A9AD22-E0B1-4518-9988-A39D121FD62A}"/>
          </ac:picMkLst>
        </pc:picChg>
        <pc:picChg chg="add mod">
          <ac:chgData name="Benedikt Riedel" userId="ab44b247-b54a-48ae-896d-4a56a123ca7a" providerId="ADAL" clId="{84FDB6D4-9276-4674-A03A-48D4FC4F0A30}" dt="2020-06-01T20:37:51.049" v="989" actId="1076"/>
          <ac:picMkLst>
            <pc:docMk/>
            <pc:sldMk cId="577738473" sldId="484"/>
            <ac:picMk id="13" creationId="{E101A6B1-0882-4E9F-B76B-0543FC158C9C}"/>
          </ac:picMkLst>
        </pc:picChg>
        <pc:picChg chg="add mod">
          <ac:chgData name="Benedikt Riedel" userId="ab44b247-b54a-48ae-896d-4a56a123ca7a" providerId="ADAL" clId="{84FDB6D4-9276-4674-A03A-48D4FC4F0A30}" dt="2020-06-02T14:28:33.140" v="1078" actId="1076"/>
          <ac:picMkLst>
            <pc:docMk/>
            <pc:sldMk cId="577738473" sldId="484"/>
            <ac:picMk id="14" creationId="{92057D5A-0CA4-479E-8AAB-DC6A78B430C3}"/>
          </ac:picMkLst>
        </pc:picChg>
        <pc:picChg chg="add mod">
          <ac:chgData name="Benedikt Riedel" userId="ab44b247-b54a-48ae-896d-4a56a123ca7a" providerId="ADAL" clId="{84FDB6D4-9276-4674-A03A-48D4FC4F0A30}" dt="2020-06-02T14:28:18.069" v="1073" actId="1076"/>
          <ac:picMkLst>
            <pc:docMk/>
            <pc:sldMk cId="577738473" sldId="484"/>
            <ac:picMk id="15" creationId="{D6CC9965-766D-4278-8327-6EBE3E9A694E}"/>
          </ac:picMkLst>
        </pc:picChg>
      </pc:sldChg>
      <pc:sldChg chg="modSp new mod ord">
        <pc:chgData name="Benedikt Riedel" userId="ab44b247-b54a-48ae-896d-4a56a123ca7a" providerId="ADAL" clId="{84FDB6D4-9276-4674-A03A-48D4FC4F0A30}" dt="2020-06-03T14:42:46.262" v="7125" actId="20577"/>
        <pc:sldMkLst>
          <pc:docMk/>
          <pc:sldMk cId="1864727631" sldId="485"/>
        </pc:sldMkLst>
        <pc:spChg chg="mod">
          <ac:chgData name="Benedikt Riedel" userId="ab44b247-b54a-48ae-896d-4a56a123ca7a" providerId="ADAL" clId="{84FDB6D4-9276-4674-A03A-48D4FC4F0A30}" dt="2020-06-02T19:15:42.859" v="2591" actId="6549"/>
          <ac:spMkLst>
            <pc:docMk/>
            <pc:sldMk cId="1864727631" sldId="485"/>
            <ac:spMk id="2" creationId="{7E4DB789-02EA-4013-9951-F00EF4632923}"/>
          </ac:spMkLst>
        </pc:spChg>
        <pc:spChg chg="mod">
          <ac:chgData name="Benedikt Riedel" userId="ab44b247-b54a-48ae-896d-4a56a123ca7a" providerId="ADAL" clId="{84FDB6D4-9276-4674-A03A-48D4FC4F0A30}" dt="2020-06-03T14:42:46.262" v="7125" actId="20577"/>
          <ac:spMkLst>
            <pc:docMk/>
            <pc:sldMk cId="1864727631" sldId="485"/>
            <ac:spMk id="3" creationId="{554A2401-5070-4A23-B97C-90E154A551E9}"/>
          </ac:spMkLst>
        </pc:spChg>
      </pc:sldChg>
      <pc:sldChg chg="new del">
        <pc:chgData name="Benedikt Riedel" userId="ab44b247-b54a-48ae-896d-4a56a123ca7a" providerId="ADAL" clId="{84FDB6D4-9276-4674-A03A-48D4FC4F0A30}" dt="2020-06-02T14:53:56.013" v="1080" actId="47"/>
        <pc:sldMkLst>
          <pc:docMk/>
          <pc:sldMk cId="3758574692" sldId="485"/>
        </pc:sldMkLst>
      </pc:sldChg>
      <pc:sldChg chg="modSp new mod ord">
        <pc:chgData name="Benedikt Riedel" userId="ab44b247-b54a-48ae-896d-4a56a123ca7a" providerId="ADAL" clId="{84FDB6D4-9276-4674-A03A-48D4FC4F0A30}" dt="2020-06-03T15:08:01.375" v="7714" actId="20577"/>
        <pc:sldMkLst>
          <pc:docMk/>
          <pc:sldMk cId="533267596" sldId="486"/>
        </pc:sldMkLst>
        <pc:spChg chg="mod">
          <ac:chgData name="Benedikt Riedel" userId="ab44b247-b54a-48ae-896d-4a56a123ca7a" providerId="ADAL" clId="{84FDB6D4-9276-4674-A03A-48D4FC4F0A30}" dt="2020-06-02T19:28:14.706" v="2968" actId="6549"/>
          <ac:spMkLst>
            <pc:docMk/>
            <pc:sldMk cId="533267596" sldId="486"/>
            <ac:spMk id="2" creationId="{3A13EADF-734E-4A02-B3B9-FF044836862D}"/>
          </ac:spMkLst>
        </pc:spChg>
        <pc:spChg chg="mod">
          <ac:chgData name="Benedikt Riedel" userId="ab44b247-b54a-48ae-896d-4a56a123ca7a" providerId="ADAL" clId="{84FDB6D4-9276-4674-A03A-48D4FC4F0A30}" dt="2020-06-03T15:08:01.375" v="7714" actId="20577"/>
          <ac:spMkLst>
            <pc:docMk/>
            <pc:sldMk cId="533267596" sldId="486"/>
            <ac:spMk id="3" creationId="{CA4DF710-75C4-4DFB-B660-06CB0DB22DF6}"/>
          </ac:spMkLst>
        </pc:spChg>
      </pc:sldChg>
      <pc:sldChg chg="new del ord">
        <pc:chgData name="Benedikt Riedel" userId="ab44b247-b54a-48ae-896d-4a56a123ca7a" providerId="ADAL" clId="{84FDB6D4-9276-4674-A03A-48D4FC4F0A30}" dt="2020-06-02T19:23:49.077" v="2769" actId="47"/>
        <pc:sldMkLst>
          <pc:docMk/>
          <pc:sldMk cId="2963502696" sldId="486"/>
        </pc:sldMkLst>
      </pc:sldChg>
      <pc:sldChg chg="modSp new mod">
        <pc:chgData name="Benedikt Riedel" userId="ab44b247-b54a-48ae-896d-4a56a123ca7a" providerId="ADAL" clId="{84FDB6D4-9276-4674-A03A-48D4FC4F0A30}" dt="2020-06-02T22:49:11.732" v="5575" actId="20577"/>
        <pc:sldMkLst>
          <pc:docMk/>
          <pc:sldMk cId="1374468039" sldId="487"/>
        </pc:sldMkLst>
        <pc:spChg chg="mod">
          <ac:chgData name="Benedikt Riedel" userId="ab44b247-b54a-48ae-896d-4a56a123ca7a" providerId="ADAL" clId="{84FDB6D4-9276-4674-A03A-48D4FC4F0A30}" dt="2020-06-02T22:18:12.409" v="4371" actId="20577"/>
          <ac:spMkLst>
            <pc:docMk/>
            <pc:sldMk cId="1374468039" sldId="487"/>
            <ac:spMk id="2" creationId="{0297AA55-FC9E-44B5-93C8-0A06644353EA}"/>
          </ac:spMkLst>
        </pc:spChg>
        <pc:spChg chg="mod">
          <ac:chgData name="Benedikt Riedel" userId="ab44b247-b54a-48ae-896d-4a56a123ca7a" providerId="ADAL" clId="{84FDB6D4-9276-4674-A03A-48D4FC4F0A30}" dt="2020-06-02T22:49:11.732" v="5575" actId="20577"/>
          <ac:spMkLst>
            <pc:docMk/>
            <pc:sldMk cId="1374468039" sldId="487"/>
            <ac:spMk id="3" creationId="{4041344E-C8E4-4F8B-B8DE-17599CF15C6C}"/>
          </ac:spMkLst>
        </pc:spChg>
      </pc:sldChg>
      <pc:sldChg chg="modSp new mod">
        <pc:chgData name="Benedikt Riedel" userId="ab44b247-b54a-48ae-896d-4a56a123ca7a" providerId="ADAL" clId="{84FDB6D4-9276-4674-A03A-48D4FC4F0A30}" dt="2020-06-03T17:45:43.832" v="9867" actId="20577"/>
        <pc:sldMkLst>
          <pc:docMk/>
          <pc:sldMk cId="2346369738" sldId="488"/>
        </pc:sldMkLst>
        <pc:spChg chg="mod">
          <ac:chgData name="Benedikt Riedel" userId="ab44b247-b54a-48ae-896d-4a56a123ca7a" providerId="ADAL" clId="{84FDB6D4-9276-4674-A03A-48D4FC4F0A30}" dt="2020-06-02T22:54:16.706" v="5674" actId="20577"/>
          <ac:spMkLst>
            <pc:docMk/>
            <pc:sldMk cId="2346369738" sldId="488"/>
            <ac:spMk id="2" creationId="{AE1E0035-4985-4DC0-8450-BCD4571FB2BA}"/>
          </ac:spMkLst>
        </pc:spChg>
        <pc:spChg chg="mod">
          <ac:chgData name="Benedikt Riedel" userId="ab44b247-b54a-48ae-896d-4a56a123ca7a" providerId="ADAL" clId="{84FDB6D4-9276-4674-A03A-48D4FC4F0A30}" dt="2020-06-03T17:45:43.832" v="9867" actId="20577"/>
          <ac:spMkLst>
            <pc:docMk/>
            <pc:sldMk cId="2346369738" sldId="488"/>
            <ac:spMk id="3" creationId="{6C468A1A-3515-45EB-AF3D-476D91B5CC47}"/>
          </ac:spMkLst>
        </pc:spChg>
      </pc:sldChg>
      <pc:sldChg chg="modSp new mod ord">
        <pc:chgData name="Benedikt Riedel" userId="ab44b247-b54a-48ae-896d-4a56a123ca7a" providerId="ADAL" clId="{84FDB6D4-9276-4674-A03A-48D4FC4F0A30}" dt="2020-06-04T13:14:47.469" v="12358" actId="20577"/>
        <pc:sldMkLst>
          <pc:docMk/>
          <pc:sldMk cId="4269440293" sldId="489"/>
        </pc:sldMkLst>
        <pc:spChg chg="mod">
          <ac:chgData name="Benedikt Riedel" userId="ab44b247-b54a-48ae-896d-4a56a123ca7a" providerId="ADAL" clId="{84FDB6D4-9276-4674-A03A-48D4FC4F0A30}" dt="2020-06-02T22:53:44.690" v="5629" actId="20577"/>
          <ac:spMkLst>
            <pc:docMk/>
            <pc:sldMk cId="4269440293" sldId="489"/>
            <ac:spMk id="2" creationId="{39CD17B5-6D95-4296-A716-8F38E75286DF}"/>
          </ac:spMkLst>
        </pc:spChg>
        <pc:spChg chg="mod">
          <ac:chgData name="Benedikt Riedel" userId="ab44b247-b54a-48ae-896d-4a56a123ca7a" providerId="ADAL" clId="{84FDB6D4-9276-4674-A03A-48D4FC4F0A30}" dt="2020-06-04T13:14:47.469" v="12358" actId="20577"/>
          <ac:spMkLst>
            <pc:docMk/>
            <pc:sldMk cId="4269440293" sldId="489"/>
            <ac:spMk id="3" creationId="{E4DFC41E-7D0A-4A4D-9CD2-0CCBBB2B4921}"/>
          </ac:spMkLst>
        </pc:spChg>
      </pc:sldChg>
      <pc:sldChg chg="modSp new del mod">
        <pc:chgData name="Benedikt Riedel" userId="ab44b247-b54a-48ae-896d-4a56a123ca7a" providerId="ADAL" clId="{84FDB6D4-9276-4674-A03A-48D4FC4F0A30}" dt="2020-06-03T14:40:07.817" v="6713" actId="47"/>
        <pc:sldMkLst>
          <pc:docMk/>
          <pc:sldMk cId="1096318522" sldId="490"/>
        </pc:sldMkLst>
        <pc:spChg chg="mod">
          <ac:chgData name="Benedikt Riedel" userId="ab44b247-b54a-48ae-896d-4a56a123ca7a" providerId="ADAL" clId="{84FDB6D4-9276-4674-A03A-48D4FC4F0A30}" dt="2020-06-02T22:54:03.809" v="5651" actId="20577"/>
          <ac:spMkLst>
            <pc:docMk/>
            <pc:sldMk cId="1096318522" sldId="490"/>
            <ac:spMk id="2" creationId="{EEC9AF7C-17B1-4AD1-BD14-10F641E76E57}"/>
          </ac:spMkLst>
        </pc:spChg>
      </pc:sldChg>
      <pc:sldChg chg="modSp new mod ord">
        <pc:chgData name="Benedikt Riedel" userId="ab44b247-b54a-48ae-896d-4a56a123ca7a" providerId="ADAL" clId="{84FDB6D4-9276-4674-A03A-48D4FC4F0A30}" dt="2020-06-03T16:27:07.770" v="8437" actId="20577"/>
        <pc:sldMkLst>
          <pc:docMk/>
          <pc:sldMk cId="2523289907" sldId="490"/>
        </pc:sldMkLst>
        <pc:spChg chg="mod">
          <ac:chgData name="Benedikt Riedel" userId="ab44b247-b54a-48ae-896d-4a56a123ca7a" providerId="ADAL" clId="{84FDB6D4-9276-4674-A03A-48D4FC4F0A30}" dt="2020-06-03T14:57:34.262" v="7379" actId="20577"/>
          <ac:spMkLst>
            <pc:docMk/>
            <pc:sldMk cId="2523289907" sldId="490"/>
            <ac:spMk id="2" creationId="{85DB7EDD-8D70-44D0-BA48-D1285F1805D9}"/>
          </ac:spMkLst>
        </pc:spChg>
        <pc:spChg chg="mod">
          <ac:chgData name="Benedikt Riedel" userId="ab44b247-b54a-48ae-896d-4a56a123ca7a" providerId="ADAL" clId="{84FDB6D4-9276-4674-A03A-48D4FC4F0A30}" dt="2020-06-03T16:27:07.770" v="8437" actId="20577"/>
          <ac:spMkLst>
            <pc:docMk/>
            <pc:sldMk cId="2523289907" sldId="490"/>
            <ac:spMk id="3" creationId="{3E585E12-97B3-4ECA-81AB-908DE688E34E}"/>
          </ac:spMkLst>
        </pc:spChg>
      </pc:sldChg>
      <pc:sldChg chg="modSp new mod">
        <pc:chgData name="Benedikt Riedel" userId="ab44b247-b54a-48ae-896d-4a56a123ca7a" providerId="ADAL" clId="{84FDB6D4-9276-4674-A03A-48D4FC4F0A30}" dt="2020-06-03T17:41:36.369" v="9394" actId="20577"/>
        <pc:sldMkLst>
          <pc:docMk/>
          <pc:sldMk cId="2657460731" sldId="491"/>
        </pc:sldMkLst>
        <pc:spChg chg="mod">
          <ac:chgData name="Benedikt Riedel" userId="ab44b247-b54a-48ae-896d-4a56a123ca7a" providerId="ADAL" clId="{84FDB6D4-9276-4674-A03A-48D4FC4F0A30}" dt="2020-06-03T16:01:53.498" v="8048" actId="20577"/>
          <ac:spMkLst>
            <pc:docMk/>
            <pc:sldMk cId="2657460731" sldId="491"/>
            <ac:spMk id="2" creationId="{78DEED7D-CBE1-4D43-A84C-D54C44401717}"/>
          </ac:spMkLst>
        </pc:spChg>
        <pc:spChg chg="mod">
          <ac:chgData name="Benedikt Riedel" userId="ab44b247-b54a-48ae-896d-4a56a123ca7a" providerId="ADAL" clId="{84FDB6D4-9276-4674-A03A-48D4FC4F0A30}" dt="2020-06-03T17:41:36.369" v="9394" actId="20577"/>
          <ac:spMkLst>
            <pc:docMk/>
            <pc:sldMk cId="2657460731" sldId="491"/>
            <ac:spMk id="3" creationId="{064D81B4-9488-4FB3-91E8-EC3E0B2B1AAE}"/>
          </ac:spMkLst>
        </pc:spChg>
      </pc:sldChg>
      <pc:sldChg chg="modSp new mod ord">
        <pc:chgData name="Benedikt Riedel" userId="ab44b247-b54a-48ae-896d-4a56a123ca7a" providerId="ADAL" clId="{84FDB6D4-9276-4674-A03A-48D4FC4F0A30}" dt="2020-06-03T19:01:12.793" v="12141"/>
        <pc:sldMkLst>
          <pc:docMk/>
          <pc:sldMk cId="1616274206" sldId="492"/>
        </pc:sldMkLst>
        <pc:spChg chg="mod">
          <ac:chgData name="Benedikt Riedel" userId="ab44b247-b54a-48ae-896d-4a56a123ca7a" providerId="ADAL" clId="{84FDB6D4-9276-4674-A03A-48D4FC4F0A30}" dt="2020-06-03T16:27:43.520" v="8477" actId="20577"/>
          <ac:spMkLst>
            <pc:docMk/>
            <pc:sldMk cId="1616274206" sldId="492"/>
            <ac:spMk id="2" creationId="{82F1A211-79FD-4B51-879B-E7D969654615}"/>
          </ac:spMkLst>
        </pc:spChg>
        <pc:spChg chg="mod">
          <ac:chgData name="Benedikt Riedel" userId="ab44b247-b54a-48ae-896d-4a56a123ca7a" providerId="ADAL" clId="{84FDB6D4-9276-4674-A03A-48D4FC4F0A30}" dt="2020-06-03T16:35:15.619" v="9124" actId="20577"/>
          <ac:spMkLst>
            <pc:docMk/>
            <pc:sldMk cId="1616274206" sldId="492"/>
            <ac:spMk id="3" creationId="{A3FE1EF9-6A81-428E-B4EB-27EDE60833DC}"/>
          </ac:spMkLst>
        </pc:spChg>
      </pc:sldChg>
      <pc:sldChg chg="modSp new mod">
        <pc:chgData name="Benedikt Riedel" userId="ab44b247-b54a-48ae-896d-4a56a123ca7a" providerId="ADAL" clId="{84FDB6D4-9276-4674-A03A-48D4FC4F0A30}" dt="2020-06-03T18:31:22.293" v="11700" actId="20577"/>
        <pc:sldMkLst>
          <pc:docMk/>
          <pc:sldMk cId="3230369936" sldId="493"/>
        </pc:sldMkLst>
        <pc:spChg chg="mod">
          <ac:chgData name="Benedikt Riedel" userId="ab44b247-b54a-48ae-896d-4a56a123ca7a" providerId="ADAL" clId="{84FDB6D4-9276-4674-A03A-48D4FC4F0A30}" dt="2020-06-03T17:48:56.569" v="10212"/>
          <ac:spMkLst>
            <pc:docMk/>
            <pc:sldMk cId="3230369936" sldId="493"/>
            <ac:spMk id="2" creationId="{9518CD31-A970-42F0-A8A8-287D24CFEF6B}"/>
          </ac:spMkLst>
        </pc:spChg>
        <pc:spChg chg="mod">
          <ac:chgData name="Benedikt Riedel" userId="ab44b247-b54a-48ae-896d-4a56a123ca7a" providerId="ADAL" clId="{84FDB6D4-9276-4674-A03A-48D4FC4F0A30}" dt="2020-06-03T18:31:22.293" v="11700" actId="20577"/>
          <ac:spMkLst>
            <pc:docMk/>
            <pc:sldMk cId="3230369936" sldId="493"/>
            <ac:spMk id="3" creationId="{CB9A42AC-BD8A-4F7B-9A78-BB69C88C5BB6}"/>
          </ac:spMkLst>
        </pc:spChg>
      </pc:sldChg>
    </pc:docChg>
  </pc:docChgLst>
  <pc:docChgLst>
    <pc:chgData name="Benedikt" userId="ab44b247-b54a-48ae-896d-4a56a123ca7a" providerId="ADAL" clId="{AF924ED8-5938-448A-8662-6E801D6212B1}"/>
    <pc:docChg chg="undo custSel addSld delSld modSld sldOrd">
      <pc:chgData name="Benedikt" userId="ab44b247-b54a-48ae-896d-4a56a123ca7a" providerId="ADAL" clId="{AF924ED8-5938-448A-8662-6E801D6212B1}" dt="2021-05-27T13:59:02.708" v="5624"/>
      <pc:docMkLst>
        <pc:docMk/>
      </pc:docMkLst>
      <pc:sldChg chg="delSp modSp add mod modClrScheme chgLayout">
        <pc:chgData name="Benedikt" userId="ab44b247-b54a-48ae-896d-4a56a123ca7a" providerId="ADAL" clId="{AF924ED8-5938-448A-8662-6E801D6212B1}" dt="2021-05-26T14:36:04.371" v="2363" actId="27636"/>
        <pc:sldMkLst>
          <pc:docMk/>
          <pc:sldMk cId="1705394623" sldId="280"/>
        </pc:sldMkLst>
        <pc:spChg chg="mod ord">
          <ac:chgData name="Benedikt" userId="ab44b247-b54a-48ae-896d-4a56a123ca7a" providerId="ADAL" clId="{AF924ED8-5938-448A-8662-6E801D6212B1}" dt="2021-05-26T14:33:09.476" v="2341" actId="700"/>
          <ac:spMkLst>
            <pc:docMk/>
            <pc:sldMk cId="1705394623" sldId="280"/>
            <ac:spMk id="2" creationId="{0DDC5BF4-AB56-4172-9846-CC8E0AC98951}"/>
          </ac:spMkLst>
        </pc:spChg>
        <pc:spChg chg="mod ord">
          <ac:chgData name="Benedikt" userId="ab44b247-b54a-48ae-896d-4a56a123ca7a" providerId="ADAL" clId="{AF924ED8-5938-448A-8662-6E801D6212B1}" dt="2021-05-26T14:36:04.371" v="2363" actId="27636"/>
          <ac:spMkLst>
            <pc:docMk/>
            <pc:sldMk cId="1705394623" sldId="280"/>
            <ac:spMk id="3" creationId="{39E5DECB-2EB4-4CCC-AF53-001D9EE70523}"/>
          </ac:spMkLst>
        </pc:spChg>
        <pc:spChg chg="del mod ord">
          <ac:chgData name="Benedikt" userId="ab44b247-b54a-48ae-896d-4a56a123ca7a" providerId="ADAL" clId="{AF924ED8-5938-448A-8662-6E801D6212B1}" dt="2021-05-26T14:33:19.192" v="2344" actId="478"/>
          <ac:spMkLst>
            <pc:docMk/>
            <pc:sldMk cId="1705394623" sldId="280"/>
            <ac:spMk id="4" creationId="{7C2B27B4-D4B6-489D-8BB6-8251092DDB6D}"/>
          </ac:spMkLst>
        </pc:spChg>
        <pc:spChg chg="mod ord">
          <ac:chgData name="Benedikt" userId="ab44b247-b54a-48ae-896d-4a56a123ca7a" providerId="ADAL" clId="{AF924ED8-5938-448A-8662-6E801D6212B1}" dt="2021-05-26T14:33:13.292" v="2342"/>
          <ac:spMkLst>
            <pc:docMk/>
            <pc:sldMk cId="1705394623" sldId="280"/>
            <ac:spMk id="5" creationId="{C78586D8-2996-4ABD-9725-0E1F467556AA}"/>
          </ac:spMkLst>
        </pc:spChg>
        <pc:spChg chg="mod ord">
          <ac:chgData name="Benedikt" userId="ab44b247-b54a-48ae-896d-4a56a123ca7a" providerId="ADAL" clId="{AF924ED8-5938-448A-8662-6E801D6212B1}" dt="2021-05-26T14:33:22.516" v="2346"/>
          <ac:spMkLst>
            <pc:docMk/>
            <pc:sldMk cId="1705394623" sldId="280"/>
            <ac:spMk id="6" creationId="{969AC782-26FA-4665-840E-DA7C30B35160}"/>
          </ac:spMkLst>
        </pc:spChg>
      </pc:sldChg>
      <pc:sldChg chg="delSp modSp add mod">
        <pc:chgData name="Benedikt" userId="ab44b247-b54a-48ae-896d-4a56a123ca7a" providerId="ADAL" clId="{AF924ED8-5938-448A-8662-6E801D6212B1}" dt="2021-05-26T23:51:43.374" v="5386" actId="20577"/>
        <pc:sldMkLst>
          <pc:docMk/>
          <pc:sldMk cId="1368683837" sldId="285"/>
        </pc:sldMkLst>
        <pc:spChg chg="mod">
          <ac:chgData name="Benedikt" userId="ab44b247-b54a-48ae-896d-4a56a123ca7a" providerId="ADAL" clId="{AF924ED8-5938-448A-8662-6E801D6212B1}" dt="2021-05-26T23:51:43.374" v="5386" actId="20577"/>
          <ac:spMkLst>
            <pc:docMk/>
            <pc:sldMk cId="1368683837" sldId="285"/>
            <ac:spMk id="3" creationId="{28CAE88D-08B8-4D87-BE65-765DFC09EF55}"/>
          </ac:spMkLst>
        </pc:spChg>
        <pc:spChg chg="del mod">
          <ac:chgData name="Benedikt" userId="ab44b247-b54a-48ae-896d-4a56a123ca7a" providerId="ADAL" clId="{AF924ED8-5938-448A-8662-6E801D6212B1}" dt="2021-05-26T14:33:59.129" v="2353" actId="478"/>
          <ac:spMkLst>
            <pc:docMk/>
            <pc:sldMk cId="1368683837" sldId="285"/>
            <ac:spMk id="4" creationId="{F72EB86E-539D-4810-9D38-9BA13574F33F}"/>
          </ac:spMkLst>
        </pc:spChg>
        <pc:spChg chg="mod">
          <ac:chgData name="Benedikt" userId="ab44b247-b54a-48ae-896d-4a56a123ca7a" providerId="ADAL" clId="{AF924ED8-5938-448A-8662-6E801D6212B1}" dt="2021-05-26T14:33:40.123" v="2349"/>
          <ac:spMkLst>
            <pc:docMk/>
            <pc:sldMk cId="1368683837" sldId="285"/>
            <ac:spMk id="5" creationId="{FE3407B3-31E4-4F95-BF09-AF993CAF0DDD}"/>
          </ac:spMkLst>
        </pc:spChg>
        <pc:spChg chg="mod">
          <ac:chgData name="Benedikt" userId="ab44b247-b54a-48ae-896d-4a56a123ca7a" providerId="ADAL" clId="{AF924ED8-5938-448A-8662-6E801D6212B1}" dt="2021-05-26T14:33:56.043" v="2352"/>
          <ac:spMkLst>
            <pc:docMk/>
            <pc:sldMk cId="1368683837" sldId="285"/>
            <ac:spMk id="6" creationId="{906E161F-FE42-4800-8323-4E5AC2DE6BF4}"/>
          </ac:spMkLst>
        </pc:spChg>
      </pc:sldChg>
      <pc:sldChg chg="addSp delSp modSp add mod">
        <pc:chgData name="Benedikt" userId="ab44b247-b54a-48ae-896d-4a56a123ca7a" providerId="ADAL" clId="{AF924ED8-5938-448A-8662-6E801D6212B1}" dt="2021-05-26T23:33:41.498" v="4944" actId="1076"/>
        <pc:sldMkLst>
          <pc:docMk/>
          <pc:sldMk cId="1000451412" sldId="290"/>
        </pc:sldMkLst>
        <pc:spChg chg="mod">
          <ac:chgData name="Benedikt" userId="ab44b247-b54a-48ae-896d-4a56a123ca7a" providerId="ADAL" clId="{AF924ED8-5938-448A-8662-6E801D6212B1}" dt="2021-05-26T17:30:52.762" v="2509" actId="20577"/>
          <ac:spMkLst>
            <pc:docMk/>
            <pc:sldMk cId="1000451412" sldId="290"/>
            <ac:spMk id="3" creationId="{7CD91D10-83A9-448B-B728-58FACA0CA89A}"/>
          </ac:spMkLst>
        </pc:spChg>
        <pc:spChg chg="del mod">
          <ac:chgData name="Benedikt" userId="ab44b247-b54a-48ae-896d-4a56a123ca7a" providerId="ADAL" clId="{AF924ED8-5938-448A-8662-6E801D6212B1}" dt="2021-05-26T14:34:03.851" v="2354" actId="478"/>
          <ac:spMkLst>
            <pc:docMk/>
            <pc:sldMk cId="1000451412" sldId="290"/>
            <ac:spMk id="4" creationId="{72FE7F5B-0CCC-4034-9F6B-76FD06A793F7}"/>
          </ac:spMkLst>
        </pc:spChg>
        <pc:spChg chg="mod">
          <ac:chgData name="Benedikt" userId="ab44b247-b54a-48ae-896d-4a56a123ca7a" providerId="ADAL" clId="{AF924ED8-5938-448A-8662-6E801D6212B1}" dt="2021-05-26T14:33:44.064" v="2350"/>
          <ac:spMkLst>
            <pc:docMk/>
            <pc:sldMk cId="1000451412" sldId="290"/>
            <ac:spMk id="5" creationId="{7A9A5579-ACE9-4AE0-BFFF-18FB12ADD85E}"/>
          </ac:spMkLst>
        </pc:spChg>
        <pc:spChg chg="mod">
          <ac:chgData name="Benedikt" userId="ab44b247-b54a-48ae-896d-4a56a123ca7a" providerId="ADAL" clId="{AF924ED8-5938-448A-8662-6E801D6212B1}" dt="2021-05-26T14:34:06.884" v="2356"/>
          <ac:spMkLst>
            <pc:docMk/>
            <pc:sldMk cId="1000451412" sldId="290"/>
            <ac:spMk id="6" creationId="{1466EEF3-C24B-4B40-A541-99A2358F26E8}"/>
          </ac:spMkLst>
        </pc:spChg>
        <pc:graphicFrameChg chg="add del mod">
          <ac:chgData name="Benedikt" userId="ab44b247-b54a-48ae-896d-4a56a123ca7a" providerId="ADAL" clId="{AF924ED8-5938-448A-8662-6E801D6212B1}" dt="2021-05-26T23:33:22.081" v="4938" actId="478"/>
          <ac:graphicFrameMkLst>
            <pc:docMk/>
            <pc:sldMk cId="1000451412" sldId="290"/>
            <ac:graphicFrameMk id="4" creationId="{014CC75A-46C3-4B11-A583-2BF96D3261DB}"/>
          </ac:graphicFrameMkLst>
        </pc:graphicFrameChg>
        <pc:picChg chg="del">
          <ac:chgData name="Benedikt" userId="ab44b247-b54a-48ae-896d-4a56a123ca7a" providerId="ADAL" clId="{AF924ED8-5938-448A-8662-6E801D6212B1}" dt="2021-05-26T23:33:03.365" v="4936" actId="478"/>
          <ac:picMkLst>
            <pc:docMk/>
            <pc:sldMk cId="1000451412" sldId="290"/>
            <ac:picMk id="7" creationId="{98989764-613F-4B25-9946-4504CB009BA0}"/>
          </ac:picMkLst>
        </pc:picChg>
        <pc:picChg chg="add mod">
          <ac:chgData name="Benedikt" userId="ab44b247-b54a-48ae-896d-4a56a123ca7a" providerId="ADAL" clId="{AF924ED8-5938-448A-8662-6E801D6212B1}" dt="2021-05-26T23:33:41.498" v="4944" actId="1076"/>
          <ac:picMkLst>
            <pc:docMk/>
            <pc:sldMk cId="1000451412" sldId="290"/>
            <ac:picMk id="9" creationId="{935CF0B3-5EA7-4FCC-9F80-76341B99B8E5}"/>
          </ac:picMkLst>
        </pc:picChg>
      </pc:sldChg>
      <pc:sldChg chg="addSp delSp modSp add mod">
        <pc:chgData name="Benedikt" userId="ab44b247-b54a-48ae-896d-4a56a123ca7a" providerId="ADAL" clId="{AF924ED8-5938-448A-8662-6E801D6212B1}" dt="2021-05-27T13:58:52.729" v="5622" actId="20577"/>
        <pc:sldMkLst>
          <pc:docMk/>
          <pc:sldMk cId="3708816384" sldId="442"/>
        </pc:sldMkLst>
        <pc:spChg chg="mod">
          <ac:chgData name="Benedikt" userId="ab44b247-b54a-48ae-896d-4a56a123ca7a" providerId="ADAL" clId="{AF924ED8-5938-448A-8662-6E801D6212B1}" dt="2021-05-25T01:11:00.179" v="11"/>
          <ac:spMkLst>
            <pc:docMk/>
            <pc:sldMk cId="3708816384" sldId="442"/>
            <ac:spMk id="4" creationId="{DD795B62-7489-4ABF-82F1-E245B5865CF4}"/>
          </ac:spMkLst>
        </pc:spChg>
        <pc:spChg chg="mod">
          <ac:chgData name="Benedikt" userId="ab44b247-b54a-48ae-896d-4a56a123ca7a" providerId="ADAL" clId="{AF924ED8-5938-448A-8662-6E801D6212B1}" dt="2021-05-27T13:58:52.729" v="5622" actId="20577"/>
          <ac:spMkLst>
            <pc:docMk/>
            <pc:sldMk cId="3708816384" sldId="442"/>
            <ac:spMk id="5" creationId="{F4F4646C-55DB-4CDF-837F-74DBD2716D9B}"/>
          </ac:spMkLst>
        </pc:spChg>
        <pc:picChg chg="del">
          <ac:chgData name="Benedikt" userId="ab44b247-b54a-48ae-896d-4a56a123ca7a" providerId="ADAL" clId="{AF924ED8-5938-448A-8662-6E801D6212B1}" dt="2021-05-25T01:10:51.096" v="10" actId="478"/>
          <ac:picMkLst>
            <pc:docMk/>
            <pc:sldMk cId="3708816384" sldId="442"/>
            <ac:picMk id="6" creationId="{A2F254DE-FDF6-46EC-9ABD-E04A58892D6F}"/>
          </ac:picMkLst>
        </pc:picChg>
        <pc:picChg chg="add mod">
          <ac:chgData name="Benedikt" userId="ab44b247-b54a-48ae-896d-4a56a123ca7a" providerId="ADAL" clId="{AF924ED8-5938-448A-8662-6E801D6212B1}" dt="2021-05-25T01:20:08.927" v="12"/>
          <ac:picMkLst>
            <pc:docMk/>
            <pc:sldMk cId="3708816384" sldId="442"/>
            <ac:picMk id="11" creationId="{62C7AA1E-5BD8-4891-A9DD-0E1F13DB9D22}"/>
          </ac:picMkLst>
        </pc:picChg>
      </pc:sldChg>
      <pc:sldChg chg="modSp mod ord">
        <pc:chgData name="Benedikt" userId="ab44b247-b54a-48ae-896d-4a56a123ca7a" providerId="ADAL" clId="{AF924ED8-5938-448A-8662-6E801D6212B1}" dt="2021-05-26T18:36:24.613" v="4932"/>
        <pc:sldMkLst>
          <pc:docMk/>
          <pc:sldMk cId="1660078060" sldId="448"/>
        </pc:sldMkLst>
        <pc:spChg chg="mod">
          <ac:chgData name="Benedikt" userId="ab44b247-b54a-48ae-896d-4a56a123ca7a" providerId="ADAL" clId="{AF924ED8-5938-448A-8662-6E801D6212B1}" dt="2021-05-26T18:35:16.273" v="4921" actId="20577"/>
          <ac:spMkLst>
            <pc:docMk/>
            <pc:sldMk cId="1660078060" sldId="448"/>
            <ac:spMk id="3" creationId="{E1240C21-BA93-4F0E-A8C9-213DE1210390}"/>
          </ac:spMkLst>
        </pc:spChg>
        <pc:spChg chg="mod">
          <ac:chgData name="Benedikt" userId="ab44b247-b54a-48ae-896d-4a56a123ca7a" providerId="ADAL" clId="{AF924ED8-5938-448A-8662-6E801D6212B1}" dt="2021-05-26T17:45:16.490" v="3936"/>
          <ac:spMkLst>
            <pc:docMk/>
            <pc:sldMk cId="1660078060" sldId="448"/>
            <ac:spMk id="4" creationId="{394083F9-50F1-4DA2-8398-82A190901D70}"/>
          </ac:spMkLst>
        </pc:spChg>
        <pc:picChg chg="mod">
          <ac:chgData name="Benedikt" userId="ab44b247-b54a-48ae-896d-4a56a123ca7a" providerId="ADAL" clId="{AF924ED8-5938-448A-8662-6E801D6212B1}" dt="2021-05-26T17:45:31.034" v="3940" actId="1076"/>
          <ac:picMkLst>
            <pc:docMk/>
            <pc:sldMk cId="1660078060" sldId="448"/>
            <ac:picMk id="10" creationId="{85DC55FF-8828-459B-815B-4094EA8FD6F3}"/>
          </ac:picMkLst>
        </pc:picChg>
        <pc:picChg chg="mod">
          <ac:chgData name="Benedikt" userId="ab44b247-b54a-48ae-896d-4a56a123ca7a" providerId="ADAL" clId="{AF924ED8-5938-448A-8662-6E801D6212B1}" dt="2021-05-26T17:45:24.223" v="3939" actId="1076"/>
          <ac:picMkLst>
            <pc:docMk/>
            <pc:sldMk cId="1660078060" sldId="448"/>
            <ac:picMk id="11" creationId="{8966A8A0-2EE6-4694-B1E3-B58FB7C6A902}"/>
          </ac:picMkLst>
        </pc:picChg>
      </pc:sldChg>
      <pc:sldChg chg="delSp modSp mod">
        <pc:chgData name="Benedikt" userId="ab44b247-b54a-48ae-896d-4a56a123ca7a" providerId="ADAL" clId="{AF924ED8-5938-448A-8662-6E801D6212B1}" dt="2021-05-26T18:36:36.068" v="4935"/>
        <pc:sldMkLst>
          <pc:docMk/>
          <pc:sldMk cId="3805056018" sldId="472"/>
        </pc:sldMkLst>
        <pc:spChg chg="del mod">
          <ac:chgData name="Benedikt" userId="ab44b247-b54a-48ae-896d-4a56a123ca7a" providerId="ADAL" clId="{AF924ED8-5938-448A-8662-6E801D6212B1}" dt="2021-05-26T18:36:36.068" v="4935"/>
          <ac:spMkLst>
            <pc:docMk/>
            <pc:sldMk cId="3805056018" sldId="472"/>
            <ac:spMk id="5" creationId="{04ED7FAE-66DD-429E-B476-67D3961146FC}"/>
          </ac:spMkLst>
        </pc:spChg>
      </pc:sldChg>
      <pc:sldChg chg="modSp mod">
        <pc:chgData name="Benedikt" userId="ab44b247-b54a-48ae-896d-4a56a123ca7a" providerId="ADAL" clId="{AF924ED8-5938-448A-8662-6E801D6212B1}" dt="2021-05-25T01:06:44.857" v="8" actId="27636"/>
        <pc:sldMkLst>
          <pc:docMk/>
          <pc:sldMk cId="1402554892" sldId="483"/>
        </pc:sldMkLst>
        <pc:spChg chg="mod">
          <ac:chgData name="Benedikt" userId="ab44b247-b54a-48ae-896d-4a56a123ca7a" providerId="ADAL" clId="{AF924ED8-5938-448A-8662-6E801D6212B1}" dt="2021-05-25T01:06:08.162" v="2"/>
          <ac:spMkLst>
            <pc:docMk/>
            <pc:sldMk cId="1402554892" sldId="483"/>
            <ac:spMk id="2" creationId="{8D8DDE42-9E7C-4B00-90D7-EB1D32640EF3}"/>
          </ac:spMkLst>
        </pc:spChg>
        <pc:spChg chg="mod">
          <ac:chgData name="Benedikt" userId="ab44b247-b54a-48ae-896d-4a56a123ca7a" providerId="ADAL" clId="{AF924ED8-5938-448A-8662-6E801D6212B1}" dt="2021-05-25T01:06:44.857" v="8" actId="27636"/>
          <ac:spMkLst>
            <pc:docMk/>
            <pc:sldMk cId="1402554892" sldId="483"/>
            <ac:spMk id="3" creationId="{8B5C0821-78D9-43CE-8DF0-C18EFE0BDFE7}"/>
          </ac:spMkLst>
        </pc:spChg>
      </pc:sldChg>
      <pc:sldChg chg="addSp delSp modSp new del mod">
        <pc:chgData name="Benedikt" userId="ab44b247-b54a-48ae-896d-4a56a123ca7a" providerId="ADAL" clId="{AF924ED8-5938-448A-8662-6E801D6212B1}" dt="2021-05-26T17:48:13.897" v="4167" actId="47"/>
        <pc:sldMkLst>
          <pc:docMk/>
          <pc:sldMk cId="3564053338" sldId="485"/>
        </pc:sldMkLst>
        <pc:spChg chg="mod">
          <ac:chgData name="Benedikt" userId="ab44b247-b54a-48ae-896d-4a56a123ca7a" providerId="ADAL" clId="{AF924ED8-5938-448A-8662-6E801D6212B1}" dt="2021-05-25T01:20:27.452" v="22" actId="20577"/>
          <ac:spMkLst>
            <pc:docMk/>
            <pc:sldMk cId="3564053338" sldId="485"/>
            <ac:spMk id="2" creationId="{B511D6F9-14EF-4464-83AA-C80D0E973D2C}"/>
          </ac:spMkLst>
        </pc:spChg>
        <pc:spChg chg="mod">
          <ac:chgData name="Benedikt" userId="ab44b247-b54a-48ae-896d-4a56a123ca7a" providerId="ADAL" clId="{AF924ED8-5938-448A-8662-6E801D6212B1}" dt="2021-05-26T17:47:52.670" v="4162"/>
          <ac:spMkLst>
            <pc:docMk/>
            <pc:sldMk cId="3564053338" sldId="485"/>
            <ac:spMk id="3" creationId="{6F8931DF-41C5-4F4D-8196-4B9E5B1CF7AF}"/>
          </ac:spMkLst>
        </pc:spChg>
        <pc:picChg chg="add del mod">
          <ac:chgData name="Benedikt" userId="ab44b247-b54a-48ae-896d-4a56a123ca7a" providerId="ADAL" clId="{AF924ED8-5938-448A-8662-6E801D6212B1}" dt="2021-05-26T17:47:49.972" v="4160"/>
          <ac:picMkLst>
            <pc:docMk/>
            <pc:sldMk cId="3564053338" sldId="485"/>
            <ac:picMk id="6" creationId="{A051BD6A-B494-4395-B180-B06AD93F2BE8}"/>
          </ac:picMkLst>
        </pc:picChg>
      </pc:sldChg>
      <pc:sldChg chg="addSp modSp new mod">
        <pc:chgData name="Benedikt" userId="ab44b247-b54a-48ae-896d-4a56a123ca7a" providerId="ADAL" clId="{AF924ED8-5938-448A-8662-6E801D6212B1}" dt="2021-05-26T13:44:54.471" v="967" actId="20577"/>
        <pc:sldMkLst>
          <pc:docMk/>
          <pc:sldMk cId="371577204" sldId="486"/>
        </pc:sldMkLst>
        <pc:spChg chg="mod">
          <ac:chgData name="Benedikt" userId="ab44b247-b54a-48ae-896d-4a56a123ca7a" providerId="ADAL" clId="{AF924ED8-5938-448A-8662-6E801D6212B1}" dt="2021-05-26T13:29:55.941" v="40" actId="20577"/>
          <ac:spMkLst>
            <pc:docMk/>
            <pc:sldMk cId="371577204" sldId="486"/>
            <ac:spMk id="2" creationId="{A5FCEA6A-7C78-4B15-8A35-55C7258055FE}"/>
          </ac:spMkLst>
        </pc:spChg>
        <pc:spChg chg="mod">
          <ac:chgData name="Benedikt" userId="ab44b247-b54a-48ae-896d-4a56a123ca7a" providerId="ADAL" clId="{AF924ED8-5938-448A-8662-6E801D6212B1}" dt="2021-05-26T13:44:54.471" v="967" actId="20577"/>
          <ac:spMkLst>
            <pc:docMk/>
            <pc:sldMk cId="371577204" sldId="486"/>
            <ac:spMk id="3" creationId="{1FF91B92-A8A7-4801-A93B-9DD6781AE73B}"/>
          </ac:spMkLst>
        </pc:spChg>
        <pc:picChg chg="add mod">
          <ac:chgData name="Benedikt" userId="ab44b247-b54a-48ae-896d-4a56a123ca7a" providerId="ADAL" clId="{AF924ED8-5938-448A-8662-6E801D6212B1}" dt="2021-05-26T13:33:51.851" v="81" actId="1076"/>
          <ac:picMkLst>
            <pc:docMk/>
            <pc:sldMk cId="371577204" sldId="486"/>
            <ac:picMk id="6" creationId="{DEB2DB55-9BB4-4FDF-9EC1-1BD5A1E7F000}"/>
          </ac:picMkLst>
        </pc:picChg>
      </pc:sldChg>
      <pc:sldChg chg="modSp new mod">
        <pc:chgData name="Benedikt" userId="ab44b247-b54a-48ae-896d-4a56a123ca7a" providerId="ADAL" clId="{AF924ED8-5938-448A-8662-6E801D6212B1}" dt="2021-05-26T18:34:57.930" v="4918" actId="20577"/>
        <pc:sldMkLst>
          <pc:docMk/>
          <pc:sldMk cId="67155050" sldId="487"/>
        </pc:sldMkLst>
        <pc:spChg chg="mod">
          <ac:chgData name="Benedikt" userId="ab44b247-b54a-48ae-896d-4a56a123ca7a" providerId="ADAL" clId="{AF924ED8-5938-448A-8662-6E801D6212B1}" dt="2021-05-26T17:31:24.840" v="2518" actId="20577"/>
          <ac:spMkLst>
            <pc:docMk/>
            <pc:sldMk cId="67155050" sldId="487"/>
            <ac:spMk id="2" creationId="{295DC0E6-A261-4982-8C82-0C94ABB7FEA7}"/>
          </ac:spMkLst>
        </pc:spChg>
        <pc:spChg chg="mod">
          <ac:chgData name="Benedikt" userId="ab44b247-b54a-48ae-896d-4a56a123ca7a" providerId="ADAL" clId="{AF924ED8-5938-448A-8662-6E801D6212B1}" dt="2021-05-26T18:34:57.930" v="4918" actId="20577"/>
          <ac:spMkLst>
            <pc:docMk/>
            <pc:sldMk cId="67155050" sldId="487"/>
            <ac:spMk id="3" creationId="{46E25ADE-77E6-4C2A-AEDF-3DEBABFA0B82}"/>
          </ac:spMkLst>
        </pc:spChg>
      </pc:sldChg>
      <pc:sldChg chg="modSp new del mod">
        <pc:chgData name="Benedikt" userId="ab44b247-b54a-48ae-896d-4a56a123ca7a" providerId="ADAL" clId="{AF924ED8-5938-448A-8662-6E801D6212B1}" dt="2021-05-26T14:36:09.849" v="2364" actId="47"/>
        <pc:sldMkLst>
          <pc:docMk/>
          <pc:sldMk cId="4080210180" sldId="487"/>
        </pc:sldMkLst>
        <pc:spChg chg="mod">
          <ac:chgData name="Benedikt" userId="ab44b247-b54a-48ae-896d-4a56a123ca7a" providerId="ADAL" clId="{AF924ED8-5938-448A-8662-6E801D6212B1}" dt="2021-05-26T13:45:37.851" v="969"/>
          <ac:spMkLst>
            <pc:docMk/>
            <pc:sldMk cId="4080210180" sldId="487"/>
            <ac:spMk id="2" creationId="{AF928649-EE1F-43AE-AF0F-6EA74040C002}"/>
          </ac:spMkLst>
        </pc:spChg>
        <pc:spChg chg="mod">
          <ac:chgData name="Benedikt" userId="ab44b247-b54a-48ae-896d-4a56a123ca7a" providerId="ADAL" clId="{AF924ED8-5938-448A-8662-6E801D6212B1}" dt="2021-05-26T14:35:55.568" v="2357" actId="21"/>
          <ac:spMkLst>
            <pc:docMk/>
            <pc:sldMk cId="4080210180" sldId="487"/>
            <ac:spMk id="3" creationId="{DBB65A37-16B6-4297-AA49-3EA4E200BA18}"/>
          </ac:spMkLst>
        </pc:spChg>
      </pc:sldChg>
      <pc:sldChg chg="addSp delSp modSp new mod">
        <pc:chgData name="Benedikt" userId="ab44b247-b54a-48ae-896d-4a56a123ca7a" providerId="ADAL" clId="{AF924ED8-5938-448A-8662-6E801D6212B1}" dt="2021-05-26T23:53:02.296" v="5617" actId="20577"/>
        <pc:sldMkLst>
          <pc:docMk/>
          <pc:sldMk cId="1589729776" sldId="488"/>
        </pc:sldMkLst>
        <pc:spChg chg="mod">
          <ac:chgData name="Benedikt" userId="ab44b247-b54a-48ae-896d-4a56a123ca7a" providerId="ADAL" clId="{AF924ED8-5938-448A-8662-6E801D6212B1}" dt="2021-05-26T17:54:07.402" v="4269" actId="20577"/>
          <ac:spMkLst>
            <pc:docMk/>
            <pc:sldMk cId="1589729776" sldId="488"/>
            <ac:spMk id="2" creationId="{F6814470-5849-4679-AAB3-B22C910B3AAE}"/>
          </ac:spMkLst>
        </pc:spChg>
        <pc:spChg chg="mod">
          <ac:chgData name="Benedikt" userId="ab44b247-b54a-48ae-896d-4a56a123ca7a" providerId="ADAL" clId="{AF924ED8-5938-448A-8662-6E801D6212B1}" dt="2021-05-26T23:53:02.296" v="5617" actId="20577"/>
          <ac:spMkLst>
            <pc:docMk/>
            <pc:sldMk cId="1589729776" sldId="488"/>
            <ac:spMk id="3" creationId="{66E7A1DC-3804-479B-B9E0-BAD852E93564}"/>
          </ac:spMkLst>
        </pc:spChg>
        <pc:spChg chg="add del">
          <ac:chgData name="Benedikt" userId="ab44b247-b54a-48ae-896d-4a56a123ca7a" providerId="ADAL" clId="{AF924ED8-5938-448A-8662-6E801D6212B1}" dt="2021-05-26T23:36:08.469" v="5102"/>
          <ac:spMkLst>
            <pc:docMk/>
            <pc:sldMk cId="1589729776" sldId="488"/>
            <ac:spMk id="6" creationId="{CB1F773B-8D51-4F7A-8336-51244AFFFD10}"/>
          </ac:spMkLst>
        </pc:spChg>
        <pc:spChg chg="add del">
          <ac:chgData name="Benedikt" userId="ab44b247-b54a-48ae-896d-4a56a123ca7a" providerId="ADAL" clId="{AF924ED8-5938-448A-8662-6E801D6212B1}" dt="2021-05-26T23:36:12.766" v="5104"/>
          <ac:spMkLst>
            <pc:docMk/>
            <pc:sldMk cId="1589729776" sldId="488"/>
            <ac:spMk id="7" creationId="{82547D23-EAAA-4BCA-ACB8-B5A25AB03404}"/>
          </ac:spMkLst>
        </pc:spChg>
        <pc:spChg chg="add del">
          <ac:chgData name="Benedikt" userId="ab44b247-b54a-48ae-896d-4a56a123ca7a" providerId="ADAL" clId="{AF924ED8-5938-448A-8662-6E801D6212B1}" dt="2021-05-26T23:36:20.256" v="5106"/>
          <ac:spMkLst>
            <pc:docMk/>
            <pc:sldMk cId="1589729776" sldId="488"/>
            <ac:spMk id="8" creationId="{BC0D6BE9-8584-48C1-B6D9-F8F95900970C}"/>
          </ac:spMkLst>
        </pc:spChg>
      </pc:sldChg>
      <pc:sldChg chg="addSp delSp modSp new mod">
        <pc:chgData name="Benedikt" userId="ab44b247-b54a-48ae-896d-4a56a123ca7a" providerId="ADAL" clId="{AF924ED8-5938-448A-8662-6E801D6212B1}" dt="2021-05-26T18:35:35.382" v="4926" actId="478"/>
        <pc:sldMkLst>
          <pc:docMk/>
          <pc:sldMk cId="4070266572" sldId="489"/>
        </pc:sldMkLst>
        <pc:spChg chg="mod">
          <ac:chgData name="Benedikt" userId="ab44b247-b54a-48ae-896d-4a56a123ca7a" providerId="ADAL" clId="{AF924ED8-5938-448A-8662-6E801D6212B1}" dt="2021-05-26T17:59:53.175" v="4476" actId="20577"/>
          <ac:spMkLst>
            <pc:docMk/>
            <pc:sldMk cId="4070266572" sldId="489"/>
            <ac:spMk id="2" creationId="{9FEB50F8-2893-452C-AD97-5A9DD2B558A2}"/>
          </ac:spMkLst>
        </pc:spChg>
        <pc:spChg chg="mod">
          <ac:chgData name="Benedikt" userId="ab44b247-b54a-48ae-896d-4a56a123ca7a" providerId="ADAL" clId="{AF924ED8-5938-448A-8662-6E801D6212B1}" dt="2021-05-26T18:02:20.107" v="4717" actId="20577"/>
          <ac:spMkLst>
            <pc:docMk/>
            <pc:sldMk cId="4070266572" sldId="489"/>
            <ac:spMk id="3" creationId="{1F73D6D5-440B-4F5D-9C08-FE33293589E9}"/>
          </ac:spMkLst>
        </pc:spChg>
        <pc:spChg chg="add del mod">
          <ac:chgData name="Benedikt" userId="ab44b247-b54a-48ae-896d-4a56a123ca7a" providerId="ADAL" clId="{AF924ED8-5938-448A-8662-6E801D6212B1}" dt="2021-05-26T18:35:31.081" v="4925" actId="478"/>
          <ac:spMkLst>
            <pc:docMk/>
            <pc:sldMk cId="4070266572" sldId="489"/>
            <ac:spMk id="12" creationId="{4C285164-2BB7-4182-80CC-E7D3A83BAEE3}"/>
          </ac:spMkLst>
        </pc:spChg>
        <pc:spChg chg="add del mod">
          <ac:chgData name="Benedikt" userId="ab44b247-b54a-48ae-896d-4a56a123ca7a" providerId="ADAL" clId="{AF924ED8-5938-448A-8662-6E801D6212B1}" dt="2021-05-26T18:35:35.382" v="4926" actId="478"/>
          <ac:spMkLst>
            <pc:docMk/>
            <pc:sldMk cId="4070266572" sldId="489"/>
            <ac:spMk id="13" creationId="{D1FD595B-E18A-4903-BBC3-9AFE567DA5A3}"/>
          </ac:spMkLst>
        </pc:spChg>
        <pc:spChg chg="add del mod">
          <ac:chgData name="Benedikt" userId="ab44b247-b54a-48ae-896d-4a56a123ca7a" providerId="ADAL" clId="{AF924ED8-5938-448A-8662-6E801D6212B1}" dt="2021-05-26T18:35:21.980" v="4922" actId="478"/>
          <ac:spMkLst>
            <pc:docMk/>
            <pc:sldMk cId="4070266572" sldId="489"/>
            <ac:spMk id="14" creationId="{68F8B334-6C6C-4B77-80CF-EE9883AAA3B1}"/>
          </ac:spMkLst>
        </pc:spChg>
        <pc:picChg chg="add del mod">
          <ac:chgData name="Benedikt" userId="ab44b247-b54a-48ae-896d-4a56a123ca7a" providerId="ADAL" clId="{AF924ED8-5938-448A-8662-6E801D6212B1}" dt="2021-05-26T17:52:50.078" v="4185" actId="478"/>
          <ac:picMkLst>
            <pc:docMk/>
            <pc:sldMk cId="4070266572" sldId="489"/>
            <ac:picMk id="7" creationId="{05FE88AC-176A-4955-A7D5-DEE9F5036FA9}"/>
          </ac:picMkLst>
        </pc:picChg>
        <pc:picChg chg="add del mod">
          <ac:chgData name="Benedikt" userId="ab44b247-b54a-48ae-896d-4a56a123ca7a" providerId="ADAL" clId="{AF924ED8-5938-448A-8662-6E801D6212B1}" dt="2021-05-26T17:54:21.363" v="4272"/>
          <ac:picMkLst>
            <pc:docMk/>
            <pc:sldMk cId="4070266572" sldId="489"/>
            <ac:picMk id="9" creationId="{8A66D839-E999-49E1-AA9B-F7B6B885E6EF}"/>
          </ac:picMkLst>
        </pc:picChg>
        <pc:picChg chg="add mod">
          <ac:chgData name="Benedikt" userId="ab44b247-b54a-48ae-896d-4a56a123ca7a" providerId="ADAL" clId="{AF924ED8-5938-448A-8662-6E801D6212B1}" dt="2021-05-26T17:56:59.014" v="4379" actId="1076"/>
          <ac:picMkLst>
            <pc:docMk/>
            <pc:sldMk cId="4070266572" sldId="489"/>
            <ac:picMk id="11" creationId="{15E5E3B6-A26E-48FB-8C46-C5B6CAAE6259}"/>
          </ac:picMkLst>
        </pc:picChg>
        <pc:picChg chg="add del mod">
          <ac:chgData name="Benedikt" userId="ab44b247-b54a-48ae-896d-4a56a123ca7a" providerId="ADAL" clId="{AF924ED8-5938-448A-8662-6E801D6212B1}" dt="2021-05-26T18:01:07.395" v="4647"/>
          <ac:picMkLst>
            <pc:docMk/>
            <pc:sldMk cId="4070266572" sldId="489"/>
            <ac:picMk id="22" creationId="{AC16CFD4-4E58-4860-9586-F893455D617B}"/>
          </ac:picMkLst>
        </pc:picChg>
        <pc:picChg chg="add mod">
          <ac:chgData name="Benedikt" userId="ab44b247-b54a-48ae-896d-4a56a123ca7a" providerId="ADAL" clId="{AF924ED8-5938-448A-8662-6E801D6212B1}" dt="2021-05-26T18:01:50.580" v="4656" actId="1076"/>
          <ac:picMkLst>
            <pc:docMk/>
            <pc:sldMk cId="4070266572" sldId="489"/>
            <ac:picMk id="24" creationId="{D2AC2659-0F4E-4758-9C52-C68147E75BFC}"/>
          </ac:picMkLst>
        </pc:picChg>
        <pc:cxnChg chg="add del mod">
          <ac:chgData name="Benedikt" userId="ab44b247-b54a-48ae-896d-4a56a123ca7a" providerId="ADAL" clId="{AF924ED8-5938-448A-8662-6E801D6212B1}" dt="2021-05-26T18:35:27.631" v="4924" actId="478"/>
          <ac:cxnSpMkLst>
            <pc:docMk/>
            <pc:sldMk cId="4070266572" sldId="489"/>
            <ac:cxnSpMk id="16" creationId="{F8743A3B-B1A4-44C2-B187-41C120D6E7FC}"/>
          </ac:cxnSpMkLst>
        </pc:cxnChg>
        <pc:cxnChg chg="add del mod">
          <ac:chgData name="Benedikt" userId="ab44b247-b54a-48ae-896d-4a56a123ca7a" providerId="ADAL" clId="{AF924ED8-5938-448A-8662-6E801D6212B1}" dt="2021-05-26T18:35:24.400" v="4923" actId="478"/>
          <ac:cxnSpMkLst>
            <pc:docMk/>
            <pc:sldMk cId="4070266572" sldId="489"/>
            <ac:cxnSpMk id="18" creationId="{8AD8B35E-3260-410D-8822-EC34DD40AFFF}"/>
          </ac:cxnSpMkLst>
        </pc:cxnChg>
      </pc:sldChg>
      <pc:sldChg chg="addSp modSp add mod ord">
        <pc:chgData name="Benedikt" userId="ab44b247-b54a-48ae-896d-4a56a123ca7a" providerId="ADAL" clId="{AF924ED8-5938-448A-8662-6E801D6212B1}" dt="2021-05-27T13:58:59.537" v="5623"/>
        <pc:sldMkLst>
          <pc:docMk/>
          <pc:sldMk cId="1719902088" sldId="4910"/>
        </pc:sldMkLst>
        <pc:spChg chg="mod">
          <ac:chgData name="Benedikt" userId="ab44b247-b54a-48ae-896d-4a56a123ca7a" providerId="ADAL" clId="{AF924ED8-5938-448A-8662-6E801D6212B1}" dt="2021-05-26T17:48:27.073" v="4172" actId="27636"/>
          <ac:spMkLst>
            <pc:docMk/>
            <pc:sldMk cId="1719902088" sldId="4910"/>
            <ac:spMk id="3" creationId="{1154226A-5DFF-4142-B94C-E0EE85E0C0F3}"/>
          </ac:spMkLst>
        </pc:spChg>
        <pc:spChg chg="add mod">
          <ac:chgData name="Benedikt" userId="ab44b247-b54a-48ae-896d-4a56a123ca7a" providerId="ADAL" clId="{AF924ED8-5938-448A-8662-6E801D6212B1}" dt="2021-05-27T13:58:59.537" v="5623"/>
          <ac:spMkLst>
            <pc:docMk/>
            <pc:sldMk cId="1719902088" sldId="4910"/>
            <ac:spMk id="5" creationId="{C7E68008-D3AD-4C51-B9D9-2CE5108E20B8}"/>
          </ac:spMkLst>
        </pc:spChg>
      </pc:sldChg>
      <pc:sldChg chg="addSp modSp add ord">
        <pc:chgData name="Benedikt" userId="ab44b247-b54a-48ae-896d-4a56a123ca7a" providerId="ADAL" clId="{AF924ED8-5938-448A-8662-6E801D6212B1}" dt="2021-05-27T13:59:02.708" v="5624"/>
        <pc:sldMkLst>
          <pc:docMk/>
          <pc:sldMk cId="1344303321" sldId="4938"/>
        </pc:sldMkLst>
        <pc:spChg chg="add mod">
          <ac:chgData name="Benedikt" userId="ab44b247-b54a-48ae-896d-4a56a123ca7a" providerId="ADAL" clId="{AF924ED8-5938-448A-8662-6E801D6212B1}" dt="2021-05-27T13:59:02.708" v="5624"/>
          <ac:spMkLst>
            <pc:docMk/>
            <pc:sldMk cId="1344303321" sldId="4938"/>
            <ac:spMk id="5" creationId="{B50B552D-342F-4851-BD55-5C496BAB3EEC}"/>
          </ac:spMkLst>
        </pc:spChg>
      </pc:sldChg>
      <pc:sldChg chg="new del ord">
        <pc:chgData name="Benedikt" userId="ab44b247-b54a-48ae-896d-4a56a123ca7a" providerId="ADAL" clId="{AF924ED8-5938-448A-8662-6E801D6212B1}" dt="2021-05-26T17:52:16.480" v="4176" actId="47"/>
        <pc:sldMkLst>
          <pc:docMk/>
          <pc:sldMk cId="3575197690" sldId="4939"/>
        </pc:sldMkLst>
      </pc:sldChg>
    </pc:docChg>
  </pc:docChgLst>
  <pc:docChgLst>
    <pc:chgData name="Benedikt Riedel" userId="ab44b247-b54a-48ae-896d-4a56a123ca7a" providerId="ADAL" clId="{6D1FDED4-010F-4E93-8696-5F4A6794F119}"/>
    <pc:docChg chg="undo custSel addSld delSld modSld sldOrd">
      <pc:chgData name="Benedikt Riedel" userId="ab44b247-b54a-48ae-896d-4a56a123ca7a" providerId="ADAL" clId="{6D1FDED4-010F-4E93-8696-5F4A6794F119}" dt="2021-10-19T16:16:42.966" v="912" actId="20577"/>
      <pc:docMkLst>
        <pc:docMk/>
      </pc:docMkLst>
      <pc:sldChg chg="del">
        <pc:chgData name="Benedikt Riedel" userId="ab44b247-b54a-48ae-896d-4a56a123ca7a" providerId="ADAL" clId="{6D1FDED4-010F-4E93-8696-5F4A6794F119}" dt="2021-10-18T15:34:48.375" v="46" actId="47"/>
        <pc:sldMkLst>
          <pc:docMk/>
          <pc:sldMk cId="1000451412" sldId="290"/>
        </pc:sldMkLst>
      </pc:sldChg>
      <pc:sldChg chg="modSp mod">
        <pc:chgData name="Benedikt Riedel" userId="ab44b247-b54a-48ae-896d-4a56a123ca7a" providerId="ADAL" clId="{6D1FDED4-010F-4E93-8696-5F4A6794F119}" dt="2021-10-18T15:34:39.246" v="36" actId="20577"/>
        <pc:sldMkLst>
          <pc:docMk/>
          <pc:sldMk cId="4035615120" sldId="318"/>
        </pc:sldMkLst>
        <pc:spChg chg="mod">
          <ac:chgData name="Benedikt Riedel" userId="ab44b247-b54a-48ae-896d-4a56a123ca7a" providerId="ADAL" clId="{6D1FDED4-010F-4E93-8696-5F4A6794F119}" dt="2021-10-18T15:34:39.246" v="36" actId="20577"/>
          <ac:spMkLst>
            <pc:docMk/>
            <pc:sldMk cId="4035615120" sldId="318"/>
            <ac:spMk id="28" creationId="{00000000-0000-0000-0000-000000000000}"/>
          </ac:spMkLst>
        </pc:spChg>
        <pc:spChg chg="mod">
          <ac:chgData name="Benedikt Riedel" userId="ab44b247-b54a-48ae-896d-4a56a123ca7a" providerId="ADAL" clId="{6D1FDED4-010F-4E93-8696-5F4A6794F119}" dt="2021-10-18T15:14:04.157" v="34" actId="20577"/>
          <ac:spMkLst>
            <pc:docMk/>
            <pc:sldMk cId="4035615120" sldId="318"/>
            <ac:spMk id="29" creationId="{00000000-0000-0000-0000-000000000000}"/>
          </ac:spMkLst>
        </pc:spChg>
      </pc:sldChg>
      <pc:sldChg chg="del">
        <pc:chgData name="Benedikt Riedel" userId="ab44b247-b54a-48ae-896d-4a56a123ca7a" providerId="ADAL" clId="{6D1FDED4-010F-4E93-8696-5F4A6794F119}" dt="2021-10-18T15:34:44.422" v="41" actId="47"/>
        <pc:sldMkLst>
          <pc:docMk/>
          <pc:sldMk cId="3708816384" sldId="442"/>
        </pc:sldMkLst>
      </pc:sldChg>
      <pc:sldChg chg="del">
        <pc:chgData name="Benedikt Riedel" userId="ab44b247-b54a-48ae-896d-4a56a123ca7a" providerId="ADAL" clId="{6D1FDED4-010F-4E93-8696-5F4A6794F119}" dt="2021-10-18T15:34:43.391" v="38" actId="47"/>
        <pc:sldMkLst>
          <pc:docMk/>
          <pc:sldMk cId="1705092759" sldId="482"/>
        </pc:sldMkLst>
      </pc:sldChg>
      <pc:sldChg chg="del">
        <pc:chgData name="Benedikt Riedel" userId="ab44b247-b54a-48ae-896d-4a56a123ca7a" providerId="ADAL" clId="{6D1FDED4-010F-4E93-8696-5F4A6794F119}" dt="2021-10-18T15:34:44.062" v="40" actId="47"/>
        <pc:sldMkLst>
          <pc:docMk/>
          <pc:sldMk cId="1402554892" sldId="483"/>
        </pc:sldMkLst>
      </pc:sldChg>
      <pc:sldChg chg="del">
        <pc:chgData name="Benedikt Riedel" userId="ab44b247-b54a-48ae-896d-4a56a123ca7a" providerId="ADAL" clId="{6D1FDED4-010F-4E93-8696-5F4A6794F119}" dt="2021-10-18T15:34:43.133" v="37" actId="47"/>
        <pc:sldMkLst>
          <pc:docMk/>
          <pc:sldMk cId="4279880423" sldId="484"/>
        </pc:sldMkLst>
      </pc:sldChg>
      <pc:sldChg chg="del">
        <pc:chgData name="Benedikt Riedel" userId="ab44b247-b54a-48ae-896d-4a56a123ca7a" providerId="ADAL" clId="{6D1FDED4-010F-4E93-8696-5F4A6794F119}" dt="2021-10-18T15:34:44.734" v="42" actId="47"/>
        <pc:sldMkLst>
          <pc:docMk/>
          <pc:sldMk cId="371577204" sldId="486"/>
        </pc:sldMkLst>
      </pc:sldChg>
      <pc:sldChg chg="modSp add mod ord">
        <pc:chgData name="Benedikt Riedel" userId="ab44b247-b54a-48ae-896d-4a56a123ca7a" providerId="ADAL" clId="{6D1FDED4-010F-4E93-8696-5F4A6794F119}" dt="2021-10-18T16:35:31.126" v="354"/>
        <pc:sldMkLst>
          <pc:docMk/>
          <pc:sldMk cId="800407759" sldId="4895"/>
        </pc:sldMkLst>
        <pc:spChg chg="mod">
          <ac:chgData name="Benedikt Riedel" userId="ab44b247-b54a-48ae-896d-4a56a123ca7a" providerId="ADAL" clId="{6D1FDED4-010F-4E93-8696-5F4A6794F119}" dt="2021-10-18T15:37:23.719" v="116" actId="2711"/>
          <ac:spMkLst>
            <pc:docMk/>
            <pc:sldMk cId="800407759" sldId="4895"/>
            <ac:spMk id="2" creationId="{9F47CB10-4061-4596-9FFC-98F13B174294}"/>
          </ac:spMkLst>
        </pc:spChg>
        <pc:spChg chg="mod">
          <ac:chgData name="Benedikt Riedel" userId="ab44b247-b54a-48ae-896d-4a56a123ca7a" providerId="ADAL" clId="{6D1FDED4-010F-4E93-8696-5F4A6794F119}" dt="2021-10-18T15:37:34.718" v="117" actId="2711"/>
          <ac:spMkLst>
            <pc:docMk/>
            <pc:sldMk cId="800407759" sldId="4895"/>
            <ac:spMk id="5" creationId="{24C6AB73-811C-4739-8DD4-97D5AABE31D1}"/>
          </ac:spMkLst>
        </pc:spChg>
        <pc:spChg chg="mod">
          <ac:chgData name="Benedikt Riedel" userId="ab44b247-b54a-48ae-896d-4a56a123ca7a" providerId="ADAL" clId="{6D1FDED4-010F-4E93-8696-5F4A6794F119}" dt="2021-10-18T15:37:34.718" v="117" actId="2711"/>
          <ac:spMkLst>
            <pc:docMk/>
            <pc:sldMk cId="800407759" sldId="4895"/>
            <ac:spMk id="9" creationId="{54582195-5695-4C9B-B045-6184CF55AB5C}"/>
          </ac:spMkLst>
        </pc:spChg>
        <pc:spChg chg="mod">
          <ac:chgData name="Benedikt Riedel" userId="ab44b247-b54a-48ae-896d-4a56a123ca7a" providerId="ADAL" clId="{6D1FDED4-010F-4E93-8696-5F4A6794F119}" dt="2021-10-18T15:37:34.718" v="117" actId="2711"/>
          <ac:spMkLst>
            <pc:docMk/>
            <pc:sldMk cId="800407759" sldId="4895"/>
            <ac:spMk id="29" creationId="{F039C60E-282A-4FE5-81F4-7D036F72CD64}"/>
          </ac:spMkLst>
        </pc:spChg>
        <pc:spChg chg="mod">
          <ac:chgData name="Benedikt Riedel" userId="ab44b247-b54a-48ae-896d-4a56a123ca7a" providerId="ADAL" clId="{6D1FDED4-010F-4E93-8696-5F4A6794F119}" dt="2021-10-18T15:37:34.718" v="117" actId="2711"/>
          <ac:spMkLst>
            <pc:docMk/>
            <pc:sldMk cId="800407759" sldId="4895"/>
            <ac:spMk id="33" creationId="{E3EAA25D-E5C3-419C-8D3A-611EB15EC535}"/>
          </ac:spMkLst>
        </pc:spChg>
        <pc:spChg chg="mod">
          <ac:chgData name="Benedikt Riedel" userId="ab44b247-b54a-48ae-896d-4a56a123ca7a" providerId="ADAL" clId="{6D1FDED4-010F-4E93-8696-5F4A6794F119}" dt="2021-10-18T15:37:34.718" v="117" actId="2711"/>
          <ac:spMkLst>
            <pc:docMk/>
            <pc:sldMk cId="800407759" sldId="4895"/>
            <ac:spMk id="34" creationId="{55830983-703F-4D21-BECD-FF33CF9303BA}"/>
          </ac:spMkLst>
        </pc:spChg>
        <pc:spChg chg="mod">
          <ac:chgData name="Benedikt Riedel" userId="ab44b247-b54a-48ae-896d-4a56a123ca7a" providerId="ADAL" clId="{6D1FDED4-010F-4E93-8696-5F4A6794F119}" dt="2021-10-18T15:37:34.718" v="117" actId="2711"/>
          <ac:spMkLst>
            <pc:docMk/>
            <pc:sldMk cId="800407759" sldId="4895"/>
            <ac:spMk id="35" creationId="{36D8D797-B279-4507-AAC2-57D21427EFDF}"/>
          </ac:spMkLst>
        </pc:spChg>
        <pc:spChg chg="mod">
          <ac:chgData name="Benedikt Riedel" userId="ab44b247-b54a-48ae-896d-4a56a123ca7a" providerId="ADAL" clId="{6D1FDED4-010F-4E93-8696-5F4A6794F119}" dt="2021-10-18T15:37:34.718" v="117" actId="2711"/>
          <ac:spMkLst>
            <pc:docMk/>
            <pc:sldMk cId="800407759" sldId="4895"/>
            <ac:spMk id="37" creationId="{C4F97E0B-E9A2-4192-A028-1220AE4B63DE}"/>
          </ac:spMkLst>
        </pc:spChg>
        <pc:spChg chg="mod">
          <ac:chgData name="Benedikt Riedel" userId="ab44b247-b54a-48ae-896d-4a56a123ca7a" providerId="ADAL" clId="{6D1FDED4-010F-4E93-8696-5F4A6794F119}" dt="2021-10-18T15:37:34.718" v="117" actId="2711"/>
          <ac:spMkLst>
            <pc:docMk/>
            <pc:sldMk cId="800407759" sldId="4895"/>
            <ac:spMk id="39" creationId="{08EA3993-9333-49D6-83D9-718CD19E5298}"/>
          </ac:spMkLst>
        </pc:spChg>
        <pc:spChg chg="mod">
          <ac:chgData name="Benedikt Riedel" userId="ab44b247-b54a-48ae-896d-4a56a123ca7a" providerId="ADAL" clId="{6D1FDED4-010F-4E93-8696-5F4A6794F119}" dt="2021-10-18T15:37:34.718" v="117" actId="2711"/>
          <ac:spMkLst>
            <pc:docMk/>
            <pc:sldMk cId="800407759" sldId="4895"/>
            <ac:spMk id="45" creationId="{4545F1C6-B355-44C6-A94C-D2ACEC62DBEA}"/>
          </ac:spMkLst>
        </pc:spChg>
        <pc:spChg chg="mod">
          <ac:chgData name="Benedikt Riedel" userId="ab44b247-b54a-48ae-896d-4a56a123ca7a" providerId="ADAL" clId="{6D1FDED4-010F-4E93-8696-5F4A6794F119}" dt="2021-10-18T15:37:34.718" v="117" actId="2711"/>
          <ac:spMkLst>
            <pc:docMk/>
            <pc:sldMk cId="800407759" sldId="4895"/>
            <ac:spMk id="46" creationId="{E2FAD8DB-3CFB-4BB3-8F85-B6B4E5DEEA60}"/>
          </ac:spMkLst>
        </pc:spChg>
        <pc:spChg chg="mod">
          <ac:chgData name="Benedikt Riedel" userId="ab44b247-b54a-48ae-896d-4a56a123ca7a" providerId="ADAL" clId="{6D1FDED4-010F-4E93-8696-5F4A6794F119}" dt="2021-10-18T15:37:34.718" v="117" actId="2711"/>
          <ac:spMkLst>
            <pc:docMk/>
            <pc:sldMk cId="800407759" sldId="4895"/>
            <ac:spMk id="49" creationId="{815E3055-E0A8-4BA3-AFBE-155FC4A75A79}"/>
          </ac:spMkLst>
        </pc:spChg>
        <pc:spChg chg="mod">
          <ac:chgData name="Benedikt Riedel" userId="ab44b247-b54a-48ae-896d-4a56a123ca7a" providerId="ADAL" clId="{6D1FDED4-010F-4E93-8696-5F4A6794F119}" dt="2021-10-18T15:37:34.718" v="117" actId="2711"/>
          <ac:spMkLst>
            <pc:docMk/>
            <pc:sldMk cId="800407759" sldId="4895"/>
            <ac:spMk id="51" creationId="{7DC8EF10-6285-4D13-88C9-881A60A26D11}"/>
          </ac:spMkLst>
        </pc:spChg>
        <pc:spChg chg="mod">
          <ac:chgData name="Benedikt Riedel" userId="ab44b247-b54a-48ae-896d-4a56a123ca7a" providerId="ADAL" clId="{6D1FDED4-010F-4E93-8696-5F4A6794F119}" dt="2021-10-18T15:37:34.718" v="117" actId="2711"/>
          <ac:spMkLst>
            <pc:docMk/>
            <pc:sldMk cId="800407759" sldId="4895"/>
            <ac:spMk id="52" creationId="{0DFF1383-C9B0-4C9F-A8CE-33F3F41AAD2F}"/>
          </ac:spMkLst>
        </pc:spChg>
        <pc:spChg chg="mod">
          <ac:chgData name="Benedikt Riedel" userId="ab44b247-b54a-48ae-896d-4a56a123ca7a" providerId="ADAL" clId="{6D1FDED4-010F-4E93-8696-5F4A6794F119}" dt="2021-10-18T15:37:34.718" v="117" actId="2711"/>
          <ac:spMkLst>
            <pc:docMk/>
            <pc:sldMk cId="800407759" sldId="4895"/>
            <ac:spMk id="53" creationId="{732E8AB3-5526-4927-8936-D49F402CAC60}"/>
          </ac:spMkLst>
        </pc:spChg>
        <pc:spChg chg="mod">
          <ac:chgData name="Benedikt Riedel" userId="ab44b247-b54a-48ae-896d-4a56a123ca7a" providerId="ADAL" clId="{6D1FDED4-010F-4E93-8696-5F4A6794F119}" dt="2021-10-18T15:37:34.718" v="117" actId="2711"/>
          <ac:spMkLst>
            <pc:docMk/>
            <pc:sldMk cId="800407759" sldId="4895"/>
            <ac:spMk id="54" creationId="{182B25B4-2E0B-4689-AC57-EC60875A1FDE}"/>
          </ac:spMkLst>
        </pc:spChg>
        <pc:spChg chg="mod">
          <ac:chgData name="Benedikt Riedel" userId="ab44b247-b54a-48ae-896d-4a56a123ca7a" providerId="ADAL" clId="{6D1FDED4-010F-4E93-8696-5F4A6794F119}" dt="2021-10-18T15:37:34.718" v="117" actId="2711"/>
          <ac:spMkLst>
            <pc:docMk/>
            <pc:sldMk cId="800407759" sldId="4895"/>
            <ac:spMk id="55" creationId="{8A37F3FC-79C2-4B71-BA77-37F10F5AD7AC}"/>
          </ac:spMkLst>
        </pc:spChg>
        <pc:spChg chg="mod">
          <ac:chgData name="Benedikt Riedel" userId="ab44b247-b54a-48ae-896d-4a56a123ca7a" providerId="ADAL" clId="{6D1FDED4-010F-4E93-8696-5F4A6794F119}" dt="2021-10-18T15:37:34.718" v="117" actId="2711"/>
          <ac:spMkLst>
            <pc:docMk/>
            <pc:sldMk cId="800407759" sldId="4895"/>
            <ac:spMk id="56" creationId="{0126E755-D70A-45F5-BBD9-8E0A6F0F9A47}"/>
          </ac:spMkLst>
        </pc:spChg>
        <pc:spChg chg="mod">
          <ac:chgData name="Benedikt Riedel" userId="ab44b247-b54a-48ae-896d-4a56a123ca7a" providerId="ADAL" clId="{6D1FDED4-010F-4E93-8696-5F4A6794F119}" dt="2021-10-18T15:37:34.718" v="117" actId="2711"/>
          <ac:spMkLst>
            <pc:docMk/>
            <pc:sldMk cId="800407759" sldId="4895"/>
            <ac:spMk id="57" creationId="{56DCC233-2ECB-470C-9184-83C3A1335566}"/>
          </ac:spMkLst>
        </pc:spChg>
        <pc:spChg chg="mod">
          <ac:chgData name="Benedikt Riedel" userId="ab44b247-b54a-48ae-896d-4a56a123ca7a" providerId="ADAL" clId="{6D1FDED4-010F-4E93-8696-5F4A6794F119}" dt="2021-10-18T15:37:34.718" v="117" actId="2711"/>
          <ac:spMkLst>
            <pc:docMk/>
            <pc:sldMk cId="800407759" sldId="4895"/>
            <ac:spMk id="58" creationId="{417C81FE-F6DF-458F-ABAB-771D3C526FDD}"/>
          </ac:spMkLst>
        </pc:spChg>
        <pc:spChg chg="mod">
          <ac:chgData name="Benedikt Riedel" userId="ab44b247-b54a-48ae-896d-4a56a123ca7a" providerId="ADAL" clId="{6D1FDED4-010F-4E93-8696-5F4A6794F119}" dt="2021-10-18T15:37:34.718" v="117" actId="2711"/>
          <ac:spMkLst>
            <pc:docMk/>
            <pc:sldMk cId="800407759" sldId="4895"/>
            <ac:spMk id="119" creationId="{30FA6298-22D9-4426-80D2-D7FE10AC4002}"/>
          </ac:spMkLst>
        </pc:spChg>
        <pc:spChg chg="mod">
          <ac:chgData name="Benedikt Riedel" userId="ab44b247-b54a-48ae-896d-4a56a123ca7a" providerId="ADAL" clId="{6D1FDED4-010F-4E93-8696-5F4A6794F119}" dt="2021-10-18T15:37:40.508" v="119" actId="20577"/>
          <ac:spMkLst>
            <pc:docMk/>
            <pc:sldMk cId="800407759" sldId="4895"/>
            <ac:spMk id="120" creationId="{A61437F0-5264-4A8A-8E45-F7EE46C045D3}"/>
          </ac:spMkLst>
        </pc:spChg>
        <pc:spChg chg="mod">
          <ac:chgData name="Benedikt Riedel" userId="ab44b247-b54a-48ae-896d-4a56a123ca7a" providerId="ADAL" clId="{6D1FDED4-010F-4E93-8696-5F4A6794F119}" dt="2021-10-18T15:37:34.718" v="117" actId="2711"/>
          <ac:spMkLst>
            <pc:docMk/>
            <pc:sldMk cId="800407759" sldId="4895"/>
            <ac:spMk id="123" creationId="{C787DBBE-4D18-43E6-9FC2-6758988C4F09}"/>
          </ac:spMkLst>
        </pc:spChg>
      </pc:sldChg>
      <pc:sldChg chg="addSp delSp modSp new mod ord">
        <pc:chgData name="Benedikt Riedel" userId="ab44b247-b54a-48ae-896d-4a56a123ca7a" providerId="ADAL" clId="{6D1FDED4-010F-4E93-8696-5F4A6794F119}" dt="2021-10-18T16:19:06.579" v="352" actId="1035"/>
        <pc:sldMkLst>
          <pc:docMk/>
          <pc:sldMk cId="2857829074" sldId="4896"/>
        </pc:sldMkLst>
        <pc:spChg chg="mod">
          <ac:chgData name="Benedikt Riedel" userId="ab44b247-b54a-48ae-896d-4a56a123ca7a" providerId="ADAL" clId="{6D1FDED4-010F-4E93-8696-5F4A6794F119}" dt="2021-10-18T15:54:48.941" v="243" actId="20577"/>
          <ac:spMkLst>
            <pc:docMk/>
            <pc:sldMk cId="2857829074" sldId="4896"/>
            <ac:spMk id="2" creationId="{94F0E3ED-7A48-479C-8D02-D91ADBCD3CCC}"/>
          </ac:spMkLst>
        </pc:spChg>
        <pc:spChg chg="del">
          <ac:chgData name="Benedikt Riedel" userId="ab44b247-b54a-48ae-896d-4a56a123ca7a" providerId="ADAL" clId="{6D1FDED4-010F-4E93-8696-5F4A6794F119}" dt="2021-10-18T15:54:14.247" v="181" actId="478"/>
          <ac:spMkLst>
            <pc:docMk/>
            <pc:sldMk cId="2857829074" sldId="4896"/>
            <ac:spMk id="3" creationId="{D8ACCA74-A0FB-4BDE-A064-9E2255C9E798}"/>
          </ac:spMkLst>
        </pc:spChg>
        <pc:spChg chg="mod">
          <ac:chgData name="Benedikt Riedel" userId="ab44b247-b54a-48ae-896d-4a56a123ca7a" providerId="ADAL" clId="{6D1FDED4-010F-4E93-8696-5F4A6794F119}" dt="2021-10-18T15:58:18.197" v="244" actId="2711"/>
          <ac:spMkLst>
            <pc:docMk/>
            <pc:sldMk cId="2857829074" sldId="4896"/>
            <ac:spMk id="4" creationId="{E1C20A4F-E3C5-468A-9A60-14931B870573}"/>
          </ac:spMkLst>
        </pc:spChg>
        <pc:spChg chg="mod">
          <ac:chgData name="Benedikt Riedel" userId="ab44b247-b54a-48ae-896d-4a56a123ca7a" providerId="ADAL" clId="{6D1FDED4-010F-4E93-8696-5F4A6794F119}" dt="2021-10-18T15:58:18.197" v="244" actId="2711"/>
          <ac:spMkLst>
            <pc:docMk/>
            <pc:sldMk cId="2857829074" sldId="4896"/>
            <ac:spMk id="7" creationId="{388198C5-CF12-4288-B72C-91891E6F9F80}"/>
          </ac:spMkLst>
        </pc:spChg>
        <pc:spChg chg="mod">
          <ac:chgData name="Benedikt Riedel" userId="ab44b247-b54a-48ae-896d-4a56a123ca7a" providerId="ADAL" clId="{6D1FDED4-010F-4E93-8696-5F4A6794F119}" dt="2021-10-18T15:58:18.197" v="244" actId="2711"/>
          <ac:spMkLst>
            <pc:docMk/>
            <pc:sldMk cId="2857829074" sldId="4896"/>
            <ac:spMk id="8" creationId="{AEA3C7DE-FC01-4171-8923-EC0F46B43FE2}"/>
          </ac:spMkLst>
        </pc:spChg>
        <pc:spChg chg="mod">
          <ac:chgData name="Benedikt Riedel" userId="ab44b247-b54a-48ae-896d-4a56a123ca7a" providerId="ADAL" clId="{6D1FDED4-010F-4E93-8696-5F4A6794F119}" dt="2021-10-18T15:58:18.197" v="244" actId="2711"/>
          <ac:spMkLst>
            <pc:docMk/>
            <pc:sldMk cId="2857829074" sldId="4896"/>
            <ac:spMk id="9" creationId="{710398CA-BAD5-4A77-9FD8-66453D2E6154}"/>
          </ac:spMkLst>
        </pc:spChg>
        <pc:spChg chg="mod">
          <ac:chgData name="Benedikt Riedel" userId="ab44b247-b54a-48ae-896d-4a56a123ca7a" providerId="ADAL" clId="{6D1FDED4-010F-4E93-8696-5F4A6794F119}" dt="2021-10-18T15:58:18.197" v="244" actId="2711"/>
          <ac:spMkLst>
            <pc:docMk/>
            <pc:sldMk cId="2857829074" sldId="4896"/>
            <ac:spMk id="10" creationId="{33E3670C-988C-411E-A0E4-3C037E435587}"/>
          </ac:spMkLst>
        </pc:spChg>
        <pc:spChg chg="mod">
          <ac:chgData name="Benedikt Riedel" userId="ab44b247-b54a-48ae-896d-4a56a123ca7a" providerId="ADAL" clId="{6D1FDED4-010F-4E93-8696-5F4A6794F119}" dt="2021-10-18T15:58:18.197" v="244" actId="2711"/>
          <ac:spMkLst>
            <pc:docMk/>
            <pc:sldMk cId="2857829074" sldId="4896"/>
            <ac:spMk id="11" creationId="{FB925B28-3C35-4C7D-A168-9FF72C4E5854}"/>
          </ac:spMkLst>
        </pc:spChg>
        <pc:spChg chg="mod">
          <ac:chgData name="Benedikt Riedel" userId="ab44b247-b54a-48ae-896d-4a56a123ca7a" providerId="ADAL" clId="{6D1FDED4-010F-4E93-8696-5F4A6794F119}" dt="2021-10-18T16:18:09.904" v="340" actId="208"/>
          <ac:spMkLst>
            <pc:docMk/>
            <pc:sldMk cId="2857829074" sldId="4896"/>
            <ac:spMk id="15" creationId="{216AB16E-1CCF-4ED3-803B-D75479F6A191}"/>
          </ac:spMkLst>
        </pc:spChg>
        <pc:spChg chg="mod">
          <ac:chgData name="Benedikt Riedel" userId="ab44b247-b54a-48ae-896d-4a56a123ca7a" providerId="ADAL" clId="{6D1FDED4-010F-4E93-8696-5F4A6794F119}" dt="2021-10-18T16:18:44.209" v="344" actId="207"/>
          <ac:spMkLst>
            <pc:docMk/>
            <pc:sldMk cId="2857829074" sldId="4896"/>
            <ac:spMk id="17" creationId="{0B4C2669-4E98-46AF-80BD-E204A4DE960D}"/>
          </ac:spMkLst>
        </pc:spChg>
        <pc:spChg chg="mod">
          <ac:chgData name="Benedikt Riedel" userId="ab44b247-b54a-48ae-896d-4a56a123ca7a" providerId="ADAL" clId="{6D1FDED4-010F-4E93-8696-5F4A6794F119}" dt="2021-10-18T16:18:39.465" v="343" actId="207"/>
          <ac:spMkLst>
            <pc:docMk/>
            <pc:sldMk cId="2857829074" sldId="4896"/>
            <ac:spMk id="18" creationId="{3616AA36-79FB-4E6C-869B-1F44117D3013}"/>
          </ac:spMkLst>
        </pc:spChg>
        <pc:spChg chg="mod">
          <ac:chgData name="Benedikt Riedel" userId="ab44b247-b54a-48ae-896d-4a56a123ca7a" providerId="ADAL" clId="{6D1FDED4-010F-4E93-8696-5F4A6794F119}" dt="2021-10-18T16:18:32.636" v="342" actId="207"/>
          <ac:spMkLst>
            <pc:docMk/>
            <pc:sldMk cId="2857829074" sldId="4896"/>
            <ac:spMk id="19" creationId="{54D1B312-41CF-4D55-81B8-B6D6B7CDD20B}"/>
          </ac:spMkLst>
        </pc:spChg>
        <pc:spChg chg="mod">
          <ac:chgData name="Benedikt Riedel" userId="ab44b247-b54a-48ae-896d-4a56a123ca7a" providerId="ADAL" clId="{6D1FDED4-010F-4E93-8696-5F4A6794F119}" dt="2021-10-18T15:58:18.197" v="244" actId="2711"/>
          <ac:spMkLst>
            <pc:docMk/>
            <pc:sldMk cId="2857829074" sldId="4896"/>
            <ac:spMk id="22" creationId="{AA8C8EBF-8F0E-482F-9D72-533B10D47D55}"/>
          </ac:spMkLst>
        </pc:spChg>
        <pc:spChg chg="mod">
          <ac:chgData name="Benedikt Riedel" userId="ab44b247-b54a-48ae-896d-4a56a123ca7a" providerId="ADAL" clId="{6D1FDED4-010F-4E93-8696-5F4A6794F119}" dt="2021-10-18T16:19:06.579" v="352" actId="1035"/>
          <ac:spMkLst>
            <pc:docMk/>
            <pc:sldMk cId="2857829074" sldId="4896"/>
            <ac:spMk id="26" creationId="{334E1389-9F93-47EE-871A-BB48C032D6B4}"/>
          </ac:spMkLst>
        </pc:spChg>
        <pc:spChg chg="mod">
          <ac:chgData name="Benedikt Riedel" userId="ab44b247-b54a-48ae-896d-4a56a123ca7a" providerId="ADAL" clId="{6D1FDED4-010F-4E93-8696-5F4A6794F119}" dt="2021-10-18T15:58:18.197" v="244" actId="2711"/>
          <ac:spMkLst>
            <pc:docMk/>
            <pc:sldMk cId="2857829074" sldId="4896"/>
            <ac:spMk id="27" creationId="{C0315491-2BCE-44BD-87F5-63395DC9F2C2}"/>
          </ac:spMkLst>
        </pc:spChg>
        <pc:grpChg chg="add mod">
          <ac:chgData name="Benedikt Riedel" userId="ab44b247-b54a-48ae-896d-4a56a123ca7a" providerId="ADAL" clId="{6D1FDED4-010F-4E93-8696-5F4A6794F119}" dt="2021-10-18T15:58:40.028" v="245" actId="1076"/>
          <ac:grpSpMkLst>
            <pc:docMk/>
            <pc:sldMk cId="2857829074" sldId="4896"/>
            <ac:grpSpMk id="6" creationId="{AD578600-7E99-40B8-B172-549355AEB664}"/>
          </ac:grpSpMkLst>
        </pc:grpChg>
        <pc:cxnChg chg="mod">
          <ac:chgData name="Benedikt Riedel" userId="ab44b247-b54a-48ae-896d-4a56a123ca7a" providerId="ADAL" clId="{6D1FDED4-010F-4E93-8696-5F4A6794F119}" dt="2021-10-18T16:18:09.904" v="340" actId="208"/>
          <ac:cxnSpMkLst>
            <pc:docMk/>
            <pc:sldMk cId="2857829074" sldId="4896"/>
            <ac:cxnSpMk id="12" creationId="{B1B2D76B-86BD-41BD-8928-C5ACBF415DAF}"/>
          </ac:cxnSpMkLst>
        </pc:cxnChg>
        <pc:cxnChg chg="mod">
          <ac:chgData name="Benedikt Riedel" userId="ab44b247-b54a-48ae-896d-4a56a123ca7a" providerId="ADAL" clId="{6D1FDED4-010F-4E93-8696-5F4A6794F119}" dt="2021-10-18T16:18:09.904" v="340" actId="208"/>
          <ac:cxnSpMkLst>
            <pc:docMk/>
            <pc:sldMk cId="2857829074" sldId="4896"/>
            <ac:cxnSpMk id="13" creationId="{4CCC4AB7-B88A-47BF-A154-3C1440EB42D1}"/>
          </ac:cxnSpMkLst>
        </pc:cxnChg>
        <pc:cxnChg chg="mod">
          <ac:chgData name="Benedikt Riedel" userId="ab44b247-b54a-48ae-896d-4a56a123ca7a" providerId="ADAL" clId="{6D1FDED4-010F-4E93-8696-5F4A6794F119}" dt="2021-10-18T16:18:09.904" v="340" actId="208"/>
          <ac:cxnSpMkLst>
            <pc:docMk/>
            <pc:sldMk cId="2857829074" sldId="4896"/>
            <ac:cxnSpMk id="14" creationId="{E9E50495-D0A3-45C2-AFF8-801F7623A28D}"/>
          </ac:cxnSpMkLst>
        </pc:cxnChg>
        <pc:cxnChg chg="mod">
          <ac:chgData name="Benedikt Riedel" userId="ab44b247-b54a-48ae-896d-4a56a123ca7a" providerId="ADAL" clId="{6D1FDED4-010F-4E93-8696-5F4A6794F119}" dt="2021-10-18T16:18:09.904" v="340" actId="208"/>
          <ac:cxnSpMkLst>
            <pc:docMk/>
            <pc:sldMk cId="2857829074" sldId="4896"/>
            <ac:cxnSpMk id="16" creationId="{832655B8-F41F-4D6D-B7F8-6DB8222CF59F}"/>
          </ac:cxnSpMkLst>
        </pc:cxnChg>
        <pc:cxnChg chg="mod">
          <ac:chgData name="Benedikt Riedel" userId="ab44b247-b54a-48ae-896d-4a56a123ca7a" providerId="ADAL" clId="{6D1FDED4-010F-4E93-8696-5F4A6794F119}" dt="2021-10-18T16:18:09.904" v="340" actId="208"/>
          <ac:cxnSpMkLst>
            <pc:docMk/>
            <pc:sldMk cId="2857829074" sldId="4896"/>
            <ac:cxnSpMk id="20" creationId="{99FE633C-0026-4386-8BDF-4A8D1D1EBB6F}"/>
          </ac:cxnSpMkLst>
        </pc:cxnChg>
        <pc:cxnChg chg="mod">
          <ac:chgData name="Benedikt Riedel" userId="ab44b247-b54a-48ae-896d-4a56a123ca7a" providerId="ADAL" clId="{6D1FDED4-010F-4E93-8696-5F4A6794F119}" dt="2021-10-18T16:18:09.904" v="340" actId="208"/>
          <ac:cxnSpMkLst>
            <pc:docMk/>
            <pc:sldMk cId="2857829074" sldId="4896"/>
            <ac:cxnSpMk id="21" creationId="{BFAF6050-4957-441F-8606-8E03752557C3}"/>
          </ac:cxnSpMkLst>
        </pc:cxnChg>
        <pc:cxnChg chg="mod">
          <ac:chgData name="Benedikt Riedel" userId="ab44b247-b54a-48ae-896d-4a56a123ca7a" providerId="ADAL" clId="{6D1FDED4-010F-4E93-8696-5F4A6794F119}" dt="2021-10-18T16:18:09.904" v="340" actId="208"/>
          <ac:cxnSpMkLst>
            <pc:docMk/>
            <pc:sldMk cId="2857829074" sldId="4896"/>
            <ac:cxnSpMk id="23" creationId="{0B6A8759-E5EE-4704-9C6C-DDF4E1EA7422}"/>
          </ac:cxnSpMkLst>
        </pc:cxnChg>
        <pc:cxnChg chg="mod">
          <ac:chgData name="Benedikt Riedel" userId="ab44b247-b54a-48ae-896d-4a56a123ca7a" providerId="ADAL" clId="{6D1FDED4-010F-4E93-8696-5F4A6794F119}" dt="2021-10-18T16:18:09.904" v="340" actId="208"/>
          <ac:cxnSpMkLst>
            <pc:docMk/>
            <pc:sldMk cId="2857829074" sldId="4896"/>
            <ac:cxnSpMk id="24" creationId="{7E36A5E1-0B4C-4C40-A43C-537FBD72964C}"/>
          </ac:cxnSpMkLst>
        </pc:cxnChg>
        <pc:cxnChg chg="mod">
          <ac:chgData name="Benedikt Riedel" userId="ab44b247-b54a-48ae-896d-4a56a123ca7a" providerId="ADAL" clId="{6D1FDED4-010F-4E93-8696-5F4A6794F119}" dt="2021-10-18T16:18:20.591" v="341" actId="208"/>
          <ac:cxnSpMkLst>
            <pc:docMk/>
            <pc:sldMk cId="2857829074" sldId="4896"/>
            <ac:cxnSpMk id="25" creationId="{CEAB4C91-C333-4369-A4ED-DBE9ACB00FC1}"/>
          </ac:cxnSpMkLst>
        </pc:cxnChg>
      </pc:sldChg>
      <pc:sldChg chg="del">
        <pc:chgData name="Benedikt Riedel" userId="ab44b247-b54a-48ae-896d-4a56a123ca7a" providerId="ADAL" clId="{6D1FDED4-010F-4E93-8696-5F4A6794F119}" dt="2021-10-18T15:34:43.715" v="39" actId="47"/>
        <pc:sldMkLst>
          <pc:docMk/>
          <pc:sldMk cId="1719902088" sldId="4910"/>
        </pc:sldMkLst>
      </pc:sldChg>
      <pc:sldChg chg="del">
        <pc:chgData name="Benedikt Riedel" userId="ab44b247-b54a-48ae-896d-4a56a123ca7a" providerId="ADAL" clId="{6D1FDED4-010F-4E93-8696-5F4A6794F119}" dt="2021-10-18T15:34:45.414" v="44" actId="47"/>
        <pc:sldMkLst>
          <pc:docMk/>
          <pc:sldMk cId="2590339954" sldId="4911"/>
        </pc:sldMkLst>
      </pc:sldChg>
      <pc:sldChg chg="del">
        <pc:chgData name="Benedikt Riedel" userId="ab44b247-b54a-48ae-896d-4a56a123ca7a" providerId="ADAL" clId="{6D1FDED4-010F-4E93-8696-5F4A6794F119}" dt="2021-10-18T15:34:45.778" v="45" actId="47"/>
        <pc:sldMkLst>
          <pc:docMk/>
          <pc:sldMk cId="1623044240" sldId="4912"/>
        </pc:sldMkLst>
      </pc:sldChg>
      <pc:sldChg chg="del">
        <pc:chgData name="Benedikt Riedel" userId="ab44b247-b54a-48ae-896d-4a56a123ca7a" providerId="ADAL" clId="{6D1FDED4-010F-4E93-8696-5F4A6794F119}" dt="2021-10-18T15:34:45.108" v="43" actId="47"/>
        <pc:sldMkLst>
          <pc:docMk/>
          <pc:sldMk cId="3751570291" sldId="4913"/>
        </pc:sldMkLst>
      </pc:sldChg>
      <pc:sldChg chg="addSp delSp modSp del mod">
        <pc:chgData name="Benedikt Riedel" userId="ab44b247-b54a-48ae-896d-4a56a123ca7a" providerId="ADAL" clId="{6D1FDED4-010F-4E93-8696-5F4A6794F119}" dt="2021-10-18T15:35:59.629" v="88" actId="47"/>
        <pc:sldMkLst>
          <pc:docMk/>
          <pc:sldMk cId="804913867" sldId="4915"/>
        </pc:sldMkLst>
        <pc:spChg chg="mod">
          <ac:chgData name="Benedikt Riedel" userId="ab44b247-b54a-48ae-896d-4a56a123ca7a" providerId="ADAL" clId="{6D1FDED4-010F-4E93-8696-5F4A6794F119}" dt="2021-10-18T15:35:02.449" v="85" actId="20577"/>
          <ac:spMkLst>
            <pc:docMk/>
            <pc:sldMk cId="804913867" sldId="4915"/>
            <ac:spMk id="4" creationId="{84A0FB10-186A-4068-A799-61751CAAF71C}"/>
          </ac:spMkLst>
        </pc:spChg>
        <pc:spChg chg="add mod">
          <ac:chgData name="Benedikt Riedel" userId="ab44b247-b54a-48ae-896d-4a56a123ca7a" providerId="ADAL" clId="{6D1FDED4-010F-4E93-8696-5F4A6794F119}" dt="2021-10-18T15:35:48.523" v="86"/>
          <ac:spMkLst>
            <pc:docMk/>
            <pc:sldMk cId="804913867" sldId="4915"/>
            <ac:spMk id="8" creationId="{C9C6911E-2960-4997-ABAD-DBB005489482}"/>
          </ac:spMkLst>
        </pc:spChg>
        <pc:spChg chg="add mod">
          <ac:chgData name="Benedikt Riedel" userId="ab44b247-b54a-48ae-896d-4a56a123ca7a" providerId="ADAL" clId="{6D1FDED4-010F-4E93-8696-5F4A6794F119}" dt="2021-10-18T15:35:48.523" v="86"/>
          <ac:spMkLst>
            <pc:docMk/>
            <pc:sldMk cId="804913867" sldId="4915"/>
            <ac:spMk id="9" creationId="{0C82578B-43E5-43CA-96BF-FFC2CFE9ABC0}"/>
          </ac:spMkLst>
        </pc:spChg>
        <pc:picChg chg="del">
          <ac:chgData name="Benedikt Riedel" userId="ab44b247-b54a-48ae-896d-4a56a123ca7a" providerId="ADAL" clId="{6D1FDED4-010F-4E93-8696-5F4A6794F119}" dt="2021-10-18T15:34:51.592" v="47" actId="478"/>
          <ac:picMkLst>
            <pc:docMk/>
            <pc:sldMk cId="804913867" sldId="4915"/>
            <ac:picMk id="7" creationId="{8AEBCD1B-7CEC-45FA-8CE1-898FB4E4EFE5}"/>
          </ac:picMkLst>
        </pc:picChg>
      </pc:sldChg>
      <pc:sldChg chg="modSp add mod ord">
        <pc:chgData name="Benedikt Riedel" userId="ab44b247-b54a-48ae-896d-4a56a123ca7a" providerId="ADAL" clId="{6D1FDED4-010F-4E93-8696-5F4A6794F119}" dt="2021-10-18T16:37:05.623" v="366" actId="207"/>
        <pc:sldMkLst>
          <pc:docMk/>
          <pc:sldMk cId="936124501" sldId="4931"/>
        </pc:sldMkLst>
        <pc:spChg chg="mod">
          <ac:chgData name="Benedikt Riedel" userId="ab44b247-b54a-48ae-896d-4a56a123ca7a" providerId="ADAL" clId="{6D1FDED4-010F-4E93-8696-5F4A6794F119}" dt="2021-10-18T16:08:49.789" v="339" actId="20577"/>
          <ac:spMkLst>
            <pc:docMk/>
            <pc:sldMk cId="936124501" sldId="4931"/>
            <ac:spMk id="2" creationId="{A5D8654C-87C1-42A2-A7F0-D0CDD0AAA09F}"/>
          </ac:spMkLst>
        </pc:spChg>
        <pc:spChg chg="mod">
          <ac:chgData name="Benedikt Riedel" userId="ab44b247-b54a-48ae-896d-4a56a123ca7a" providerId="ADAL" clId="{6D1FDED4-010F-4E93-8696-5F4A6794F119}" dt="2021-10-18T16:36:52.194" v="363" actId="2711"/>
          <ac:spMkLst>
            <pc:docMk/>
            <pc:sldMk cId="936124501" sldId="4931"/>
            <ac:spMk id="5" creationId="{44E3198F-90E7-428E-B1B0-82E73EB576DC}"/>
          </ac:spMkLst>
        </pc:spChg>
        <pc:spChg chg="mod">
          <ac:chgData name="Benedikt Riedel" userId="ab44b247-b54a-48ae-896d-4a56a123ca7a" providerId="ADAL" clId="{6D1FDED4-010F-4E93-8696-5F4A6794F119}" dt="2021-10-18T16:36:57.631" v="364" actId="207"/>
          <ac:spMkLst>
            <pc:docMk/>
            <pc:sldMk cId="936124501" sldId="4931"/>
            <ac:spMk id="6" creationId="{25160496-A9BC-4926-ADC2-30F7B59002F7}"/>
          </ac:spMkLst>
        </pc:spChg>
        <pc:spChg chg="mod">
          <ac:chgData name="Benedikt Riedel" userId="ab44b247-b54a-48ae-896d-4a56a123ca7a" providerId="ADAL" clId="{6D1FDED4-010F-4E93-8696-5F4A6794F119}" dt="2021-10-18T16:36:52.194" v="363" actId="2711"/>
          <ac:spMkLst>
            <pc:docMk/>
            <pc:sldMk cId="936124501" sldId="4931"/>
            <ac:spMk id="7" creationId="{3A423156-5F8B-4BE7-8653-BD9145DE6645}"/>
          </ac:spMkLst>
        </pc:spChg>
        <pc:spChg chg="mod">
          <ac:chgData name="Benedikt Riedel" userId="ab44b247-b54a-48ae-896d-4a56a123ca7a" providerId="ADAL" clId="{6D1FDED4-010F-4E93-8696-5F4A6794F119}" dt="2021-10-18T16:36:52.194" v="363" actId="2711"/>
          <ac:spMkLst>
            <pc:docMk/>
            <pc:sldMk cId="936124501" sldId="4931"/>
            <ac:spMk id="8" creationId="{3A307FA9-DA16-4EDE-B92C-DE9215BF3162}"/>
          </ac:spMkLst>
        </pc:spChg>
        <pc:spChg chg="mod">
          <ac:chgData name="Benedikt Riedel" userId="ab44b247-b54a-48ae-896d-4a56a123ca7a" providerId="ADAL" clId="{6D1FDED4-010F-4E93-8696-5F4A6794F119}" dt="2021-10-18T16:36:52.194" v="363" actId="2711"/>
          <ac:spMkLst>
            <pc:docMk/>
            <pc:sldMk cId="936124501" sldId="4931"/>
            <ac:spMk id="9" creationId="{3BBB7434-2A08-425D-8360-CA28597AC77A}"/>
          </ac:spMkLst>
        </pc:spChg>
        <pc:spChg chg="mod">
          <ac:chgData name="Benedikt Riedel" userId="ab44b247-b54a-48ae-896d-4a56a123ca7a" providerId="ADAL" clId="{6D1FDED4-010F-4E93-8696-5F4A6794F119}" dt="2021-10-18T16:36:52.194" v="363" actId="2711"/>
          <ac:spMkLst>
            <pc:docMk/>
            <pc:sldMk cId="936124501" sldId="4931"/>
            <ac:spMk id="10" creationId="{C4984F0D-3B1D-4B03-8FF5-C94EA862D018}"/>
          </ac:spMkLst>
        </pc:spChg>
        <pc:spChg chg="mod">
          <ac:chgData name="Benedikt Riedel" userId="ab44b247-b54a-48ae-896d-4a56a123ca7a" providerId="ADAL" clId="{6D1FDED4-010F-4E93-8696-5F4A6794F119}" dt="2021-10-18T16:37:05.623" v="366" actId="207"/>
          <ac:spMkLst>
            <pc:docMk/>
            <pc:sldMk cId="936124501" sldId="4931"/>
            <ac:spMk id="13" creationId="{2287D416-AC76-4033-BB22-6C9E530035C1}"/>
          </ac:spMkLst>
        </pc:spChg>
        <pc:spChg chg="mod">
          <ac:chgData name="Benedikt Riedel" userId="ab44b247-b54a-48ae-896d-4a56a123ca7a" providerId="ADAL" clId="{6D1FDED4-010F-4E93-8696-5F4A6794F119}" dt="2021-10-18T16:36:52.194" v="363" actId="2711"/>
          <ac:spMkLst>
            <pc:docMk/>
            <pc:sldMk cId="936124501" sldId="4931"/>
            <ac:spMk id="17" creationId="{80F55106-3ECF-4D69-85DE-FD227D2EFA15}"/>
          </ac:spMkLst>
        </pc:spChg>
        <pc:spChg chg="mod">
          <ac:chgData name="Benedikt Riedel" userId="ab44b247-b54a-48ae-896d-4a56a123ca7a" providerId="ADAL" clId="{6D1FDED4-010F-4E93-8696-5F4A6794F119}" dt="2021-10-18T16:36:52.194" v="363" actId="2711"/>
          <ac:spMkLst>
            <pc:docMk/>
            <pc:sldMk cId="936124501" sldId="4931"/>
            <ac:spMk id="18" creationId="{BE1F0B49-C8A8-4E5C-93FC-E3BA8089542D}"/>
          </ac:spMkLst>
        </pc:spChg>
        <pc:spChg chg="mod">
          <ac:chgData name="Benedikt Riedel" userId="ab44b247-b54a-48ae-896d-4a56a123ca7a" providerId="ADAL" clId="{6D1FDED4-010F-4E93-8696-5F4A6794F119}" dt="2021-10-18T16:36:52.194" v="363" actId="2711"/>
          <ac:spMkLst>
            <pc:docMk/>
            <pc:sldMk cId="936124501" sldId="4931"/>
            <ac:spMk id="20" creationId="{7291B490-534B-4357-B8EF-8FB5E31DFFA8}"/>
          </ac:spMkLst>
        </pc:spChg>
        <pc:spChg chg="mod">
          <ac:chgData name="Benedikt Riedel" userId="ab44b247-b54a-48ae-896d-4a56a123ca7a" providerId="ADAL" clId="{6D1FDED4-010F-4E93-8696-5F4A6794F119}" dt="2021-10-18T16:36:52.194" v="363" actId="2711"/>
          <ac:spMkLst>
            <pc:docMk/>
            <pc:sldMk cId="936124501" sldId="4931"/>
            <ac:spMk id="24" creationId="{33955A50-1EB9-4024-8E23-7B82263EC7D6}"/>
          </ac:spMkLst>
        </pc:spChg>
        <pc:spChg chg="mod">
          <ac:chgData name="Benedikt Riedel" userId="ab44b247-b54a-48ae-896d-4a56a123ca7a" providerId="ADAL" clId="{6D1FDED4-010F-4E93-8696-5F4A6794F119}" dt="2021-10-18T16:36:52.194" v="363" actId="2711"/>
          <ac:spMkLst>
            <pc:docMk/>
            <pc:sldMk cId="936124501" sldId="4931"/>
            <ac:spMk id="25" creationId="{BF9FAC31-4BE7-4720-ACF8-9FF3DF5B7704}"/>
          </ac:spMkLst>
        </pc:spChg>
        <pc:spChg chg="mod">
          <ac:chgData name="Benedikt Riedel" userId="ab44b247-b54a-48ae-896d-4a56a123ca7a" providerId="ADAL" clId="{6D1FDED4-010F-4E93-8696-5F4A6794F119}" dt="2021-10-18T16:36:52.194" v="363" actId="2711"/>
          <ac:spMkLst>
            <pc:docMk/>
            <pc:sldMk cId="936124501" sldId="4931"/>
            <ac:spMk id="26" creationId="{12E182B8-15DE-4B4D-B01D-46EBF253F100}"/>
          </ac:spMkLst>
        </pc:spChg>
        <pc:spChg chg="mod">
          <ac:chgData name="Benedikt Riedel" userId="ab44b247-b54a-48ae-896d-4a56a123ca7a" providerId="ADAL" clId="{6D1FDED4-010F-4E93-8696-5F4A6794F119}" dt="2021-10-18T16:36:52.194" v="363" actId="2711"/>
          <ac:spMkLst>
            <pc:docMk/>
            <pc:sldMk cId="936124501" sldId="4931"/>
            <ac:spMk id="27" creationId="{ED8C7349-E480-45AD-A7FD-FDF92DC76F88}"/>
          </ac:spMkLst>
        </pc:spChg>
        <pc:spChg chg="mod">
          <ac:chgData name="Benedikt Riedel" userId="ab44b247-b54a-48ae-896d-4a56a123ca7a" providerId="ADAL" clId="{6D1FDED4-010F-4E93-8696-5F4A6794F119}" dt="2021-10-18T16:36:52.194" v="363" actId="2711"/>
          <ac:spMkLst>
            <pc:docMk/>
            <pc:sldMk cId="936124501" sldId="4931"/>
            <ac:spMk id="28" creationId="{82926C71-8445-4D2E-91B5-40BDCC15D465}"/>
          </ac:spMkLst>
        </pc:spChg>
        <pc:spChg chg="mod">
          <ac:chgData name="Benedikt Riedel" userId="ab44b247-b54a-48ae-896d-4a56a123ca7a" providerId="ADAL" clId="{6D1FDED4-010F-4E93-8696-5F4A6794F119}" dt="2021-10-18T16:36:52.194" v="363" actId="2711"/>
          <ac:spMkLst>
            <pc:docMk/>
            <pc:sldMk cId="936124501" sldId="4931"/>
            <ac:spMk id="30" creationId="{87134223-B1A8-49A4-BE2B-720E48BE0018}"/>
          </ac:spMkLst>
        </pc:spChg>
        <pc:grpChg chg="mod">
          <ac:chgData name="Benedikt Riedel" userId="ab44b247-b54a-48ae-896d-4a56a123ca7a" providerId="ADAL" clId="{6D1FDED4-010F-4E93-8696-5F4A6794F119}" dt="2021-10-18T16:07:59.147" v="252" actId="1076"/>
          <ac:grpSpMkLst>
            <pc:docMk/>
            <pc:sldMk cId="936124501" sldId="4931"/>
            <ac:grpSpMk id="4" creationId="{158DA96F-8F43-4352-A659-67A561B63ADE}"/>
          </ac:grpSpMkLst>
        </pc:grpChg>
        <pc:cxnChg chg="mod">
          <ac:chgData name="Benedikt Riedel" userId="ab44b247-b54a-48ae-896d-4a56a123ca7a" providerId="ADAL" clId="{6D1FDED4-010F-4E93-8696-5F4A6794F119}" dt="2021-10-18T16:36:00.987" v="356" actId="208"/>
          <ac:cxnSpMkLst>
            <pc:docMk/>
            <pc:sldMk cId="936124501" sldId="4931"/>
            <ac:cxnSpMk id="11" creationId="{9877C216-749A-40EE-BD68-2B71FD46216F}"/>
          </ac:cxnSpMkLst>
        </pc:cxnChg>
        <pc:cxnChg chg="mod">
          <ac:chgData name="Benedikt Riedel" userId="ab44b247-b54a-48ae-896d-4a56a123ca7a" providerId="ADAL" clId="{6D1FDED4-010F-4E93-8696-5F4A6794F119}" dt="2021-10-18T16:36:00.987" v="356" actId="208"/>
          <ac:cxnSpMkLst>
            <pc:docMk/>
            <pc:sldMk cId="936124501" sldId="4931"/>
            <ac:cxnSpMk id="12" creationId="{5A9D1BB6-430C-42E3-8E95-5B922B69883E}"/>
          </ac:cxnSpMkLst>
        </pc:cxnChg>
        <pc:cxnChg chg="mod">
          <ac:chgData name="Benedikt Riedel" userId="ab44b247-b54a-48ae-896d-4a56a123ca7a" providerId="ADAL" clId="{6D1FDED4-010F-4E93-8696-5F4A6794F119}" dt="2021-10-18T16:36:00.987" v="356" actId="208"/>
          <ac:cxnSpMkLst>
            <pc:docMk/>
            <pc:sldMk cId="936124501" sldId="4931"/>
            <ac:cxnSpMk id="14" creationId="{5A6969B6-5E2C-4163-BA7B-A88888CD5000}"/>
          </ac:cxnSpMkLst>
        </pc:cxnChg>
        <pc:cxnChg chg="mod">
          <ac:chgData name="Benedikt Riedel" userId="ab44b247-b54a-48ae-896d-4a56a123ca7a" providerId="ADAL" clId="{6D1FDED4-010F-4E93-8696-5F4A6794F119}" dt="2021-10-18T16:36:00.987" v="356" actId="208"/>
          <ac:cxnSpMkLst>
            <pc:docMk/>
            <pc:sldMk cId="936124501" sldId="4931"/>
            <ac:cxnSpMk id="15" creationId="{2907ACE2-3728-4336-8B0B-227CC47F3669}"/>
          </ac:cxnSpMkLst>
        </pc:cxnChg>
        <pc:cxnChg chg="mod">
          <ac:chgData name="Benedikt Riedel" userId="ab44b247-b54a-48ae-896d-4a56a123ca7a" providerId="ADAL" clId="{6D1FDED4-010F-4E93-8696-5F4A6794F119}" dt="2021-10-18T16:36:00.987" v="356" actId="208"/>
          <ac:cxnSpMkLst>
            <pc:docMk/>
            <pc:sldMk cId="936124501" sldId="4931"/>
            <ac:cxnSpMk id="16" creationId="{61CFC030-85B7-4452-854D-35BC374ED5BD}"/>
          </ac:cxnSpMkLst>
        </pc:cxnChg>
        <pc:cxnChg chg="mod">
          <ac:chgData name="Benedikt Riedel" userId="ab44b247-b54a-48ae-896d-4a56a123ca7a" providerId="ADAL" clId="{6D1FDED4-010F-4E93-8696-5F4A6794F119}" dt="2021-10-18T16:36:00.987" v="356" actId="208"/>
          <ac:cxnSpMkLst>
            <pc:docMk/>
            <pc:sldMk cId="936124501" sldId="4931"/>
            <ac:cxnSpMk id="19" creationId="{0D9923E8-1BF5-483D-A481-98B954255D48}"/>
          </ac:cxnSpMkLst>
        </pc:cxnChg>
        <pc:cxnChg chg="mod">
          <ac:chgData name="Benedikt Riedel" userId="ab44b247-b54a-48ae-896d-4a56a123ca7a" providerId="ADAL" clId="{6D1FDED4-010F-4E93-8696-5F4A6794F119}" dt="2021-10-18T16:36:00.987" v="356" actId="208"/>
          <ac:cxnSpMkLst>
            <pc:docMk/>
            <pc:sldMk cId="936124501" sldId="4931"/>
            <ac:cxnSpMk id="21" creationId="{F2389F21-2AE0-49E0-95ED-CF2F26573D96}"/>
          </ac:cxnSpMkLst>
        </pc:cxnChg>
        <pc:cxnChg chg="mod">
          <ac:chgData name="Benedikt Riedel" userId="ab44b247-b54a-48ae-896d-4a56a123ca7a" providerId="ADAL" clId="{6D1FDED4-010F-4E93-8696-5F4A6794F119}" dt="2021-10-18T16:36:00.987" v="356" actId="208"/>
          <ac:cxnSpMkLst>
            <pc:docMk/>
            <pc:sldMk cId="936124501" sldId="4931"/>
            <ac:cxnSpMk id="22" creationId="{6E1E6E3B-9AA4-4ECE-81B5-A63FD8AFB09B}"/>
          </ac:cxnSpMkLst>
        </pc:cxnChg>
        <pc:cxnChg chg="mod">
          <ac:chgData name="Benedikt Riedel" userId="ab44b247-b54a-48ae-896d-4a56a123ca7a" providerId="ADAL" clId="{6D1FDED4-010F-4E93-8696-5F4A6794F119}" dt="2021-10-18T16:36:00.987" v="356" actId="208"/>
          <ac:cxnSpMkLst>
            <pc:docMk/>
            <pc:sldMk cId="936124501" sldId="4931"/>
            <ac:cxnSpMk id="23" creationId="{B7AC6DF5-BF53-4828-8614-ED7B58CA0544}"/>
          </ac:cxnSpMkLst>
        </pc:cxnChg>
        <pc:cxnChg chg="mod">
          <ac:chgData name="Benedikt Riedel" userId="ab44b247-b54a-48ae-896d-4a56a123ca7a" providerId="ADAL" clId="{6D1FDED4-010F-4E93-8696-5F4A6794F119}" dt="2021-10-18T16:36:00.987" v="356" actId="208"/>
          <ac:cxnSpMkLst>
            <pc:docMk/>
            <pc:sldMk cId="936124501" sldId="4931"/>
            <ac:cxnSpMk id="29" creationId="{14018445-00D3-4707-BB5C-128E899F771B}"/>
          </ac:cxnSpMkLst>
        </pc:cxnChg>
        <pc:cxnChg chg="mod">
          <ac:chgData name="Benedikt Riedel" userId="ab44b247-b54a-48ae-896d-4a56a123ca7a" providerId="ADAL" clId="{6D1FDED4-010F-4E93-8696-5F4A6794F119}" dt="2021-10-18T16:35:39.892" v="355" actId="208"/>
          <ac:cxnSpMkLst>
            <pc:docMk/>
            <pc:sldMk cId="936124501" sldId="4931"/>
            <ac:cxnSpMk id="31" creationId="{713A2A2F-296B-4927-A75E-801EFA9C445C}"/>
          </ac:cxnSpMkLst>
        </pc:cxnChg>
      </pc:sldChg>
      <pc:sldChg chg="addSp delSp modSp new mod">
        <pc:chgData name="Benedikt Riedel" userId="ab44b247-b54a-48ae-896d-4a56a123ca7a" providerId="ADAL" clId="{6D1FDED4-010F-4E93-8696-5F4A6794F119}" dt="2021-10-19T16:16:42.966" v="912" actId="20577"/>
        <pc:sldMkLst>
          <pc:docMk/>
          <pc:sldMk cId="4067235803" sldId="4932"/>
        </pc:sldMkLst>
        <pc:spChg chg="mod">
          <ac:chgData name="Benedikt Riedel" userId="ab44b247-b54a-48ae-896d-4a56a123ca7a" providerId="ADAL" clId="{6D1FDED4-010F-4E93-8696-5F4A6794F119}" dt="2021-10-18T17:07:59.518" v="426" actId="20577"/>
          <ac:spMkLst>
            <pc:docMk/>
            <pc:sldMk cId="4067235803" sldId="4932"/>
            <ac:spMk id="2" creationId="{0070B3CA-2E73-4F0C-B43D-3A29392C92C6}"/>
          </ac:spMkLst>
        </pc:spChg>
        <pc:spChg chg="mod">
          <ac:chgData name="Benedikt Riedel" userId="ab44b247-b54a-48ae-896d-4a56a123ca7a" providerId="ADAL" clId="{6D1FDED4-010F-4E93-8696-5F4A6794F119}" dt="2021-10-19T16:16:42.966" v="912" actId="20577"/>
          <ac:spMkLst>
            <pc:docMk/>
            <pc:sldMk cId="4067235803" sldId="4932"/>
            <ac:spMk id="3" creationId="{EDF46D6E-25CB-4C6A-A4D0-DF71F44FD161}"/>
          </ac:spMkLst>
        </pc:spChg>
        <pc:spChg chg="mod">
          <ac:chgData name="Benedikt Riedel" userId="ab44b247-b54a-48ae-896d-4a56a123ca7a" providerId="ADAL" clId="{6D1FDED4-010F-4E93-8696-5F4A6794F119}" dt="2021-10-18T16:37:21.109" v="368"/>
          <ac:spMkLst>
            <pc:docMk/>
            <pc:sldMk cId="4067235803" sldId="4932"/>
            <ac:spMk id="4" creationId="{FFB736FE-7148-4AA9-AD25-CAAAEEAF3DAC}"/>
          </ac:spMkLst>
        </pc:spChg>
        <pc:spChg chg="add del mod">
          <ac:chgData name="Benedikt Riedel" userId="ab44b247-b54a-48ae-896d-4a56a123ca7a" providerId="ADAL" clId="{6D1FDED4-010F-4E93-8696-5F4A6794F119}" dt="2021-10-18T17:02:31.205" v="372"/>
          <ac:spMkLst>
            <pc:docMk/>
            <pc:sldMk cId="4067235803" sldId="4932"/>
            <ac:spMk id="8" creationId="{6E14C76F-E19D-4EF7-A84C-C9407665B350}"/>
          </ac:spMkLst>
        </pc:spChg>
        <pc:spChg chg="add del mod">
          <ac:chgData name="Benedikt Riedel" userId="ab44b247-b54a-48ae-896d-4a56a123ca7a" providerId="ADAL" clId="{6D1FDED4-010F-4E93-8696-5F4A6794F119}" dt="2021-10-18T17:02:31.205" v="372"/>
          <ac:spMkLst>
            <pc:docMk/>
            <pc:sldMk cId="4067235803" sldId="4932"/>
            <ac:spMk id="9" creationId="{4DFADE8E-45BC-4E23-A598-03857FD5F054}"/>
          </ac:spMkLst>
        </pc:spChg>
        <pc:graphicFrameChg chg="add del mod">
          <ac:chgData name="Benedikt Riedel" userId="ab44b247-b54a-48ae-896d-4a56a123ca7a" providerId="ADAL" clId="{6D1FDED4-010F-4E93-8696-5F4A6794F119}" dt="2021-10-18T17:02:20.372" v="370"/>
          <ac:graphicFrameMkLst>
            <pc:docMk/>
            <pc:sldMk cId="4067235803" sldId="4932"/>
            <ac:graphicFrameMk id="6" creationId="{59DD93FA-D499-435A-962A-5760296EF1EE}"/>
          </ac:graphicFrameMkLst>
        </pc:graphicFrameChg>
        <pc:graphicFrameChg chg="add del mod">
          <ac:chgData name="Benedikt Riedel" userId="ab44b247-b54a-48ae-896d-4a56a123ca7a" providerId="ADAL" clId="{6D1FDED4-010F-4E93-8696-5F4A6794F119}" dt="2021-10-18T17:02:31.205" v="372"/>
          <ac:graphicFrameMkLst>
            <pc:docMk/>
            <pc:sldMk cId="4067235803" sldId="4932"/>
            <ac:graphicFrameMk id="7" creationId="{AB71C545-A520-4FBF-AA71-71F2B80CA5CB}"/>
          </ac:graphicFrameMkLst>
        </pc:graphicFrameChg>
        <pc:picChg chg="add mod">
          <ac:chgData name="Benedikt Riedel" userId="ab44b247-b54a-48ae-896d-4a56a123ca7a" providerId="ADAL" clId="{6D1FDED4-010F-4E93-8696-5F4A6794F119}" dt="2021-10-18T17:08:33.707" v="432" actId="1076"/>
          <ac:picMkLst>
            <pc:docMk/>
            <pc:sldMk cId="4067235803" sldId="4932"/>
            <ac:picMk id="10" creationId="{3B948AB6-129D-42F7-A27D-E680C38404CF}"/>
          </ac:picMkLst>
        </pc:picChg>
        <pc:picChg chg="add mod">
          <ac:chgData name="Benedikt Riedel" userId="ab44b247-b54a-48ae-896d-4a56a123ca7a" providerId="ADAL" clId="{6D1FDED4-010F-4E93-8696-5F4A6794F119}" dt="2021-10-18T17:08:37.747" v="434" actId="1076"/>
          <ac:picMkLst>
            <pc:docMk/>
            <pc:sldMk cId="4067235803" sldId="4932"/>
            <ac:picMk id="11" creationId="{6A747423-BEAD-4654-BA9E-335283264CD7}"/>
          </ac:picMkLst>
        </pc:picChg>
        <pc:picChg chg="add mod">
          <ac:chgData name="Benedikt Riedel" userId="ab44b247-b54a-48ae-896d-4a56a123ca7a" providerId="ADAL" clId="{6D1FDED4-010F-4E93-8696-5F4A6794F119}" dt="2021-10-18T17:08:40.530" v="435" actId="1076"/>
          <ac:picMkLst>
            <pc:docMk/>
            <pc:sldMk cId="4067235803" sldId="4932"/>
            <ac:picMk id="12" creationId="{268B0014-4420-4D87-954D-82A9DACB89DC}"/>
          </ac:picMkLst>
        </pc:picChg>
      </pc:sldChg>
      <pc:sldChg chg="modSp add mod ord">
        <pc:chgData name="Benedikt Riedel" userId="ab44b247-b54a-48ae-896d-4a56a123ca7a" providerId="ADAL" clId="{6D1FDED4-010F-4E93-8696-5F4A6794F119}" dt="2021-10-18T17:04:35.434" v="408" actId="20577"/>
        <pc:sldMkLst>
          <pc:docMk/>
          <pc:sldMk cId="2827472953" sldId="4956"/>
        </pc:sldMkLst>
        <pc:spChg chg="mod">
          <ac:chgData name="Benedikt Riedel" userId="ab44b247-b54a-48ae-896d-4a56a123ca7a" providerId="ADAL" clId="{6D1FDED4-010F-4E93-8696-5F4A6794F119}" dt="2021-10-18T17:04:35.434" v="408" actId="20577"/>
          <ac:spMkLst>
            <pc:docMk/>
            <pc:sldMk cId="2827472953" sldId="4956"/>
            <ac:spMk id="2" creationId="{BFB40540-9203-4A69-91CE-66C52EB3CD89}"/>
          </ac:spMkLst>
        </pc:spChg>
        <pc:spChg chg="mod">
          <ac:chgData name="Benedikt Riedel" userId="ab44b247-b54a-48ae-896d-4a56a123ca7a" providerId="ADAL" clId="{6D1FDED4-010F-4E93-8696-5F4A6794F119}" dt="2021-10-18T17:03:41.947" v="385" actId="1076"/>
          <ac:spMkLst>
            <pc:docMk/>
            <pc:sldMk cId="2827472953" sldId="4956"/>
            <ac:spMk id="5" creationId="{FEE1E52F-4421-4FBD-BBF5-F9FB1A03937D}"/>
          </ac:spMkLst>
        </pc:spChg>
        <pc:spChg chg="mod">
          <ac:chgData name="Benedikt Riedel" userId="ab44b247-b54a-48ae-896d-4a56a123ca7a" providerId="ADAL" clId="{6D1FDED4-010F-4E93-8696-5F4A6794F119}" dt="2021-10-18T17:03:33.671" v="383" actId="14100"/>
          <ac:spMkLst>
            <pc:docMk/>
            <pc:sldMk cId="2827472953" sldId="4956"/>
            <ac:spMk id="6" creationId="{119C338B-03F7-4B3D-A4ED-6A8C4DDF6BB4}"/>
          </ac:spMkLst>
        </pc:spChg>
        <pc:spChg chg="mod">
          <ac:chgData name="Benedikt Riedel" userId="ab44b247-b54a-48ae-896d-4a56a123ca7a" providerId="ADAL" clId="{6D1FDED4-010F-4E93-8696-5F4A6794F119}" dt="2021-10-18T17:03:33.671" v="383" actId="14100"/>
          <ac:spMkLst>
            <pc:docMk/>
            <pc:sldMk cId="2827472953" sldId="4956"/>
            <ac:spMk id="7" creationId="{0848C292-BC99-4F97-8A05-798FD6F866EB}"/>
          </ac:spMkLst>
        </pc:spChg>
        <pc:graphicFrameChg chg="mod">
          <ac:chgData name="Benedikt Riedel" userId="ab44b247-b54a-48ae-896d-4a56a123ca7a" providerId="ADAL" clId="{6D1FDED4-010F-4E93-8696-5F4A6794F119}" dt="2021-10-18T17:04:20.091" v="391" actId="2711"/>
          <ac:graphicFrameMkLst>
            <pc:docMk/>
            <pc:sldMk cId="2827472953" sldId="4956"/>
            <ac:graphicFrameMk id="4" creationId="{E0DABA93-9484-49BD-9CFA-5ED6E634D907}"/>
          </ac:graphicFrameMkLst>
        </pc:graphicFrameChg>
      </pc:sldChg>
      <pc:sldChg chg="addSp delSp modSp add mod">
        <pc:chgData name="Benedikt Riedel" userId="ab44b247-b54a-48ae-896d-4a56a123ca7a" providerId="ADAL" clId="{6D1FDED4-010F-4E93-8696-5F4A6794F119}" dt="2021-10-18T17:48:55.901" v="842" actId="20577"/>
        <pc:sldMkLst>
          <pc:docMk/>
          <pc:sldMk cId="2218210379" sldId="4957"/>
        </pc:sldMkLst>
        <pc:spChg chg="mod">
          <ac:chgData name="Benedikt Riedel" userId="ab44b247-b54a-48ae-896d-4a56a123ca7a" providerId="ADAL" clId="{6D1FDED4-010F-4E93-8696-5F4A6794F119}" dt="2021-10-18T17:48:55.901" v="842" actId="20577"/>
          <ac:spMkLst>
            <pc:docMk/>
            <pc:sldMk cId="2218210379" sldId="4957"/>
            <ac:spMk id="3" creationId="{EDF46D6E-25CB-4C6A-A4D0-DF71F44FD161}"/>
          </ac:spMkLst>
        </pc:spChg>
        <pc:graphicFrameChg chg="add mod modGraphic">
          <ac:chgData name="Benedikt Riedel" userId="ab44b247-b54a-48ae-896d-4a56a123ca7a" providerId="ADAL" clId="{6D1FDED4-010F-4E93-8696-5F4A6794F119}" dt="2021-10-18T17:47:52.461" v="696" actId="14100"/>
          <ac:graphicFrameMkLst>
            <pc:docMk/>
            <pc:sldMk cId="2218210379" sldId="4957"/>
            <ac:graphicFrameMk id="9" creationId="{3FCADA31-EEFA-469F-A4FF-2AF7244F23D3}"/>
          </ac:graphicFrameMkLst>
        </pc:graphicFrameChg>
        <pc:picChg chg="del">
          <ac:chgData name="Benedikt Riedel" userId="ab44b247-b54a-48ae-896d-4a56a123ca7a" providerId="ADAL" clId="{6D1FDED4-010F-4E93-8696-5F4A6794F119}" dt="2021-10-18T17:47:33.551" v="690" actId="478"/>
          <ac:picMkLst>
            <pc:docMk/>
            <pc:sldMk cId="2218210379" sldId="4957"/>
            <ac:picMk id="10" creationId="{3B948AB6-129D-42F7-A27D-E680C38404CF}"/>
          </ac:picMkLst>
        </pc:picChg>
        <pc:picChg chg="del">
          <ac:chgData name="Benedikt Riedel" userId="ab44b247-b54a-48ae-896d-4a56a123ca7a" providerId="ADAL" clId="{6D1FDED4-010F-4E93-8696-5F4A6794F119}" dt="2021-10-18T17:47:32.242" v="689" actId="478"/>
          <ac:picMkLst>
            <pc:docMk/>
            <pc:sldMk cId="2218210379" sldId="4957"/>
            <ac:picMk id="11" creationId="{6A747423-BEAD-4654-BA9E-335283264CD7}"/>
          </ac:picMkLst>
        </pc:picChg>
        <pc:picChg chg="del">
          <ac:chgData name="Benedikt Riedel" userId="ab44b247-b54a-48ae-896d-4a56a123ca7a" providerId="ADAL" clId="{6D1FDED4-010F-4E93-8696-5F4A6794F119}" dt="2021-10-18T17:47:30.581" v="688" actId="478"/>
          <ac:picMkLst>
            <pc:docMk/>
            <pc:sldMk cId="2218210379" sldId="4957"/>
            <ac:picMk id="12" creationId="{268B0014-4420-4D87-954D-82A9DACB89DC}"/>
          </ac:picMkLst>
        </pc:picChg>
        <pc:picChg chg="add mod">
          <ac:chgData name="Benedikt Riedel" userId="ab44b247-b54a-48ae-896d-4a56a123ca7a" providerId="ADAL" clId="{6D1FDED4-010F-4E93-8696-5F4A6794F119}" dt="2021-10-18T17:48:09.132" v="700" actId="1076"/>
          <ac:picMkLst>
            <pc:docMk/>
            <pc:sldMk cId="2218210379" sldId="4957"/>
            <ac:picMk id="13" creationId="{A9F0BD0D-FF51-44D2-BBFE-EADA036D35B1}"/>
          </ac:picMkLst>
        </pc:picChg>
        <pc:picChg chg="add mod">
          <ac:chgData name="Benedikt Riedel" userId="ab44b247-b54a-48ae-896d-4a56a123ca7a" providerId="ADAL" clId="{6D1FDED4-010F-4E93-8696-5F4A6794F119}" dt="2021-10-18T17:48:04.885" v="699" actId="1076"/>
          <ac:picMkLst>
            <pc:docMk/>
            <pc:sldMk cId="2218210379" sldId="4957"/>
            <ac:picMk id="14" creationId="{73D8D485-DFE0-4275-8353-1152736BB692}"/>
          </ac:picMkLst>
        </pc:picChg>
      </pc:sldChg>
      <pc:sldChg chg="add del">
        <pc:chgData name="Benedikt Riedel" userId="ab44b247-b54a-48ae-896d-4a56a123ca7a" providerId="ADAL" clId="{6D1FDED4-010F-4E93-8696-5F4A6794F119}" dt="2021-10-18T17:46:14.317" v="686" actId="47"/>
        <pc:sldMkLst>
          <pc:docMk/>
          <pc:sldMk cId="3020145937" sldId="4957"/>
        </pc:sldMkLst>
      </pc:sldChg>
      <pc:sldChg chg="add del">
        <pc:chgData name="Benedikt Riedel" userId="ab44b247-b54a-48ae-896d-4a56a123ca7a" providerId="ADAL" clId="{6D1FDED4-010F-4E93-8696-5F4A6794F119}" dt="2021-10-18T17:38:18.509" v="684" actId="47"/>
        <pc:sldMkLst>
          <pc:docMk/>
          <pc:sldMk cId="3368560532" sldId="4957"/>
        </pc:sldMkLst>
      </pc:sldChg>
      <pc:sldChg chg="modSp add mod">
        <pc:chgData name="Benedikt Riedel" userId="ab44b247-b54a-48ae-896d-4a56a123ca7a" providerId="ADAL" clId="{6D1FDED4-010F-4E93-8696-5F4A6794F119}" dt="2021-10-18T17:52:01.183" v="851" actId="2711"/>
        <pc:sldMkLst>
          <pc:docMk/>
          <pc:sldMk cId="2145364296" sldId="4958"/>
        </pc:sldMkLst>
        <pc:spChg chg="mod">
          <ac:chgData name="Benedikt Riedel" userId="ab44b247-b54a-48ae-896d-4a56a123ca7a" providerId="ADAL" clId="{6D1FDED4-010F-4E93-8696-5F4A6794F119}" dt="2021-10-18T17:52:01.183" v="851" actId="2711"/>
          <ac:spMkLst>
            <pc:docMk/>
            <pc:sldMk cId="2145364296" sldId="4958"/>
            <ac:spMk id="2" creationId="{490BF3B8-9CB6-4A3A-9FB5-0322943848E0}"/>
          </ac:spMkLst>
        </pc:spChg>
        <pc:spChg chg="mod">
          <ac:chgData name="Benedikt Riedel" userId="ab44b247-b54a-48ae-896d-4a56a123ca7a" providerId="ADAL" clId="{6D1FDED4-010F-4E93-8696-5F4A6794F119}" dt="2021-10-18T17:52:01.183" v="851" actId="2711"/>
          <ac:spMkLst>
            <pc:docMk/>
            <pc:sldMk cId="2145364296" sldId="4958"/>
            <ac:spMk id="4" creationId="{E0EFD64D-B647-4E27-AEEA-63207213CF4C}"/>
          </ac:spMkLst>
        </pc:spChg>
        <pc:spChg chg="mod">
          <ac:chgData name="Benedikt Riedel" userId="ab44b247-b54a-48ae-896d-4a56a123ca7a" providerId="ADAL" clId="{6D1FDED4-010F-4E93-8696-5F4A6794F119}" dt="2021-10-18T17:52:01.183" v="851" actId="2711"/>
          <ac:spMkLst>
            <pc:docMk/>
            <pc:sldMk cId="2145364296" sldId="4958"/>
            <ac:spMk id="9" creationId="{F16846A9-E962-4613-AE2E-B32EDAC6213F}"/>
          </ac:spMkLst>
        </pc:spChg>
        <pc:spChg chg="mod">
          <ac:chgData name="Benedikt Riedel" userId="ab44b247-b54a-48ae-896d-4a56a123ca7a" providerId="ADAL" clId="{6D1FDED4-010F-4E93-8696-5F4A6794F119}" dt="2021-10-18T17:52:01.183" v="851" actId="2711"/>
          <ac:spMkLst>
            <pc:docMk/>
            <pc:sldMk cId="2145364296" sldId="4958"/>
            <ac:spMk id="10" creationId="{08715AA5-99EE-4725-B7EE-F75E3FFEAFA0}"/>
          </ac:spMkLst>
        </pc:spChg>
        <pc:spChg chg="mod">
          <ac:chgData name="Benedikt Riedel" userId="ab44b247-b54a-48ae-896d-4a56a123ca7a" providerId="ADAL" clId="{6D1FDED4-010F-4E93-8696-5F4A6794F119}" dt="2021-10-18T17:52:01.183" v="851" actId="2711"/>
          <ac:spMkLst>
            <pc:docMk/>
            <pc:sldMk cId="2145364296" sldId="4958"/>
            <ac:spMk id="11" creationId="{0655DB41-7058-4528-AA82-A3C46B86A26B}"/>
          </ac:spMkLst>
        </pc:spChg>
        <pc:spChg chg="mod">
          <ac:chgData name="Benedikt Riedel" userId="ab44b247-b54a-48ae-896d-4a56a123ca7a" providerId="ADAL" clId="{6D1FDED4-010F-4E93-8696-5F4A6794F119}" dt="2021-10-18T17:52:01.183" v="851" actId="2711"/>
          <ac:spMkLst>
            <pc:docMk/>
            <pc:sldMk cId="2145364296" sldId="4958"/>
            <ac:spMk id="12" creationId="{35DF4916-2694-40DC-9932-B5DE5D57DC3D}"/>
          </ac:spMkLst>
        </pc:spChg>
        <pc:spChg chg="mod">
          <ac:chgData name="Benedikt Riedel" userId="ab44b247-b54a-48ae-896d-4a56a123ca7a" providerId="ADAL" clId="{6D1FDED4-010F-4E93-8696-5F4A6794F119}" dt="2021-10-18T17:52:01.183" v="851" actId="2711"/>
          <ac:spMkLst>
            <pc:docMk/>
            <pc:sldMk cId="2145364296" sldId="4958"/>
            <ac:spMk id="16" creationId="{DFBE231C-A143-4044-B85D-ACA314159D40}"/>
          </ac:spMkLst>
        </pc:spChg>
        <pc:spChg chg="mod">
          <ac:chgData name="Benedikt Riedel" userId="ab44b247-b54a-48ae-896d-4a56a123ca7a" providerId="ADAL" clId="{6D1FDED4-010F-4E93-8696-5F4A6794F119}" dt="2021-10-18T17:52:01.183" v="851" actId="2711"/>
          <ac:spMkLst>
            <pc:docMk/>
            <pc:sldMk cId="2145364296" sldId="4958"/>
            <ac:spMk id="21" creationId="{AE818F7F-3601-41FC-88D2-22BE756BF8CB}"/>
          </ac:spMkLst>
        </pc:spChg>
        <pc:spChg chg="mod">
          <ac:chgData name="Benedikt Riedel" userId="ab44b247-b54a-48ae-896d-4a56a123ca7a" providerId="ADAL" clId="{6D1FDED4-010F-4E93-8696-5F4A6794F119}" dt="2021-10-18T17:52:01.183" v="851" actId="2711"/>
          <ac:spMkLst>
            <pc:docMk/>
            <pc:sldMk cId="2145364296" sldId="4958"/>
            <ac:spMk id="28" creationId="{358A8D8D-5F6D-41B4-96A0-C40FA9BB3046}"/>
          </ac:spMkLst>
        </pc:spChg>
        <pc:spChg chg="mod">
          <ac:chgData name="Benedikt Riedel" userId="ab44b247-b54a-48ae-896d-4a56a123ca7a" providerId="ADAL" clId="{6D1FDED4-010F-4E93-8696-5F4A6794F119}" dt="2021-10-18T17:52:01.183" v="851" actId="2711"/>
          <ac:spMkLst>
            <pc:docMk/>
            <pc:sldMk cId="2145364296" sldId="4958"/>
            <ac:spMk id="29" creationId="{BA6401B0-889D-4F50-AC13-BB1FB5D24128}"/>
          </ac:spMkLst>
        </pc:spChg>
        <pc:spChg chg="mod">
          <ac:chgData name="Benedikt Riedel" userId="ab44b247-b54a-48ae-896d-4a56a123ca7a" providerId="ADAL" clId="{6D1FDED4-010F-4E93-8696-5F4A6794F119}" dt="2021-10-18T17:52:01.183" v="851" actId="2711"/>
          <ac:spMkLst>
            <pc:docMk/>
            <pc:sldMk cId="2145364296" sldId="4958"/>
            <ac:spMk id="33" creationId="{BA9B03CF-425B-42DD-9AAF-22BA65C17407}"/>
          </ac:spMkLst>
        </pc:spChg>
      </pc:sldChg>
    </pc:docChg>
  </pc:docChgLst>
  <pc:docChgLst>
    <pc:chgData name="Benedikt Riedel" userId="ab44b247-b54a-48ae-896d-4a56a123ca7a" providerId="ADAL" clId="{FB53CE63-7DC2-4E69-946B-C2B6E49A25A0}"/>
    <pc:docChg chg="custSel addSld delSld modSld sldOrd">
      <pc:chgData name="Benedikt Riedel" userId="ab44b247-b54a-48ae-896d-4a56a123ca7a" providerId="ADAL" clId="{FB53CE63-7DC2-4E69-946B-C2B6E49A25A0}" dt="2021-10-14T16:17:21.058" v="593" actId="15"/>
      <pc:docMkLst>
        <pc:docMk/>
      </pc:docMkLst>
      <pc:sldChg chg="del">
        <pc:chgData name="Benedikt Riedel" userId="ab44b247-b54a-48ae-896d-4a56a123ca7a" providerId="ADAL" clId="{FB53CE63-7DC2-4E69-946B-C2B6E49A25A0}" dt="2021-10-12T20:53:46.308" v="499" actId="47"/>
        <pc:sldMkLst>
          <pc:docMk/>
          <pc:sldMk cId="1705394623" sldId="280"/>
        </pc:sldMkLst>
      </pc:sldChg>
      <pc:sldChg chg="del">
        <pc:chgData name="Benedikt Riedel" userId="ab44b247-b54a-48ae-896d-4a56a123ca7a" providerId="ADAL" clId="{FB53CE63-7DC2-4E69-946B-C2B6E49A25A0}" dt="2021-10-12T20:53:46.958" v="500" actId="47"/>
        <pc:sldMkLst>
          <pc:docMk/>
          <pc:sldMk cId="1368683837" sldId="285"/>
        </pc:sldMkLst>
      </pc:sldChg>
      <pc:sldChg chg="ord">
        <pc:chgData name="Benedikt Riedel" userId="ab44b247-b54a-48ae-896d-4a56a123ca7a" providerId="ADAL" clId="{FB53CE63-7DC2-4E69-946B-C2B6E49A25A0}" dt="2021-10-12T21:02:14.833" v="507"/>
        <pc:sldMkLst>
          <pc:docMk/>
          <pc:sldMk cId="1000451412" sldId="290"/>
        </pc:sldMkLst>
      </pc:sldChg>
      <pc:sldChg chg="modSp mod">
        <pc:chgData name="Benedikt Riedel" userId="ab44b247-b54a-48ae-896d-4a56a123ca7a" providerId="ADAL" clId="{FB53CE63-7DC2-4E69-946B-C2B6E49A25A0}" dt="2021-10-11T20:33:29.992" v="83" actId="20577"/>
        <pc:sldMkLst>
          <pc:docMk/>
          <pc:sldMk cId="4035615120" sldId="318"/>
        </pc:sldMkLst>
        <pc:spChg chg="mod">
          <ac:chgData name="Benedikt Riedel" userId="ab44b247-b54a-48ae-896d-4a56a123ca7a" providerId="ADAL" clId="{FB53CE63-7DC2-4E69-946B-C2B6E49A25A0}" dt="2021-10-11T20:33:12.405" v="57" actId="20577"/>
          <ac:spMkLst>
            <pc:docMk/>
            <pc:sldMk cId="4035615120" sldId="318"/>
            <ac:spMk id="28" creationId="{00000000-0000-0000-0000-000000000000}"/>
          </ac:spMkLst>
        </pc:spChg>
        <pc:spChg chg="mod">
          <ac:chgData name="Benedikt Riedel" userId="ab44b247-b54a-48ae-896d-4a56a123ca7a" providerId="ADAL" clId="{FB53CE63-7DC2-4E69-946B-C2B6E49A25A0}" dt="2021-10-11T20:33:29.992" v="83" actId="20577"/>
          <ac:spMkLst>
            <pc:docMk/>
            <pc:sldMk cId="4035615120" sldId="318"/>
            <ac:spMk id="29" creationId="{00000000-0000-0000-0000-000000000000}"/>
          </ac:spMkLst>
        </pc:spChg>
      </pc:sldChg>
      <pc:sldChg chg="modSp mod ord">
        <pc:chgData name="Benedikt Riedel" userId="ab44b247-b54a-48ae-896d-4a56a123ca7a" providerId="ADAL" clId="{FB53CE63-7DC2-4E69-946B-C2B6E49A25A0}" dt="2021-10-11T21:35:06.504" v="178"/>
        <pc:sldMkLst>
          <pc:docMk/>
          <pc:sldMk cId="3708816384" sldId="442"/>
        </pc:sldMkLst>
        <pc:spChg chg="mod">
          <ac:chgData name="Benedikt Riedel" userId="ab44b247-b54a-48ae-896d-4a56a123ca7a" providerId="ADAL" clId="{FB53CE63-7DC2-4E69-946B-C2B6E49A25A0}" dt="2021-10-11T21:35:03.906" v="176"/>
          <ac:spMkLst>
            <pc:docMk/>
            <pc:sldMk cId="3708816384" sldId="442"/>
            <ac:spMk id="4" creationId="{DD795B62-7489-4ABF-82F1-E245B5865CF4}"/>
          </ac:spMkLst>
        </pc:spChg>
      </pc:sldChg>
      <pc:sldChg chg="del">
        <pc:chgData name="Benedikt Riedel" userId="ab44b247-b54a-48ae-896d-4a56a123ca7a" providerId="ADAL" clId="{FB53CE63-7DC2-4E69-946B-C2B6E49A25A0}" dt="2021-10-11T20:34:25.099" v="87" actId="47"/>
        <pc:sldMkLst>
          <pc:docMk/>
          <pc:sldMk cId="1660078060" sldId="448"/>
        </pc:sldMkLst>
      </pc:sldChg>
      <pc:sldChg chg="ord">
        <pc:chgData name="Benedikt Riedel" userId="ab44b247-b54a-48ae-896d-4a56a123ca7a" providerId="ADAL" clId="{FB53CE63-7DC2-4E69-946B-C2B6E49A25A0}" dt="2021-10-11T21:35:24.319" v="185"/>
        <pc:sldMkLst>
          <pc:docMk/>
          <pc:sldMk cId="3805056018" sldId="472"/>
        </pc:sldMkLst>
      </pc:sldChg>
      <pc:sldChg chg="modSp mod">
        <pc:chgData name="Benedikt Riedel" userId="ab44b247-b54a-48ae-896d-4a56a123ca7a" providerId="ADAL" clId="{FB53CE63-7DC2-4E69-946B-C2B6E49A25A0}" dt="2021-10-11T21:34:55.521" v="174"/>
        <pc:sldMkLst>
          <pc:docMk/>
          <pc:sldMk cId="1705092759" sldId="482"/>
        </pc:sldMkLst>
        <pc:spChg chg="mod">
          <ac:chgData name="Benedikt Riedel" userId="ab44b247-b54a-48ae-896d-4a56a123ca7a" providerId="ADAL" clId="{FB53CE63-7DC2-4E69-946B-C2B6E49A25A0}" dt="2021-10-11T21:34:55.521" v="174"/>
          <ac:spMkLst>
            <pc:docMk/>
            <pc:sldMk cId="1705092759" sldId="482"/>
            <ac:spMk id="4" creationId="{0F2CFCB0-E368-4C09-9ED8-0A13009366C3}"/>
          </ac:spMkLst>
        </pc:spChg>
      </pc:sldChg>
      <pc:sldChg chg="modSp mod">
        <pc:chgData name="Benedikt Riedel" userId="ab44b247-b54a-48ae-896d-4a56a123ca7a" providerId="ADAL" clId="{FB53CE63-7DC2-4E69-946B-C2B6E49A25A0}" dt="2021-10-11T21:34:59.642" v="175"/>
        <pc:sldMkLst>
          <pc:docMk/>
          <pc:sldMk cId="1402554892" sldId="483"/>
        </pc:sldMkLst>
        <pc:spChg chg="mod">
          <ac:chgData name="Benedikt Riedel" userId="ab44b247-b54a-48ae-896d-4a56a123ca7a" providerId="ADAL" clId="{FB53CE63-7DC2-4E69-946B-C2B6E49A25A0}" dt="2021-10-11T21:34:59.642" v="175"/>
          <ac:spMkLst>
            <pc:docMk/>
            <pc:sldMk cId="1402554892" sldId="483"/>
            <ac:spMk id="4" creationId="{B6A95C94-C65E-43B6-93C2-EE3A6BE734FC}"/>
          </ac:spMkLst>
        </pc:spChg>
      </pc:sldChg>
      <pc:sldChg chg="modSp mod">
        <pc:chgData name="Benedikt Riedel" userId="ab44b247-b54a-48ae-896d-4a56a123ca7a" providerId="ADAL" clId="{FB53CE63-7DC2-4E69-946B-C2B6E49A25A0}" dt="2021-10-11T21:34:50.468" v="173" actId="20577"/>
        <pc:sldMkLst>
          <pc:docMk/>
          <pc:sldMk cId="4279880423" sldId="484"/>
        </pc:sldMkLst>
        <pc:spChg chg="mod">
          <ac:chgData name="Benedikt Riedel" userId="ab44b247-b54a-48ae-896d-4a56a123ca7a" providerId="ADAL" clId="{FB53CE63-7DC2-4E69-946B-C2B6E49A25A0}" dt="2021-10-11T21:34:50.468" v="173" actId="20577"/>
          <ac:spMkLst>
            <pc:docMk/>
            <pc:sldMk cId="4279880423" sldId="484"/>
            <ac:spMk id="4" creationId="{775CD560-0EEC-4230-A2A5-F05FAF8BC289}"/>
          </ac:spMkLst>
        </pc:spChg>
      </pc:sldChg>
      <pc:sldChg chg="modSp mod">
        <pc:chgData name="Benedikt Riedel" userId="ab44b247-b54a-48ae-896d-4a56a123ca7a" providerId="ADAL" clId="{FB53CE63-7DC2-4E69-946B-C2B6E49A25A0}" dt="2021-10-11T21:35:13.616" v="182" actId="20577"/>
        <pc:sldMkLst>
          <pc:docMk/>
          <pc:sldMk cId="371577204" sldId="486"/>
        </pc:sldMkLst>
        <pc:spChg chg="mod">
          <ac:chgData name="Benedikt Riedel" userId="ab44b247-b54a-48ae-896d-4a56a123ca7a" providerId="ADAL" clId="{FB53CE63-7DC2-4E69-946B-C2B6E49A25A0}" dt="2021-10-11T21:34:38.782" v="155" actId="20577"/>
          <ac:spMkLst>
            <pc:docMk/>
            <pc:sldMk cId="371577204" sldId="486"/>
            <ac:spMk id="3" creationId="{1FF91B92-A8A7-4801-A93B-9DD6781AE73B}"/>
          </ac:spMkLst>
        </pc:spChg>
        <pc:spChg chg="mod">
          <ac:chgData name="Benedikt Riedel" userId="ab44b247-b54a-48ae-896d-4a56a123ca7a" providerId="ADAL" clId="{FB53CE63-7DC2-4E69-946B-C2B6E49A25A0}" dt="2021-10-11T21:35:13.616" v="182" actId="20577"/>
          <ac:spMkLst>
            <pc:docMk/>
            <pc:sldMk cId="371577204" sldId="486"/>
            <ac:spMk id="4" creationId="{66BC00B6-3C17-455F-AE3C-7C4B0D6C0498}"/>
          </ac:spMkLst>
        </pc:spChg>
      </pc:sldChg>
      <pc:sldChg chg="del">
        <pc:chgData name="Benedikt Riedel" userId="ab44b247-b54a-48ae-896d-4a56a123ca7a" providerId="ADAL" clId="{FB53CE63-7DC2-4E69-946B-C2B6E49A25A0}" dt="2021-10-12T20:53:56.975" v="503" actId="47"/>
        <pc:sldMkLst>
          <pc:docMk/>
          <pc:sldMk cId="67155050" sldId="487"/>
        </pc:sldMkLst>
      </pc:sldChg>
      <pc:sldChg chg="del">
        <pc:chgData name="Benedikt Riedel" userId="ab44b247-b54a-48ae-896d-4a56a123ca7a" providerId="ADAL" clId="{FB53CE63-7DC2-4E69-946B-C2B6E49A25A0}" dt="2021-10-12T20:53:53.288" v="502" actId="47"/>
        <pc:sldMkLst>
          <pc:docMk/>
          <pc:sldMk cId="1589729776" sldId="488"/>
        </pc:sldMkLst>
      </pc:sldChg>
      <pc:sldChg chg="del">
        <pc:chgData name="Benedikt Riedel" userId="ab44b247-b54a-48ae-896d-4a56a123ca7a" providerId="ADAL" clId="{FB53CE63-7DC2-4E69-946B-C2B6E49A25A0}" dt="2021-10-12T20:53:52.331" v="501" actId="47"/>
        <pc:sldMkLst>
          <pc:docMk/>
          <pc:sldMk cId="4070266572" sldId="489"/>
        </pc:sldMkLst>
      </pc:sldChg>
      <pc:sldChg chg="ord">
        <pc:chgData name="Benedikt Riedel" userId="ab44b247-b54a-48ae-896d-4a56a123ca7a" providerId="ADAL" clId="{FB53CE63-7DC2-4E69-946B-C2B6E49A25A0}" dt="2021-10-11T20:33:45.635" v="85"/>
        <pc:sldMkLst>
          <pc:docMk/>
          <pc:sldMk cId="1719902088" sldId="4910"/>
        </pc:sldMkLst>
      </pc:sldChg>
      <pc:sldChg chg="addSp delSp modSp new mod">
        <pc:chgData name="Benedikt Riedel" userId="ab44b247-b54a-48ae-896d-4a56a123ca7a" providerId="ADAL" clId="{FB53CE63-7DC2-4E69-946B-C2B6E49A25A0}" dt="2021-10-12T20:49:17.434" v="498" actId="20577"/>
        <pc:sldMkLst>
          <pc:docMk/>
          <pc:sldMk cId="2590339954" sldId="4911"/>
        </pc:sldMkLst>
        <pc:spChg chg="mod">
          <ac:chgData name="Benedikt Riedel" userId="ab44b247-b54a-48ae-896d-4a56a123ca7a" providerId="ADAL" clId="{FB53CE63-7DC2-4E69-946B-C2B6E49A25A0}" dt="2021-10-12T16:12:45.946" v="205" actId="20577"/>
          <ac:spMkLst>
            <pc:docMk/>
            <pc:sldMk cId="2590339954" sldId="4911"/>
            <ac:spMk id="2" creationId="{41ECDB04-6382-41D9-9408-EEBCBE007FF0}"/>
          </ac:spMkLst>
        </pc:spChg>
        <pc:spChg chg="mod">
          <ac:chgData name="Benedikt Riedel" userId="ab44b247-b54a-48ae-896d-4a56a123ca7a" providerId="ADAL" clId="{FB53CE63-7DC2-4E69-946B-C2B6E49A25A0}" dt="2021-10-12T20:49:17.434" v="498" actId="20577"/>
          <ac:spMkLst>
            <pc:docMk/>
            <pc:sldMk cId="2590339954" sldId="4911"/>
            <ac:spMk id="3" creationId="{FED9C354-0A55-4676-B944-A910E5FFEE0D}"/>
          </ac:spMkLst>
        </pc:spChg>
        <pc:spChg chg="mod">
          <ac:chgData name="Benedikt Riedel" userId="ab44b247-b54a-48ae-896d-4a56a123ca7a" providerId="ADAL" clId="{FB53CE63-7DC2-4E69-946B-C2B6E49A25A0}" dt="2021-10-11T21:35:17.332" v="183"/>
          <ac:spMkLst>
            <pc:docMk/>
            <pc:sldMk cId="2590339954" sldId="4911"/>
            <ac:spMk id="4" creationId="{75F61508-632C-45DC-B19A-9C986C551EAF}"/>
          </ac:spMkLst>
        </pc:spChg>
        <pc:picChg chg="add del mod">
          <ac:chgData name="Benedikt Riedel" userId="ab44b247-b54a-48ae-896d-4a56a123ca7a" providerId="ADAL" clId="{FB53CE63-7DC2-4E69-946B-C2B6E49A25A0}" dt="2021-10-12T20:08:08.318" v="411" actId="478"/>
          <ac:picMkLst>
            <pc:docMk/>
            <pc:sldMk cId="2590339954" sldId="4911"/>
            <ac:picMk id="7" creationId="{E5653B42-3980-4428-8EEF-A12A9420E06A}"/>
          </ac:picMkLst>
        </pc:picChg>
        <pc:picChg chg="add mod">
          <ac:chgData name="Benedikt Riedel" userId="ab44b247-b54a-48ae-896d-4a56a123ca7a" providerId="ADAL" clId="{FB53CE63-7DC2-4E69-946B-C2B6E49A25A0}" dt="2021-10-12T20:08:42.192" v="419" actId="1076"/>
          <ac:picMkLst>
            <pc:docMk/>
            <pc:sldMk cId="2590339954" sldId="4911"/>
            <ac:picMk id="9" creationId="{295D3E27-818E-42B6-B65A-A29CE9300DA4}"/>
          </ac:picMkLst>
        </pc:picChg>
      </pc:sldChg>
      <pc:sldChg chg="addSp delSp modSp new mod">
        <pc:chgData name="Benedikt Riedel" userId="ab44b247-b54a-48ae-896d-4a56a123ca7a" providerId="ADAL" clId="{FB53CE63-7DC2-4E69-946B-C2B6E49A25A0}" dt="2021-10-12T20:09:04.207" v="426" actId="14100"/>
        <pc:sldMkLst>
          <pc:docMk/>
          <pc:sldMk cId="1623044240" sldId="4912"/>
        </pc:sldMkLst>
        <pc:spChg chg="mod">
          <ac:chgData name="Benedikt Riedel" userId="ab44b247-b54a-48ae-896d-4a56a123ca7a" providerId="ADAL" clId="{FB53CE63-7DC2-4E69-946B-C2B6E49A25A0}" dt="2021-10-12T16:13:00.032" v="209" actId="20577"/>
          <ac:spMkLst>
            <pc:docMk/>
            <pc:sldMk cId="1623044240" sldId="4912"/>
            <ac:spMk id="2" creationId="{E6FAD157-6EB4-4023-B3BD-7A92F030F46C}"/>
          </ac:spMkLst>
        </pc:spChg>
        <pc:spChg chg="mod">
          <ac:chgData name="Benedikt Riedel" userId="ab44b247-b54a-48ae-896d-4a56a123ca7a" providerId="ADAL" clId="{FB53CE63-7DC2-4E69-946B-C2B6E49A25A0}" dt="2021-10-12T20:09:04.207" v="426" actId="14100"/>
          <ac:spMkLst>
            <pc:docMk/>
            <pc:sldMk cId="1623044240" sldId="4912"/>
            <ac:spMk id="3" creationId="{49BDE6B2-B4C7-4DEA-B22C-6050951F163D}"/>
          </ac:spMkLst>
        </pc:spChg>
        <pc:picChg chg="add del mod">
          <ac:chgData name="Benedikt Riedel" userId="ab44b247-b54a-48ae-896d-4a56a123ca7a" providerId="ADAL" clId="{FB53CE63-7DC2-4E69-946B-C2B6E49A25A0}" dt="2021-10-12T19:52:46.802" v="406" actId="478"/>
          <ac:picMkLst>
            <pc:docMk/>
            <pc:sldMk cId="1623044240" sldId="4912"/>
            <ac:picMk id="7" creationId="{82A39992-4DE0-442F-8B79-1F30E77473BA}"/>
          </ac:picMkLst>
        </pc:picChg>
        <pc:picChg chg="add del mod">
          <ac:chgData name="Benedikt Riedel" userId="ab44b247-b54a-48ae-896d-4a56a123ca7a" providerId="ADAL" clId="{FB53CE63-7DC2-4E69-946B-C2B6E49A25A0}" dt="2021-10-12T20:08:11.138" v="412" actId="478"/>
          <ac:picMkLst>
            <pc:docMk/>
            <pc:sldMk cId="1623044240" sldId="4912"/>
            <ac:picMk id="9" creationId="{7276BCCE-707C-4B24-94FD-25B288D64539}"/>
          </ac:picMkLst>
        </pc:picChg>
        <pc:picChg chg="add mod">
          <ac:chgData name="Benedikt Riedel" userId="ab44b247-b54a-48ae-896d-4a56a123ca7a" providerId="ADAL" clId="{FB53CE63-7DC2-4E69-946B-C2B6E49A25A0}" dt="2021-10-12T20:09:00.628" v="423" actId="27614"/>
          <ac:picMkLst>
            <pc:docMk/>
            <pc:sldMk cId="1623044240" sldId="4912"/>
            <ac:picMk id="11" creationId="{9CAD6F3F-B793-439A-9601-984EE9B47A3E}"/>
          </ac:picMkLst>
        </pc:picChg>
      </pc:sldChg>
      <pc:sldChg chg="modSp mod">
        <pc:chgData name="Benedikt Riedel" userId="ab44b247-b54a-48ae-896d-4a56a123ca7a" providerId="ADAL" clId="{FB53CE63-7DC2-4E69-946B-C2B6E49A25A0}" dt="2021-10-14T16:17:21.058" v="593" actId="15"/>
        <pc:sldMkLst>
          <pc:docMk/>
          <pc:sldMk cId="804913867" sldId="4915"/>
        </pc:sldMkLst>
        <pc:spChg chg="mod">
          <ac:chgData name="Benedikt Riedel" userId="ab44b247-b54a-48ae-896d-4a56a123ca7a" providerId="ADAL" clId="{FB53CE63-7DC2-4E69-946B-C2B6E49A25A0}" dt="2021-10-14T16:17:21.058" v="593" actId="15"/>
          <ac:spMkLst>
            <pc:docMk/>
            <pc:sldMk cId="804913867" sldId="4915"/>
            <ac:spMk id="3" creationId="{49BDE6B2-B4C7-4DEA-B22C-6050951F163D}"/>
          </ac:spMkLst>
        </pc:spChg>
      </pc:sldChg>
      <pc:sldChg chg="del">
        <pc:chgData name="Benedikt Riedel" userId="ab44b247-b54a-48ae-896d-4a56a123ca7a" providerId="ADAL" clId="{FB53CE63-7DC2-4E69-946B-C2B6E49A25A0}" dt="2021-10-11T20:33:51.019" v="86" actId="47"/>
        <pc:sldMkLst>
          <pc:docMk/>
          <pc:sldMk cId="1344303321" sldId="4938"/>
        </pc:sldMkLst>
      </pc:sldChg>
    </pc:docChg>
  </pc:docChgLst>
  <pc:docChgLst>
    <pc:chgData name="Guest User" userId="S::urn:spo:anon#144f75423d68538c8a9fa6af963761efd35e9baf6b033ebcdcf5aad247795480::" providerId="AD" clId="Web-{32A34190-0D90-4B69-8D83-586C15D3B0BF}"/>
    <pc:docChg chg="modSld">
      <pc:chgData name="Guest User" userId="S::urn:spo:anon#144f75423d68538c8a9fa6af963761efd35e9baf6b033ebcdcf5aad247795480::" providerId="AD" clId="Web-{32A34190-0D90-4B69-8D83-586C15D3B0BF}" dt="2020-06-03T18:43:44.106" v="5" actId="20577"/>
      <pc:docMkLst>
        <pc:docMk/>
      </pc:docMkLst>
      <pc:sldChg chg="modSp">
        <pc:chgData name="Guest User" userId="S::urn:spo:anon#144f75423d68538c8a9fa6af963761efd35e9baf6b033ebcdcf5aad247795480::" providerId="AD" clId="Web-{32A34190-0D90-4B69-8D83-586C15D3B0BF}" dt="2020-06-03T18:43:44.106" v="4" actId="20577"/>
        <pc:sldMkLst>
          <pc:docMk/>
          <pc:sldMk cId="533267596" sldId="486"/>
        </pc:sldMkLst>
        <pc:spChg chg="mod">
          <ac:chgData name="Guest User" userId="S::urn:spo:anon#144f75423d68538c8a9fa6af963761efd35e9baf6b033ebcdcf5aad247795480::" providerId="AD" clId="Web-{32A34190-0D90-4B69-8D83-586C15D3B0BF}" dt="2020-06-03T18:43:44.106" v="4" actId="20577"/>
          <ac:spMkLst>
            <pc:docMk/>
            <pc:sldMk cId="533267596" sldId="486"/>
            <ac:spMk id="3" creationId="{CA4DF710-75C4-4DFB-B660-06CB0DB22DF6}"/>
          </ac:spMkLst>
        </pc:spChg>
      </pc:sldChg>
    </pc:docChg>
  </pc:docChgLst>
  <pc:docChgLst>
    <pc:chgData name="Benedikt" userId="ab44b247-b54a-48ae-896d-4a56a123ca7a" providerId="ADAL" clId="{EEB90285-B921-4732-96E3-4A7199861281}"/>
    <pc:docChg chg="undo custSel addSld delSld modSld sldOrd modMainMaster">
      <pc:chgData name="Benedikt" userId="ab44b247-b54a-48ae-896d-4a56a123ca7a" providerId="ADAL" clId="{EEB90285-B921-4732-96E3-4A7199861281}" dt="2021-05-25T00:36:35.384" v="227" actId="1076"/>
      <pc:docMkLst>
        <pc:docMk/>
      </pc:docMkLst>
      <pc:sldChg chg="modSp mod">
        <pc:chgData name="Benedikt" userId="ab44b247-b54a-48ae-896d-4a56a123ca7a" providerId="ADAL" clId="{EEB90285-B921-4732-96E3-4A7199861281}" dt="2021-05-24T23:27:48.897" v="42" actId="20577"/>
        <pc:sldMkLst>
          <pc:docMk/>
          <pc:sldMk cId="4035615120" sldId="318"/>
        </pc:sldMkLst>
        <pc:spChg chg="mod">
          <ac:chgData name="Benedikt" userId="ab44b247-b54a-48ae-896d-4a56a123ca7a" providerId="ADAL" clId="{EEB90285-B921-4732-96E3-4A7199861281}" dt="2021-05-24T23:27:31.924" v="4" actId="20577"/>
          <ac:spMkLst>
            <pc:docMk/>
            <pc:sldMk cId="4035615120" sldId="318"/>
            <ac:spMk id="28" creationId="{00000000-0000-0000-0000-000000000000}"/>
          </ac:spMkLst>
        </pc:spChg>
        <pc:spChg chg="mod">
          <ac:chgData name="Benedikt" userId="ab44b247-b54a-48ae-896d-4a56a123ca7a" providerId="ADAL" clId="{EEB90285-B921-4732-96E3-4A7199861281}" dt="2021-05-24T23:27:48.897" v="42" actId="20577"/>
          <ac:spMkLst>
            <pc:docMk/>
            <pc:sldMk cId="4035615120" sldId="318"/>
            <ac:spMk id="29" creationId="{00000000-0000-0000-0000-000000000000}"/>
          </ac:spMkLst>
        </pc:spChg>
      </pc:sldChg>
      <pc:sldChg chg="add del">
        <pc:chgData name="Benedikt" userId="ab44b247-b54a-48ae-896d-4a56a123ca7a" providerId="ADAL" clId="{EEB90285-B921-4732-96E3-4A7199861281}" dt="2021-05-24T23:28:24.048" v="47" actId="47"/>
        <pc:sldMkLst>
          <pc:docMk/>
          <pc:sldMk cId="1660078060" sldId="448"/>
        </pc:sldMkLst>
      </pc:sldChg>
      <pc:sldChg chg="del">
        <pc:chgData name="Benedikt" userId="ab44b247-b54a-48ae-896d-4a56a123ca7a" providerId="ADAL" clId="{EEB90285-B921-4732-96E3-4A7199861281}" dt="2021-05-24T23:28:52.221" v="59" actId="47"/>
        <pc:sldMkLst>
          <pc:docMk/>
          <pc:sldMk cId="572969185" sldId="459"/>
        </pc:sldMkLst>
      </pc:sldChg>
      <pc:sldChg chg="del">
        <pc:chgData name="Benedikt" userId="ab44b247-b54a-48ae-896d-4a56a123ca7a" providerId="ADAL" clId="{EEB90285-B921-4732-96E3-4A7199861281}" dt="2021-05-24T23:28:53.363" v="61" actId="47"/>
        <pc:sldMkLst>
          <pc:docMk/>
          <pc:sldMk cId="1043867876" sldId="460"/>
        </pc:sldMkLst>
      </pc:sldChg>
      <pc:sldChg chg="add del">
        <pc:chgData name="Benedikt" userId="ab44b247-b54a-48ae-896d-4a56a123ca7a" providerId="ADAL" clId="{EEB90285-B921-4732-96E3-4A7199861281}" dt="2021-05-24T23:28:59.674" v="64" actId="47"/>
        <pc:sldMkLst>
          <pc:docMk/>
          <pc:sldMk cId="3805056018" sldId="472"/>
        </pc:sldMkLst>
      </pc:sldChg>
      <pc:sldChg chg="del">
        <pc:chgData name="Benedikt" userId="ab44b247-b54a-48ae-896d-4a56a123ca7a" providerId="ADAL" clId="{EEB90285-B921-4732-96E3-4A7199861281}" dt="2021-05-24T23:28:54.093" v="62" actId="47"/>
        <pc:sldMkLst>
          <pc:docMk/>
          <pc:sldMk cId="2990394447" sldId="479"/>
        </pc:sldMkLst>
      </pc:sldChg>
      <pc:sldChg chg="del">
        <pc:chgData name="Benedikt" userId="ab44b247-b54a-48ae-896d-4a56a123ca7a" providerId="ADAL" clId="{EEB90285-B921-4732-96E3-4A7199861281}" dt="2021-05-24T23:28:35.787" v="49" actId="47"/>
        <pc:sldMkLst>
          <pc:docMk/>
          <pc:sldMk cId="2306857542" sldId="480"/>
        </pc:sldMkLst>
      </pc:sldChg>
      <pc:sldChg chg="del">
        <pc:chgData name="Benedikt" userId="ab44b247-b54a-48ae-896d-4a56a123ca7a" providerId="ADAL" clId="{EEB90285-B921-4732-96E3-4A7199861281}" dt="2021-05-24T23:28:49.271" v="54" actId="47"/>
        <pc:sldMkLst>
          <pc:docMk/>
          <pc:sldMk cId="2162371883" sldId="481"/>
        </pc:sldMkLst>
      </pc:sldChg>
      <pc:sldChg chg="addSp delSp modSp mod">
        <pc:chgData name="Benedikt" userId="ab44b247-b54a-48ae-896d-4a56a123ca7a" providerId="ADAL" clId="{EEB90285-B921-4732-96E3-4A7199861281}" dt="2021-05-24T23:53:54.035" v="196" actId="27636"/>
        <pc:sldMkLst>
          <pc:docMk/>
          <pc:sldMk cId="1705092759" sldId="482"/>
        </pc:sldMkLst>
        <pc:spChg chg="mod">
          <ac:chgData name="Benedikt" userId="ab44b247-b54a-48ae-896d-4a56a123ca7a" providerId="ADAL" clId="{EEB90285-B921-4732-96E3-4A7199861281}" dt="2021-05-24T23:31:25.950" v="122" actId="20577"/>
          <ac:spMkLst>
            <pc:docMk/>
            <pc:sldMk cId="1705092759" sldId="482"/>
            <ac:spMk id="2" creationId="{57590A33-A2E9-405B-902A-59B3AA85CD7D}"/>
          </ac:spMkLst>
        </pc:spChg>
        <pc:spChg chg="mod">
          <ac:chgData name="Benedikt" userId="ab44b247-b54a-48ae-896d-4a56a123ca7a" providerId="ADAL" clId="{EEB90285-B921-4732-96E3-4A7199861281}" dt="2021-05-24T23:53:54.035" v="196" actId="27636"/>
          <ac:spMkLst>
            <pc:docMk/>
            <pc:sldMk cId="1705092759" sldId="482"/>
            <ac:spMk id="3" creationId="{A55681E6-7E85-43F5-A686-41A22558A8CB}"/>
          </ac:spMkLst>
        </pc:spChg>
        <pc:spChg chg="mod">
          <ac:chgData name="Benedikt" userId="ab44b247-b54a-48ae-896d-4a56a123ca7a" providerId="ADAL" clId="{EEB90285-B921-4732-96E3-4A7199861281}" dt="2021-05-24T23:32:43.512" v="171"/>
          <ac:spMkLst>
            <pc:docMk/>
            <pc:sldMk cId="1705092759" sldId="482"/>
            <ac:spMk id="4" creationId="{0F2CFCB0-E368-4C09-9ED8-0A13009366C3}"/>
          </ac:spMkLst>
        </pc:spChg>
        <pc:spChg chg="del">
          <ac:chgData name="Benedikt" userId="ab44b247-b54a-48ae-896d-4a56a123ca7a" providerId="ADAL" clId="{EEB90285-B921-4732-96E3-4A7199861281}" dt="2021-05-24T23:32:46.997" v="172" actId="478"/>
          <ac:spMkLst>
            <pc:docMk/>
            <pc:sldMk cId="1705092759" sldId="482"/>
            <ac:spMk id="6" creationId="{DCE9962E-ACE7-4A2C-BF0B-BDC53DE0718E}"/>
          </ac:spMkLst>
        </pc:spChg>
        <pc:picChg chg="add mod">
          <ac:chgData name="Benedikt" userId="ab44b247-b54a-48ae-896d-4a56a123ca7a" providerId="ADAL" clId="{EEB90285-B921-4732-96E3-4A7199861281}" dt="2021-05-24T23:53:10.781" v="176" actId="1076"/>
          <ac:picMkLst>
            <pc:docMk/>
            <pc:sldMk cId="1705092759" sldId="482"/>
            <ac:picMk id="7" creationId="{2A7EA960-682A-4D63-880D-83EBCB10AB37}"/>
          </ac:picMkLst>
        </pc:picChg>
      </pc:sldChg>
      <pc:sldChg chg="new">
        <pc:chgData name="Benedikt" userId="ab44b247-b54a-48ae-896d-4a56a123ca7a" providerId="ADAL" clId="{EEB90285-B921-4732-96E3-4A7199861281}" dt="2021-05-24T23:32:39.249" v="170" actId="680"/>
        <pc:sldMkLst>
          <pc:docMk/>
          <pc:sldMk cId="1402554892" sldId="483"/>
        </pc:sldMkLst>
      </pc:sldChg>
      <pc:sldChg chg="del">
        <pc:chgData name="Benedikt" userId="ab44b247-b54a-48ae-896d-4a56a123ca7a" providerId="ADAL" clId="{EEB90285-B921-4732-96E3-4A7199861281}" dt="2021-05-24T23:28:38.965" v="53" actId="47"/>
        <pc:sldMkLst>
          <pc:docMk/>
          <pc:sldMk cId="3976488160" sldId="483"/>
        </pc:sldMkLst>
      </pc:sldChg>
      <pc:sldChg chg="add del">
        <pc:chgData name="Benedikt" userId="ab44b247-b54a-48ae-896d-4a56a123ca7a" providerId="ADAL" clId="{EEB90285-B921-4732-96E3-4A7199861281}" dt="2021-05-24T23:28:34.609" v="48" actId="47"/>
        <pc:sldMkLst>
          <pc:docMk/>
          <pc:sldMk cId="577738473" sldId="484"/>
        </pc:sldMkLst>
      </pc:sldChg>
      <pc:sldChg chg="addSp modSp new mod ord">
        <pc:chgData name="Benedikt" userId="ab44b247-b54a-48ae-896d-4a56a123ca7a" providerId="ADAL" clId="{EEB90285-B921-4732-96E3-4A7199861281}" dt="2021-05-25T00:36:35.384" v="227" actId="1076"/>
        <pc:sldMkLst>
          <pc:docMk/>
          <pc:sldMk cId="4279880423" sldId="484"/>
        </pc:sldMkLst>
        <pc:spChg chg="mod">
          <ac:chgData name="Benedikt" userId="ab44b247-b54a-48ae-896d-4a56a123ca7a" providerId="ADAL" clId="{EEB90285-B921-4732-96E3-4A7199861281}" dt="2021-05-25T00:35:37.458" v="219" actId="20577"/>
          <ac:spMkLst>
            <pc:docMk/>
            <pc:sldMk cId="4279880423" sldId="484"/>
            <ac:spMk id="2" creationId="{D21EF84B-BD3A-4A97-B85E-D573E2177BE0}"/>
          </ac:spMkLst>
        </pc:spChg>
        <pc:spChg chg="mod">
          <ac:chgData name="Benedikt" userId="ab44b247-b54a-48ae-896d-4a56a123ca7a" providerId="ADAL" clId="{EEB90285-B921-4732-96E3-4A7199861281}" dt="2021-05-25T00:36:01.138" v="225" actId="242"/>
          <ac:spMkLst>
            <pc:docMk/>
            <pc:sldMk cId="4279880423" sldId="484"/>
            <ac:spMk id="3" creationId="{8AB50355-E9D4-46D6-BB19-578ECAB772FD}"/>
          </ac:spMkLst>
        </pc:spChg>
        <pc:picChg chg="add mod">
          <ac:chgData name="Benedikt" userId="ab44b247-b54a-48ae-896d-4a56a123ca7a" providerId="ADAL" clId="{EEB90285-B921-4732-96E3-4A7199861281}" dt="2021-05-25T00:36:32.483" v="226" actId="1076"/>
          <ac:picMkLst>
            <pc:docMk/>
            <pc:sldMk cId="4279880423" sldId="484"/>
            <ac:picMk id="6" creationId="{9532836A-1098-447D-BCA4-C2EB99DAF7D0}"/>
          </ac:picMkLst>
        </pc:picChg>
        <pc:picChg chg="add mod">
          <ac:chgData name="Benedikt" userId="ab44b247-b54a-48ae-896d-4a56a123ca7a" providerId="ADAL" clId="{EEB90285-B921-4732-96E3-4A7199861281}" dt="2021-05-25T00:36:35.384" v="227" actId="1076"/>
          <ac:picMkLst>
            <pc:docMk/>
            <pc:sldMk cId="4279880423" sldId="484"/>
            <ac:picMk id="7" creationId="{0B78D168-0169-4DFE-B89E-BA1FD882B322}"/>
          </ac:picMkLst>
        </pc:picChg>
      </pc:sldChg>
      <pc:sldChg chg="del">
        <pc:chgData name="Benedikt" userId="ab44b247-b54a-48ae-896d-4a56a123ca7a" providerId="ADAL" clId="{EEB90285-B921-4732-96E3-4A7199861281}" dt="2021-05-24T23:28:37.571" v="51" actId="47"/>
        <pc:sldMkLst>
          <pc:docMk/>
          <pc:sldMk cId="1864727631" sldId="485"/>
        </pc:sldMkLst>
      </pc:sldChg>
      <pc:sldChg chg="del">
        <pc:chgData name="Benedikt" userId="ab44b247-b54a-48ae-896d-4a56a123ca7a" providerId="ADAL" clId="{EEB90285-B921-4732-96E3-4A7199861281}" dt="2021-05-24T23:28:22.062" v="43" actId="47"/>
        <pc:sldMkLst>
          <pc:docMk/>
          <pc:sldMk cId="533267596" sldId="486"/>
        </pc:sldMkLst>
      </pc:sldChg>
      <pc:sldChg chg="del">
        <pc:chgData name="Benedikt" userId="ab44b247-b54a-48ae-896d-4a56a123ca7a" providerId="ADAL" clId="{EEB90285-B921-4732-96E3-4A7199861281}" dt="2021-05-24T23:28:36.934" v="50" actId="47"/>
        <pc:sldMkLst>
          <pc:docMk/>
          <pc:sldMk cId="1374468039" sldId="487"/>
        </pc:sldMkLst>
      </pc:sldChg>
      <pc:sldChg chg="del">
        <pc:chgData name="Benedikt" userId="ab44b247-b54a-48ae-896d-4a56a123ca7a" providerId="ADAL" clId="{EEB90285-B921-4732-96E3-4A7199861281}" dt="2021-05-24T23:28:49.913" v="55" actId="47"/>
        <pc:sldMkLst>
          <pc:docMk/>
          <pc:sldMk cId="2346369738" sldId="488"/>
        </pc:sldMkLst>
      </pc:sldChg>
      <pc:sldChg chg="del">
        <pc:chgData name="Benedikt" userId="ab44b247-b54a-48ae-896d-4a56a123ca7a" providerId="ADAL" clId="{EEB90285-B921-4732-96E3-4A7199861281}" dt="2021-05-24T23:28:38.189" v="52" actId="47"/>
        <pc:sldMkLst>
          <pc:docMk/>
          <pc:sldMk cId="4269440293" sldId="489"/>
        </pc:sldMkLst>
      </pc:sldChg>
      <pc:sldChg chg="del">
        <pc:chgData name="Benedikt" userId="ab44b247-b54a-48ae-896d-4a56a123ca7a" providerId="ADAL" clId="{EEB90285-B921-4732-96E3-4A7199861281}" dt="2021-05-24T23:28:50.572" v="56" actId="47"/>
        <pc:sldMkLst>
          <pc:docMk/>
          <pc:sldMk cId="2523289907" sldId="490"/>
        </pc:sldMkLst>
      </pc:sldChg>
      <pc:sldChg chg="del">
        <pc:chgData name="Benedikt" userId="ab44b247-b54a-48ae-896d-4a56a123ca7a" providerId="ADAL" clId="{EEB90285-B921-4732-96E3-4A7199861281}" dt="2021-05-24T23:28:51.675" v="58" actId="47"/>
        <pc:sldMkLst>
          <pc:docMk/>
          <pc:sldMk cId="2657460731" sldId="491"/>
        </pc:sldMkLst>
      </pc:sldChg>
      <pc:sldChg chg="del">
        <pc:chgData name="Benedikt" userId="ab44b247-b54a-48ae-896d-4a56a123ca7a" providerId="ADAL" clId="{EEB90285-B921-4732-96E3-4A7199861281}" dt="2021-05-24T23:28:51.120" v="57" actId="47"/>
        <pc:sldMkLst>
          <pc:docMk/>
          <pc:sldMk cId="1616274206" sldId="492"/>
        </pc:sldMkLst>
      </pc:sldChg>
      <pc:sldChg chg="del">
        <pc:chgData name="Benedikt" userId="ab44b247-b54a-48ae-896d-4a56a123ca7a" providerId="ADAL" clId="{EEB90285-B921-4732-96E3-4A7199861281}" dt="2021-05-24T23:28:52.800" v="60" actId="47"/>
        <pc:sldMkLst>
          <pc:docMk/>
          <pc:sldMk cId="3230369936" sldId="493"/>
        </pc:sldMkLst>
      </pc:sldChg>
      <pc:sldMasterChg chg="modSp mod modSldLayout">
        <pc:chgData name="Benedikt" userId="ab44b247-b54a-48ae-896d-4a56a123ca7a" providerId="ADAL" clId="{EEB90285-B921-4732-96E3-4A7199861281}" dt="2021-05-24T23:32:26.131" v="169"/>
        <pc:sldMasterMkLst>
          <pc:docMk/>
          <pc:sldMasterMk cId="3060875453" sldId="2147483706"/>
        </pc:sldMasterMkLst>
        <pc:spChg chg="mod">
          <ac:chgData name="Benedikt" userId="ab44b247-b54a-48ae-896d-4a56a123ca7a" providerId="ADAL" clId="{EEB90285-B921-4732-96E3-4A7199861281}" dt="2021-05-24T23:32:09.534" v="167"/>
          <ac:spMkLst>
            <pc:docMk/>
            <pc:sldMasterMk cId="3060875453" sldId="2147483706"/>
            <ac:spMk id="5" creationId="{35EFFD74-7AA4-E44F-BF0F-9EF4C6720056}"/>
          </ac:spMkLst>
        </pc:spChg>
        <pc:sldLayoutChg chg="modSp mod">
          <pc:chgData name="Benedikt" userId="ab44b247-b54a-48ae-896d-4a56a123ca7a" providerId="ADAL" clId="{EEB90285-B921-4732-96E3-4A7199861281}" dt="2021-05-24T23:32:14.475" v="168"/>
          <pc:sldLayoutMkLst>
            <pc:docMk/>
            <pc:sldMasterMk cId="3060875453" sldId="2147483706"/>
            <pc:sldLayoutMk cId="1524549669" sldId="2147483707"/>
          </pc:sldLayoutMkLst>
          <pc:spChg chg="mod">
            <ac:chgData name="Benedikt" userId="ab44b247-b54a-48ae-896d-4a56a123ca7a" providerId="ADAL" clId="{EEB90285-B921-4732-96E3-4A7199861281}" dt="2021-05-24T23:32:14.475" v="168"/>
            <ac:spMkLst>
              <pc:docMk/>
              <pc:sldMasterMk cId="3060875453" sldId="2147483706"/>
              <pc:sldLayoutMk cId="1524549669" sldId="2147483707"/>
              <ac:spMk id="5" creationId="{55ACD60E-6728-8E41-AC3B-4E424B32D284}"/>
            </ac:spMkLst>
          </pc:spChg>
        </pc:sldLayoutChg>
        <pc:sldLayoutChg chg="modSp mod">
          <pc:chgData name="Benedikt" userId="ab44b247-b54a-48ae-896d-4a56a123ca7a" providerId="ADAL" clId="{EEB90285-B921-4732-96E3-4A7199861281}" dt="2021-05-24T23:32:26.131" v="169"/>
          <pc:sldLayoutMkLst>
            <pc:docMk/>
            <pc:sldMasterMk cId="3060875453" sldId="2147483706"/>
            <pc:sldLayoutMk cId="4260883511" sldId="2147483709"/>
          </pc:sldLayoutMkLst>
          <pc:spChg chg="mod">
            <ac:chgData name="Benedikt" userId="ab44b247-b54a-48ae-896d-4a56a123ca7a" providerId="ADAL" clId="{EEB90285-B921-4732-96E3-4A7199861281}" dt="2021-05-24T23:32:26.131" v="169"/>
            <ac:spMkLst>
              <pc:docMk/>
              <pc:sldMasterMk cId="3060875453" sldId="2147483706"/>
              <pc:sldLayoutMk cId="4260883511" sldId="2147483709"/>
              <ac:spMk id="3" creationId="{B8FA413D-6473-9B49-967F-AF5531B75871}"/>
            </ac:spMkLst>
          </pc:spChg>
        </pc:sldLayoutChg>
        <pc:sldLayoutChg chg="modSp mod">
          <pc:chgData name="Benedikt" userId="ab44b247-b54a-48ae-896d-4a56a123ca7a" providerId="ADAL" clId="{EEB90285-B921-4732-96E3-4A7199861281}" dt="2021-05-24T23:31:57.984" v="166" actId="20577"/>
          <pc:sldLayoutMkLst>
            <pc:docMk/>
            <pc:sldMasterMk cId="3060875453" sldId="2147483706"/>
            <pc:sldLayoutMk cId="2010560911" sldId="2147483710"/>
          </pc:sldLayoutMkLst>
          <pc:spChg chg="mod">
            <ac:chgData name="Benedikt" userId="ab44b247-b54a-48ae-896d-4a56a123ca7a" providerId="ADAL" clId="{EEB90285-B921-4732-96E3-4A7199861281}" dt="2021-05-24T23:31:57.984" v="166" actId="20577"/>
            <ac:spMkLst>
              <pc:docMk/>
              <pc:sldMasterMk cId="3060875453" sldId="2147483706"/>
              <pc:sldLayoutMk cId="2010560911" sldId="2147483710"/>
              <ac:spMk id="5" creationId="{23EDA848-B0AA-934C-8179-1E33AFFE409E}"/>
            </ac:spMkLst>
          </pc:sp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nvidia-my.sharepoint.com/personal/rhohl_nvidia_com/Documents/icecube_runtimeplotPaper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cap="none" spc="0" normalizeH="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pPr>
            <a:r>
              <a:rPr lang="en-US"/>
              <a:t>RTXA6000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cap="none" spc="0" normalizeH="0" baseline="0">
              <a:solidFill>
                <a:schemeClr val="bg1"/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Halyard Display Light" panose="020B060402020202020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Sheet2!$C$11:$C$14</c:f>
              <c:strCache>
                <c:ptCount val="4"/>
                <c:pt idx="0">
                  <c:v>CUDA </c:v>
                </c:pt>
                <c:pt idx="1">
                  <c:v>optiX instancing, no cables</c:v>
                </c:pt>
                <c:pt idx="2">
                  <c:v>optiX </c:v>
                </c:pt>
                <c:pt idx="3">
                  <c:v>openCL</c:v>
                </c:pt>
              </c:strCache>
            </c:strRef>
          </c:cat>
          <c:val>
            <c:numRef>
              <c:f>Sheet2!$D$11:$D$14</c:f>
              <c:numCache>
                <c:formatCode>General</c:formatCode>
                <c:ptCount val="4"/>
                <c:pt idx="0">
                  <c:v>2.1</c:v>
                </c:pt>
                <c:pt idx="1">
                  <c:v>2.29</c:v>
                </c:pt>
                <c:pt idx="2">
                  <c:v>2.77</c:v>
                </c:pt>
                <c:pt idx="3">
                  <c:v>6.27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76-40FF-B48F-7244C9067AC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67"/>
        <c:overlap val="-43"/>
        <c:axId val="452848480"/>
        <c:axId val="452846184"/>
      </c:barChart>
      <c:catAx>
        <c:axId val="4528484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none" spc="0" normalizeH="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2846184"/>
        <c:crosses val="autoZero"/>
        <c:auto val="1"/>
        <c:lblAlgn val="ctr"/>
        <c:lblOffset val="100"/>
        <c:noMultiLvlLbl val="0"/>
      </c:catAx>
      <c:valAx>
        <c:axId val="452846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  <a:latin typeface="Halyard Display Light" panose="020B0604020202020204" charset="0"/>
                  </a:rPr>
                  <a:t>[ns/photon]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50000"/>
                  </a:schemeClr>
                </a:solidFill>
                <a:latin typeface="Halyard Display Light" panose="020B0604020202020204" charset="0"/>
                <a:ea typeface="+mn-ea"/>
                <a:cs typeface="+mn-cs"/>
              </a:defRPr>
            </a:pPr>
            <a:endParaRPr lang="en-US"/>
          </a:p>
        </c:txPr>
        <c:crossAx val="452848480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1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FFA599-6F46-48C3-9E01-C891ACDD1800}" type="datetimeFigureOut">
              <a:rPr lang="en-US" smtClean="0"/>
              <a:t>2021-10-19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0C5700-C90B-4671-90B5-AEAF746CF5B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188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0C5700-C90B-4671-90B5-AEAF746CF5B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629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C8657-9921-46EC-9DA3-A7DE9C70458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182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51550-9975-46B2-9C67-5910B5216AB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192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9E330-CF41-4845-B3AE-380BC1E75D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9943AB-67FD-5746-9639-7BE5ED8DB5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ACD60E-6728-8E41-AC3B-4E424B32D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91111" y="6356350"/>
            <a:ext cx="5609778" cy="365125"/>
          </a:xfrm>
        </p:spPr>
        <p:txBody>
          <a:bodyPr/>
          <a:lstStyle/>
          <a:p>
            <a:r>
              <a:rPr lang="en-US" dirty="0" err="1"/>
              <a:t>HTCondor</a:t>
            </a:r>
            <a:r>
              <a:rPr lang="en-US" dirty="0"/>
              <a:t> Week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2BC8C-EF6B-0549-9F54-4466FC172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36176" y="6356349"/>
            <a:ext cx="1707385" cy="365125"/>
          </a:xfrm>
        </p:spPr>
        <p:txBody>
          <a:bodyPr/>
          <a:lstStyle/>
          <a:p>
            <a:fld id="{472BAD65-9C2C-2F47-8CFF-56575FDFF3E4}" type="slidenum">
              <a:rPr lang="en-US" smtClean="0"/>
              <a:pPr/>
              <a:t>‹#›</a:t>
            </a:fld>
            <a:endParaRPr lang="en-US" dirty="0"/>
          </a:p>
          <a:p>
            <a:fld id="{1CFBF6F8-1700-4092-906B-7101956010A4}" type="datetime2">
              <a:rPr lang="en-US" smtClean="0"/>
              <a:pPr/>
              <a:t>Tuesday, October 19, 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549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ceCube Upgr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0221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FA413D-6473-9B49-967F-AF5531B75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91111" y="6356350"/>
            <a:ext cx="5609778" cy="365125"/>
          </a:xfrm>
        </p:spPr>
        <p:txBody>
          <a:bodyPr/>
          <a:lstStyle/>
          <a:p>
            <a:r>
              <a:rPr lang="en-US" dirty="0" err="1"/>
              <a:t>HTCondor</a:t>
            </a:r>
            <a:r>
              <a:rPr lang="en-US" dirty="0"/>
              <a:t> Week 2021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CE4271-166A-9844-B261-58145285A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BAD65-9C2C-2F47-8CFF-56575FDFF3E4}" type="slidenum">
              <a:rPr lang="en-US" smtClean="0"/>
              <a:pPr/>
              <a:t>‹#›</a:t>
            </a:fld>
            <a:endParaRPr lang="en-US" dirty="0"/>
          </a:p>
          <a:p>
            <a:fld id="{654751D7-A0FF-48A2-887E-27FD860155AD}" type="datetime2">
              <a:rPr lang="en-US" smtClean="0"/>
              <a:pPr/>
              <a:t>Tuesday, October 19, 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883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3253E-912C-5E41-8C31-AA16D3A73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2839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06CE9-B1E2-9142-9184-68907B64B9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4800"/>
            <a:ext cx="10515600" cy="4409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EDA848-B0AA-934C-8179-1E33AFFE4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8283" y="6356350"/>
            <a:ext cx="5615434" cy="365125"/>
          </a:xfrm>
        </p:spPr>
        <p:txBody>
          <a:bodyPr/>
          <a:lstStyle/>
          <a:p>
            <a:r>
              <a:rPr lang="en-US" dirty="0" err="1"/>
              <a:t>HTCondor</a:t>
            </a:r>
            <a:r>
              <a:rPr lang="en-US" dirty="0"/>
              <a:t> Week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82C56-7FC9-BD48-B7A7-EAE6B06AA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4003" y="6356349"/>
            <a:ext cx="1699797" cy="365125"/>
          </a:xfrm>
        </p:spPr>
        <p:txBody>
          <a:bodyPr/>
          <a:lstStyle>
            <a:lvl1pPr>
              <a:defRPr>
                <a:latin typeface="Halyard Display Light" panose="020B0604020202020204" charset="0"/>
              </a:defRPr>
            </a:lvl1pPr>
          </a:lstStyle>
          <a:p>
            <a:fld id="{3B2F5AE6-D9C6-3B4B-B87A-CB7DB7AFAE46}" type="slidenum">
              <a:rPr lang="en-US" smtClean="0"/>
              <a:pPr/>
              <a:t>‹#›</a:t>
            </a:fld>
            <a:endParaRPr lang="en-US" dirty="0"/>
          </a:p>
          <a:p>
            <a:fld id="{00700E85-4900-4661-A6C1-77BE135AAF33}" type="datetime2">
              <a:rPr lang="en-US" smtClean="0"/>
              <a:pPr/>
              <a:t>Tuesday, October 19, 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560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ceCube Upgr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017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720" y="579121"/>
            <a:ext cx="11084560" cy="656590"/>
          </a:xfrm>
        </p:spPr>
        <p:txBody>
          <a:bodyPr/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167" y="2336706"/>
            <a:ext cx="11054080" cy="4132139"/>
          </a:xfrm>
        </p:spPr>
        <p:txBody>
          <a:bodyPr/>
          <a:lstStyle>
            <a:lvl1pPr marL="0" indent="0">
              <a:buClr>
                <a:schemeClr val="bg2"/>
              </a:buClr>
              <a:buSzPct val="100000"/>
              <a:buFontTx/>
              <a:buNone/>
              <a:defRPr sz="1600">
                <a:solidFill>
                  <a:schemeClr val="accent4"/>
                </a:solidFill>
              </a:defRPr>
            </a:lvl1pPr>
            <a:lvl2pPr marL="635044" indent="0">
              <a:buClr>
                <a:schemeClr val="bg2"/>
              </a:buClr>
              <a:buSzPct val="100000"/>
              <a:buFontTx/>
              <a:buNone/>
              <a:defRPr sz="1333">
                <a:solidFill>
                  <a:schemeClr val="accent4"/>
                </a:solidFill>
              </a:defRPr>
            </a:lvl2pPr>
            <a:lvl3pPr marL="1210113" indent="0">
              <a:buClr>
                <a:schemeClr val="bg2"/>
              </a:buClr>
              <a:buSzPct val="100000"/>
              <a:buFontTx/>
              <a:buNone/>
              <a:defRPr sz="1222">
                <a:solidFill>
                  <a:schemeClr val="accent4"/>
                </a:solidFill>
              </a:defRPr>
            </a:lvl3pPr>
            <a:lvl4pPr marL="1972166" indent="-254018"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4pPr>
            <a:lvl5pPr marL="2353192" indent="-25401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53720" y="1209041"/>
            <a:ext cx="11084560" cy="583848"/>
          </a:xfrm>
        </p:spPr>
        <p:txBody>
          <a:bodyPr/>
          <a:lstStyle>
            <a:lvl1pPr marL="0" indent="0" algn="ctr">
              <a:buFontTx/>
              <a:buNone/>
              <a:defRPr sz="20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35044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210113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718148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2099175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495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2AB5773-5AF4-6340-965F-466971386CD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3348"/>
          <a:stretch/>
        </p:blipFill>
        <p:spPr>
          <a:xfrm>
            <a:off x="11588559" y="6269807"/>
            <a:ext cx="518597" cy="532396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DBAB93-CEA7-4C4E-A891-7992B5643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2210C9-B66D-4141-9CD5-8BAC0123E0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FFD74-7AA4-E44F-BF0F-9EF4C67200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91111" y="6356350"/>
            <a:ext cx="56097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alyard Display Light" panose="020B0604020202020204" charset="0"/>
                <a:ea typeface="Halyard Display Light" panose="020B0604020202020204" charset="0"/>
                <a:cs typeface="Halyard Display Light" panose="020B0604020202020204" charset="0"/>
              </a:defRPr>
            </a:lvl1pPr>
          </a:lstStyle>
          <a:p>
            <a:r>
              <a:rPr lang="en-US" dirty="0" err="1"/>
              <a:t>HTCondor</a:t>
            </a:r>
            <a:r>
              <a:rPr lang="en-US" dirty="0"/>
              <a:t> Week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81641C-3BE3-E445-B54F-3027DB6879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46415" y="6353442"/>
            <a:ext cx="17073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alyard Display Light" pitchFamily="50" charset="0"/>
                <a:ea typeface="Halyard Display Light" pitchFamily="50" charset="0"/>
              </a:defRPr>
            </a:lvl1pPr>
          </a:lstStyle>
          <a:p>
            <a:fld id="{472BAD65-9C2C-2F47-8CFF-56575FDFF3E4}" type="slidenum">
              <a:rPr lang="en-US" smtClean="0"/>
              <a:pPr/>
              <a:t>‹#›</a:t>
            </a:fld>
            <a:endParaRPr lang="en-US" dirty="0"/>
          </a:p>
          <a:p>
            <a:fld id="{EAE76E84-D476-438C-9A56-CFB4045C2103}" type="datetime2">
              <a:rPr lang="en-US" smtClean="0"/>
              <a:pPr/>
              <a:t>Tuesday, October 19, 2021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93D5E2-13E4-A84D-A8BB-BF3DA092091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9655503" y="34073"/>
            <a:ext cx="2451653" cy="64696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0A117E9-6202-6840-BA14-B1303BB12F71}"/>
              </a:ext>
            </a:extLst>
          </p:cNvPr>
          <p:cNvSpPr/>
          <p:nvPr/>
        </p:nvSpPr>
        <p:spPr>
          <a:xfrm>
            <a:off x="838200" y="0"/>
            <a:ext cx="1519989" cy="1365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drawing, food, shirt&#10;&#10;Description automatically generated">
            <a:extLst>
              <a:ext uri="{FF2B5EF4-FFF2-40B4-BE49-F238E27FC236}">
                <a16:creationId xmlns:a16="http://schemas.microsoft.com/office/drawing/2014/main" id="{DCC2F0A7-5D8A-40E6-A2B1-8AE0429A662E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4844" y="6327769"/>
            <a:ext cx="1237047" cy="41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875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chemeClr val="tx1"/>
          </a:solidFill>
          <a:latin typeface="Halyard Display Light" pitchFamily="50" charset="0"/>
          <a:ea typeface="Halyard Display Light" pitchFamily="50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i="0" kern="1200" spc="30" baseline="0">
          <a:solidFill>
            <a:schemeClr val="tx1"/>
          </a:solidFill>
          <a:latin typeface="Halyard Display Light" pitchFamily="50" charset="0"/>
          <a:ea typeface="Halyard Display Light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 spc="40" baseline="0">
          <a:solidFill>
            <a:schemeClr val="tx1"/>
          </a:solidFill>
          <a:latin typeface="Halyard Display Light" pitchFamily="50" charset="0"/>
          <a:ea typeface="Halyard Display Light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 spc="40" baseline="0">
          <a:solidFill>
            <a:schemeClr val="tx1"/>
          </a:solidFill>
          <a:latin typeface="Halyard Display Light" pitchFamily="50" charset="0"/>
          <a:ea typeface="Halyard Display Light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 spc="40" baseline="0">
          <a:solidFill>
            <a:schemeClr val="tx1"/>
          </a:solidFill>
          <a:latin typeface="Halyard Display Light" pitchFamily="50" charset="0"/>
          <a:ea typeface="Halyard Display Light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 spc="40" baseline="0">
          <a:solidFill>
            <a:schemeClr val="tx1"/>
          </a:solidFill>
          <a:latin typeface="Halyard Display Light" pitchFamily="50" charset="0"/>
          <a:ea typeface="Halyard Display Light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8CF588-F172-E544-AAB6-852EF21A7A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2623" y="-74599"/>
            <a:ext cx="12324623" cy="693259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61372" y="1061265"/>
            <a:ext cx="8027357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Halyard Display SemiBold" pitchFamily="2" charset="77"/>
                <a:ea typeface="Halyard Display SemiBold" pitchFamily="2" charset="77"/>
              </a:rPr>
              <a:t>OptiXs</a:t>
            </a:r>
            <a:endParaRPr lang="en-US" sz="3200" dirty="0">
              <a:solidFill>
                <a:schemeClr val="bg1"/>
              </a:solidFill>
              <a:latin typeface="Halyard Display SemiBold" pitchFamily="2" charset="77"/>
              <a:ea typeface="Halyard Display SemiBold" pitchFamily="2" charset="77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921776" y="2399930"/>
            <a:ext cx="6634926" cy="28623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Halyard Display Light" pitchFamily="2" charset="77"/>
                <a:ea typeface="Halyard Display Light" pitchFamily="2" charset="77"/>
              </a:rPr>
              <a:t>Benedikt Riedel</a:t>
            </a:r>
          </a:p>
          <a:p>
            <a:r>
              <a:rPr lang="en-US" sz="2400" dirty="0">
                <a:solidFill>
                  <a:schemeClr val="bg1"/>
                </a:solidFill>
                <a:latin typeface="Halyard Display Light" pitchFamily="2" charset="77"/>
                <a:ea typeface="Halyard Display Light" pitchFamily="2" charset="77"/>
              </a:rPr>
              <a:t>UW-Madison</a:t>
            </a:r>
          </a:p>
          <a:p>
            <a:endParaRPr lang="en-US" sz="2400" dirty="0">
              <a:solidFill>
                <a:schemeClr val="bg1"/>
              </a:solidFill>
              <a:latin typeface="Halyard Display Light" pitchFamily="2" charset="77"/>
              <a:ea typeface="Halyard Display Light" pitchFamily="2" charset="77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Halyard Display Light" pitchFamily="2" charset="77"/>
                <a:ea typeface="Halyard Display Light" pitchFamily="2" charset="77"/>
              </a:rPr>
              <a:t>Photon Propagation Workshop</a:t>
            </a:r>
          </a:p>
          <a:p>
            <a:r>
              <a:rPr lang="en-US" sz="2000" dirty="0">
                <a:solidFill>
                  <a:schemeClr val="bg1"/>
                </a:solidFill>
                <a:latin typeface="Halyard Display Light" pitchFamily="2" charset="77"/>
                <a:ea typeface="Halyard Display Light" pitchFamily="2" charset="77"/>
              </a:rPr>
              <a:t>Oct. 19, 2021</a:t>
            </a:r>
          </a:p>
          <a:p>
            <a:r>
              <a:rPr lang="en-US" sz="2000" dirty="0">
                <a:solidFill>
                  <a:schemeClr val="bg1"/>
                </a:solidFill>
                <a:latin typeface="Halyard Display Light" pitchFamily="2" charset="77"/>
                <a:ea typeface="Halyard Display Light" pitchFamily="2" charset="77"/>
              </a:rPr>
              <a:t> </a:t>
            </a:r>
          </a:p>
          <a:p>
            <a:br>
              <a:rPr lang="en-US" sz="2400" dirty="0">
                <a:solidFill>
                  <a:schemeClr val="bg1"/>
                </a:solidFill>
                <a:latin typeface="Halyard Display Light" pitchFamily="2" charset="77"/>
                <a:ea typeface="Halyard Display Light" pitchFamily="2" charset="77"/>
              </a:rPr>
            </a:br>
            <a:endParaRPr lang="en-US" sz="2400" dirty="0">
              <a:solidFill>
                <a:schemeClr val="bg1"/>
              </a:solidFill>
              <a:latin typeface="Halyard Display Light" pitchFamily="2" charset="77"/>
              <a:ea typeface="Halyard Display Light" pitchFamily="2" charset="77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06697" y="5794726"/>
            <a:ext cx="3136398" cy="773094"/>
          </a:xfrm>
          <a:prstGeom prst="rect">
            <a:avLst/>
          </a:prstGeom>
        </p:spPr>
      </p:pic>
      <p:pic>
        <p:nvPicPr>
          <p:cNvPr id="2054" name="Picture 6" descr="https://www.nsf.gov/images/logos/NSF_4-Color_bitmap_Logo.png">
            <a:extLst>
              <a:ext uri="{FF2B5EF4-FFF2-40B4-BE49-F238E27FC236}">
                <a16:creationId xmlns:a16="http://schemas.microsoft.com/office/drawing/2014/main" id="{92D5CF8E-7B17-4B55-ABC2-B1697BB7B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081" y="5699184"/>
            <a:ext cx="1074852" cy="108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A3E21037-7668-47E3-9EA4-AC821614AF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1618" y="5649636"/>
            <a:ext cx="676133" cy="106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61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0E3ED-7A48-479C-8D02-D91ADBCD3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Photon Propagation in </a:t>
            </a:r>
            <a:r>
              <a:rPr lang="en-US" dirty="0" err="1"/>
              <a:t>CLSim</a:t>
            </a:r>
            <a:r>
              <a:rPr lang="en-US" dirty="0"/>
              <a:t> and PPC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C20A4F-E3C5-468A-9A60-14931B870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Photon Propagation Workshop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9A6E3E-3518-49E6-896C-AD112DAF8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F5AE6-D9C6-3B4B-B87A-CB7DB7AFAE46}" type="slidenum">
              <a:rPr lang="en-US" smtClean="0"/>
              <a:pPr/>
              <a:t>2</a:t>
            </a:fld>
            <a:endParaRPr lang="en-US"/>
          </a:p>
          <a:p>
            <a:fld id="{00700E85-4900-4661-A6C1-77BE135AAF33}" type="datetime2">
              <a:rPr lang="en-US" smtClean="0"/>
              <a:pPr/>
              <a:t>Tuesday, October 19, 2021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D578600-7E99-40B8-B172-549355AEB664}"/>
              </a:ext>
            </a:extLst>
          </p:cNvPr>
          <p:cNvGrpSpPr/>
          <p:nvPr/>
        </p:nvGrpSpPr>
        <p:grpSpPr>
          <a:xfrm>
            <a:off x="3787738" y="1405272"/>
            <a:ext cx="4607752" cy="4940814"/>
            <a:chOff x="7115073" y="1607655"/>
            <a:chExt cx="4607752" cy="494081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88198C5-CF12-4288-B72C-91891E6F9F80}"/>
                </a:ext>
              </a:extLst>
            </p:cNvPr>
            <p:cNvSpPr/>
            <p:nvPr/>
          </p:nvSpPr>
          <p:spPr>
            <a:xfrm>
              <a:off x="7792292" y="1607655"/>
              <a:ext cx="1792224" cy="457200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Halyard Display Light" panose="020B0604020202020204" charset="0"/>
                </a:rPr>
                <a:t>Create photon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EA3C7DE-FC01-4171-8923-EC0F46B43FE2}"/>
                </a:ext>
              </a:extLst>
            </p:cNvPr>
            <p:cNvSpPr/>
            <p:nvPr/>
          </p:nvSpPr>
          <p:spPr>
            <a:xfrm>
              <a:off x="7836001" y="2561037"/>
              <a:ext cx="1746104" cy="457200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dirty="0">
                  <a:latin typeface="Halyard Display Light" panose="020B0604020202020204" charset="0"/>
                </a:rPr>
                <a:t>Propagate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10398CA-BAD5-4A77-9FD8-66453D2E6154}"/>
                </a:ext>
              </a:extLst>
            </p:cNvPr>
            <p:cNvSpPr/>
            <p:nvPr/>
          </p:nvSpPr>
          <p:spPr>
            <a:xfrm>
              <a:off x="7792292" y="3588089"/>
              <a:ext cx="1792224" cy="457200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dirty="0">
                  <a:latin typeface="Halyard Display Light" panose="020B0604020202020204" charset="0"/>
                </a:rPr>
                <a:t>Check collision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33E3670C-988C-411E-A0E4-3C037E435587}"/>
                </a:ext>
              </a:extLst>
            </p:cNvPr>
            <p:cNvSpPr/>
            <p:nvPr/>
          </p:nvSpPr>
          <p:spPr>
            <a:xfrm>
              <a:off x="8925469" y="4606874"/>
              <a:ext cx="1267968" cy="457200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dirty="0">
                  <a:latin typeface="Halyard Display Light" panose="020B0604020202020204" charset="0"/>
                </a:rPr>
                <a:t>Scatter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B925B28-3C35-4C7D-A168-9FF72C4E5854}"/>
                </a:ext>
              </a:extLst>
            </p:cNvPr>
            <p:cNvSpPr/>
            <p:nvPr/>
          </p:nvSpPr>
          <p:spPr>
            <a:xfrm>
              <a:off x="7117222" y="4689777"/>
              <a:ext cx="1267968" cy="457200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>
                  <a:latin typeface="Halyard Display Light" panose="020B0604020202020204" charset="0"/>
                </a:rPr>
                <a:t>Store hit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1B2D76B-86BD-41BD-8928-C5ACBF415DAF}"/>
                </a:ext>
              </a:extLst>
            </p:cNvPr>
            <p:cNvCxnSpPr/>
            <p:nvPr/>
          </p:nvCxnSpPr>
          <p:spPr>
            <a:xfrm>
              <a:off x="8709053" y="2122773"/>
              <a:ext cx="0" cy="371856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CCC4AB7-B88A-47BF-A154-3C1440EB42D1}"/>
                </a:ext>
              </a:extLst>
            </p:cNvPr>
            <p:cNvCxnSpPr>
              <a:cxnSpLocks/>
            </p:cNvCxnSpPr>
            <p:nvPr/>
          </p:nvCxnSpPr>
          <p:spPr>
            <a:xfrm>
              <a:off x="8701278" y="3163814"/>
              <a:ext cx="0" cy="377952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9E50495-D0A3-45C2-AFF8-801F7623A28D}"/>
                </a:ext>
              </a:extLst>
            </p:cNvPr>
            <p:cNvCxnSpPr>
              <a:cxnSpLocks/>
            </p:cNvCxnSpPr>
            <p:nvPr/>
          </p:nvCxnSpPr>
          <p:spPr>
            <a:xfrm>
              <a:off x="7983629" y="4111979"/>
              <a:ext cx="0" cy="479672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ight Bracket 14">
              <a:extLst>
                <a:ext uri="{FF2B5EF4-FFF2-40B4-BE49-F238E27FC236}">
                  <a16:creationId xmlns:a16="http://schemas.microsoft.com/office/drawing/2014/main" id="{216AB16E-1CCF-4ED3-803B-D75479F6A191}"/>
                </a:ext>
              </a:extLst>
            </p:cNvPr>
            <p:cNvSpPr/>
            <p:nvPr/>
          </p:nvSpPr>
          <p:spPr>
            <a:xfrm>
              <a:off x="10208664" y="2837909"/>
              <a:ext cx="222500" cy="1966993"/>
            </a:xfrm>
            <a:prstGeom prst="rightBracket">
              <a:avLst/>
            </a:prstGeom>
            <a:ln w="28575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Halyard Display Light" panose="020B0604020202020204" charset="0"/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32655B8-F41F-4D6D-B7F8-6DB8222CF5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37121" y="2841911"/>
              <a:ext cx="731217" cy="0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0B4C2669-4E98-46AF-80BD-E204A4DE960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480833" y="4189317"/>
              <a:ext cx="481120" cy="372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ts val="1000"/>
                </a:spcAft>
                <a:buClr>
                  <a:schemeClr val="bg2"/>
                </a:buClr>
                <a:buSzPct val="100000"/>
                <a:buFontTx/>
                <a:buNone/>
                <a:defRPr sz="1600" b="0">
                  <a:solidFill>
                    <a:schemeClr val="accent4"/>
                  </a:solidFill>
                  <a:latin typeface="Trebuchet MS" pitchFamily="34" charset="0"/>
                  <a:ea typeface="+mn-ea"/>
                  <a:cs typeface="+mn-cs"/>
                </a:defRPr>
              </a:lvl1pPr>
              <a:lvl2pPr marL="635044" indent="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ts val="1000"/>
                </a:spcAft>
                <a:buClr>
                  <a:schemeClr val="bg2"/>
                </a:buClr>
                <a:buSzPct val="100000"/>
                <a:buFontTx/>
                <a:buNone/>
                <a:defRPr sz="1333" b="0">
                  <a:solidFill>
                    <a:schemeClr val="accent4"/>
                  </a:solidFill>
                  <a:latin typeface="Trebuchet MS" pitchFamily="34" charset="0"/>
                </a:defRPr>
              </a:lvl2pPr>
              <a:lvl3pPr marL="1210113" indent="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ts val="1000"/>
                </a:spcAft>
                <a:buClr>
                  <a:schemeClr val="bg2"/>
                </a:buClr>
                <a:buSzPct val="100000"/>
                <a:buFontTx/>
                <a:buNone/>
                <a:defRPr sz="1222" b="0">
                  <a:solidFill>
                    <a:schemeClr val="accent4"/>
                  </a:solidFill>
                  <a:latin typeface="Trebuchet MS" pitchFamily="34" charset="0"/>
                </a:defRPr>
              </a:lvl3pPr>
              <a:lvl4pPr marL="1972166" indent="-254018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222">
                  <a:solidFill>
                    <a:schemeClr val="bg1"/>
                  </a:solidFill>
                  <a:latin typeface="+mn-lt"/>
                </a:defRPr>
              </a:lvl4pPr>
              <a:lvl5pPr marL="2353192" indent="-254018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222">
                  <a:solidFill>
                    <a:schemeClr val="bg1"/>
                  </a:solidFill>
                  <a:latin typeface="+mn-lt"/>
                </a:defRPr>
              </a:lvl5pPr>
              <a:lvl6pPr marL="2861228" indent="-254018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222">
                  <a:solidFill>
                    <a:schemeClr val="bg1"/>
                  </a:solidFill>
                  <a:latin typeface="+mn-lt"/>
                </a:defRPr>
              </a:lvl6pPr>
              <a:lvl7pPr marL="3369264" indent="-254018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222">
                  <a:solidFill>
                    <a:schemeClr val="bg1"/>
                  </a:solidFill>
                  <a:latin typeface="+mn-lt"/>
                </a:defRPr>
              </a:lvl7pPr>
              <a:lvl8pPr marL="3877299" indent="-254018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222">
                  <a:solidFill>
                    <a:schemeClr val="bg1"/>
                  </a:solidFill>
                  <a:latin typeface="+mn-lt"/>
                </a:defRPr>
              </a:lvl8pPr>
              <a:lvl9pPr marL="4385335" indent="-254018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222">
                  <a:solidFill>
                    <a:schemeClr val="bg1"/>
                  </a:solidFill>
                  <a:latin typeface="+mn-lt"/>
                </a:defRPr>
              </a:lvl9pPr>
            </a:lstStyle>
            <a:p>
              <a:pPr defTabSz="914400"/>
              <a:r>
                <a:rPr lang="en-US" kern="0" dirty="0">
                  <a:solidFill>
                    <a:schemeClr val="tx1"/>
                  </a:solidFill>
                  <a:latin typeface="Halyard Display Light" panose="020B0604020202020204" charset="0"/>
                </a:rPr>
                <a:t>hit</a:t>
              </a:r>
            </a:p>
          </p:txBody>
        </p:sp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3616AA36-79FB-4E6C-869B-1F44117D301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115073" y="4420964"/>
              <a:ext cx="846880" cy="421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ts val="1000"/>
                </a:spcAft>
                <a:buClr>
                  <a:schemeClr val="bg2"/>
                </a:buClr>
                <a:buSzPct val="100000"/>
                <a:buFontTx/>
                <a:buNone/>
                <a:defRPr sz="1600" b="0">
                  <a:solidFill>
                    <a:schemeClr val="accent4"/>
                  </a:solidFill>
                  <a:latin typeface="Trebuchet MS" pitchFamily="34" charset="0"/>
                  <a:ea typeface="+mn-ea"/>
                  <a:cs typeface="+mn-cs"/>
                </a:defRPr>
              </a:lvl1pPr>
              <a:lvl2pPr marL="635044" indent="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ts val="1000"/>
                </a:spcAft>
                <a:buClr>
                  <a:schemeClr val="bg2"/>
                </a:buClr>
                <a:buSzPct val="100000"/>
                <a:buFontTx/>
                <a:buNone/>
                <a:defRPr sz="1333" b="0">
                  <a:solidFill>
                    <a:schemeClr val="accent4"/>
                  </a:solidFill>
                  <a:latin typeface="Trebuchet MS" pitchFamily="34" charset="0"/>
                </a:defRPr>
              </a:lvl2pPr>
              <a:lvl3pPr marL="1210113" indent="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ts val="1000"/>
                </a:spcAft>
                <a:buClr>
                  <a:schemeClr val="bg2"/>
                </a:buClr>
                <a:buSzPct val="100000"/>
                <a:buFontTx/>
                <a:buNone/>
                <a:defRPr sz="1222" b="0">
                  <a:solidFill>
                    <a:schemeClr val="accent4"/>
                  </a:solidFill>
                  <a:latin typeface="Trebuchet MS" pitchFamily="34" charset="0"/>
                </a:defRPr>
              </a:lvl3pPr>
              <a:lvl4pPr marL="1972166" indent="-254018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222">
                  <a:solidFill>
                    <a:schemeClr val="bg1"/>
                  </a:solidFill>
                  <a:latin typeface="+mn-lt"/>
                </a:defRPr>
              </a:lvl4pPr>
              <a:lvl5pPr marL="2353192" indent="-254018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222">
                  <a:solidFill>
                    <a:schemeClr val="bg1"/>
                  </a:solidFill>
                  <a:latin typeface="+mn-lt"/>
                </a:defRPr>
              </a:lvl5pPr>
              <a:lvl6pPr marL="2861228" indent="-254018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222">
                  <a:solidFill>
                    <a:schemeClr val="bg1"/>
                  </a:solidFill>
                  <a:latin typeface="+mn-lt"/>
                </a:defRPr>
              </a:lvl6pPr>
              <a:lvl7pPr marL="3369264" indent="-254018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222">
                  <a:solidFill>
                    <a:schemeClr val="bg1"/>
                  </a:solidFill>
                  <a:latin typeface="+mn-lt"/>
                </a:defRPr>
              </a:lvl7pPr>
              <a:lvl8pPr marL="3877299" indent="-254018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222">
                  <a:solidFill>
                    <a:schemeClr val="bg1"/>
                  </a:solidFill>
                  <a:latin typeface="+mn-lt"/>
                </a:defRPr>
              </a:lvl8pPr>
              <a:lvl9pPr marL="4385335" indent="-254018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222">
                  <a:solidFill>
                    <a:schemeClr val="bg1"/>
                  </a:solidFill>
                  <a:latin typeface="+mn-lt"/>
                </a:defRPr>
              </a:lvl9pPr>
            </a:lstStyle>
            <a:p>
              <a:pPr defTabSz="914400"/>
              <a:r>
                <a:rPr lang="en-US" kern="0" dirty="0">
                  <a:solidFill>
                    <a:schemeClr val="tx1"/>
                  </a:solidFill>
                  <a:latin typeface="Halyard Display Light" panose="020B0604020202020204" charset="0"/>
                </a:rPr>
                <a:t>0.001%</a:t>
              </a:r>
            </a:p>
          </p:txBody>
        </p:sp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54D1B312-41CF-4D55-81B8-B6D6B7CDD20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433205" y="3238650"/>
              <a:ext cx="1289620" cy="11890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ts val="1000"/>
                </a:spcAft>
                <a:buClr>
                  <a:schemeClr val="bg2"/>
                </a:buClr>
                <a:buSzPct val="100000"/>
                <a:buFontTx/>
                <a:buNone/>
                <a:defRPr sz="1600" b="0">
                  <a:solidFill>
                    <a:schemeClr val="accent4"/>
                  </a:solidFill>
                  <a:latin typeface="Trebuchet MS" pitchFamily="34" charset="0"/>
                  <a:ea typeface="+mn-ea"/>
                  <a:cs typeface="+mn-cs"/>
                </a:defRPr>
              </a:lvl1pPr>
              <a:lvl2pPr marL="635044" indent="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ts val="1000"/>
                </a:spcAft>
                <a:buClr>
                  <a:schemeClr val="bg2"/>
                </a:buClr>
                <a:buSzPct val="100000"/>
                <a:buFontTx/>
                <a:buNone/>
                <a:defRPr sz="1333" b="0">
                  <a:solidFill>
                    <a:schemeClr val="accent4"/>
                  </a:solidFill>
                  <a:latin typeface="Trebuchet MS" pitchFamily="34" charset="0"/>
                </a:defRPr>
              </a:lvl2pPr>
              <a:lvl3pPr marL="1210113" indent="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ts val="1000"/>
                </a:spcAft>
                <a:buClr>
                  <a:schemeClr val="bg2"/>
                </a:buClr>
                <a:buSzPct val="100000"/>
                <a:buFontTx/>
                <a:buNone/>
                <a:defRPr sz="1222" b="0">
                  <a:solidFill>
                    <a:schemeClr val="accent4"/>
                  </a:solidFill>
                  <a:latin typeface="Trebuchet MS" pitchFamily="34" charset="0"/>
                </a:defRPr>
              </a:lvl3pPr>
              <a:lvl4pPr marL="1972166" indent="-254018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222">
                  <a:solidFill>
                    <a:schemeClr val="bg1"/>
                  </a:solidFill>
                  <a:latin typeface="+mn-lt"/>
                </a:defRPr>
              </a:lvl4pPr>
              <a:lvl5pPr marL="2353192" indent="-254018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222">
                  <a:solidFill>
                    <a:schemeClr val="bg1"/>
                  </a:solidFill>
                  <a:latin typeface="+mn-lt"/>
                </a:defRPr>
              </a:lvl5pPr>
              <a:lvl6pPr marL="2861228" indent="-254018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222">
                  <a:solidFill>
                    <a:schemeClr val="bg1"/>
                  </a:solidFill>
                  <a:latin typeface="+mn-lt"/>
                </a:defRPr>
              </a:lvl6pPr>
              <a:lvl7pPr marL="3369264" indent="-254018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222">
                  <a:solidFill>
                    <a:schemeClr val="bg1"/>
                  </a:solidFill>
                  <a:latin typeface="+mn-lt"/>
                </a:defRPr>
              </a:lvl7pPr>
              <a:lvl8pPr marL="3877299" indent="-254018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222">
                  <a:solidFill>
                    <a:schemeClr val="bg1"/>
                  </a:solidFill>
                  <a:latin typeface="+mn-lt"/>
                </a:defRPr>
              </a:lvl8pPr>
              <a:lvl9pPr marL="4385335" indent="-254018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222">
                  <a:solidFill>
                    <a:schemeClr val="bg1"/>
                  </a:solidFill>
                  <a:latin typeface="+mn-lt"/>
                </a:defRPr>
              </a:lvl9pPr>
            </a:lstStyle>
            <a:p>
              <a:pPr defTabSz="914400"/>
              <a:r>
                <a:rPr lang="en-US" kern="0" dirty="0">
                  <a:solidFill>
                    <a:schemeClr val="tx1"/>
                  </a:solidFill>
                  <a:latin typeface="Halyard Display Light" panose="020B0604020202020204" charset="0"/>
                </a:rPr>
                <a:t>26 iterations on average</a:t>
              </a:r>
            </a:p>
            <a:p>
              <a:pPr defTabSz="914400"/>
              <a:r>
                <a:rPr lang="en-US" kern="0" dirty="0">
                  <a:solidFill>
                    <a:schemeClr val="tx1"/>
                  </a:solidFill>
                  <a:latin typeface="Halyard Display Light" panose="020B0604020202020204" charset="0"/>
                </a:rPr>
                <a:t>but 622 maximum 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99FE633C-0026-4386-8BDF-4A8D1D1EBB6F}"/>
                </a:ext>
              </a:extLst>
            </p:cNvPr>
            <p:cNvCxnSpPr>
              <a:cxnSpLocks/>
            </p:cNvCxnSpPr>
            <p:nvPr/>
          </p:nvCxnSpPr>
          <p:spPr>
            <a:xfrm>
              <a:off x="9397901" y="4111979"/>
              <a:ext cx="0" cy="434191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BFAF6050-4957-441F-8606-8E03752557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78572" y="4138058"/>
              <a:ext cx="0" cy="964356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AA8C8EBF-8F0E-482F-9D72-533B10D47D55}"/>
                </a:ext>
              </a:extLst>
            </p:cNvPr>
            <p:cNvSpPr/>
            <p:nvPr/>
          </p:nvSpPr>
          <p:spPr>
            <a:xfrm>
              <a:off x="7134135" y="6091269"/>
              <a:ext cx="3074529" cy="457200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>
                  <a:latin typeface="Halyard Display Light" panose="020B0604020202020204" charset="0"/>
                </a:rPr>
                <a:t>Remove photon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0B6A8759-E5EE-4704-9C6C-DDF4E1EA7422}"/>
                </a:ext>
              </a:extLst>
            </p:cNvPr>
            <p:cNvCxnSpPr>
              <a:cxnSpLocks/>
            </p:cNvCxnSpPr>
            <p:nvPr/>
          </p:nvCxnSpPr>
          <p:spPr>
            <a:xfrm>
              <a:off x="7751206" y="5220913"/>
              <a:ext cx="0" cy="816164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7E36A5E1-0B4C-4C40-A43C-537FBD7296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09053" y="5618780"/>
              <a:ext cx="0" cy="441589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CEAB4C91-C333-4369-A4ED-DBE9ACB00FC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633666" y="1767624"/>
              <a:ext cx="287499" cy="9708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ight Bracket 25">
              <a:extLst>
                <a:ext uri="{FF2B5EF4-FFF2-40B4-BE49-F238E27FC236}">
                  <a16:creationId xmlns:a16="http://schemas.microsoft.com/office/drawing/2014/main" id="{334E1389-9F93-47EE-871A-BB48C032D6B4}"/>
                </a:ext>
              </a:extLst>
            </p:cNvPr>
            <p:cNvSpPr/>
            <p:nvPr/>
          </p:nvSpPr>
          <p:spPr>
            <a:xfrm>
              <a:off x="9910751" y="1783280"/>
              <a:ext cx="1810432" cy="4627045"/>
            </a:xfrm>
            <a:prstGeom prst="rightBracket">
              <a:avLst/>
            </a:prstGeom>
            <a:ln w="28575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Halyard Display Light" panose="020B0604020202020204" charset="0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C0315491-2BCE-44BD-87F5-63395DC9F2C2}"/>
                </a:ext>
              </a:extLst>
            </p:cNvPr>
            <p:cNvSpPr/>
            <p:nvPr/>
          </p:nvSpPr>
          <p:spPr>
            <a:xfrm>
              <a:off x="8067294" y="5220913"/>
              <a:ext cx="1267968" cy="457200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>
                  <a:latin typeface="Halyard Display Light" panose="020B0604020202020204" charset="0"/>
                </a:rPr>
                <a:t>Absorb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7829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Rectangle 118">
            <a:extLst>
              <a:ext uri="{FF2B5EF4-FFF2-40B4-BE49-F238E27FC236}">
                <a16:creationId xmlns:a16="http://schemas.microsoft.com/office/drawing/2014/main" id="{30FA6298-22D9-4426-80D2-D7FE10AC4002}"/>
              </a:ext>
            </a:extLst>
          </p:cNvPr>
          <p:cNvSpPr/>
          <p:nvPr/>
        </p:nvSpPr>
        <p:spPr>
          <a:xfrm>
            <a:off x="6527366" y="2412606"/>
            <a:ext cx="4844764" cy="38738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  <a:latin typeface="Halyard Display Light" panose="020B060402020202020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47CB10-4061-4596-9FFC-98F13B174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>
                <a:latin typeface="Halyard Display Light" panose="020B0604020202020204" charset="0"/>
              </a:rPr>
              <a:t>How</a:t>
            </a:r>
            <a:r>
              <a:rPr lang="de-CH" dirty="0">
                <a:latin typeface="Halyard Display Light" panose="020B0604020202020204" charset="0"/>
              </a:rPr>
              <a:t> </a:t>
            </a:r>
            <a:r>
              <a:rPr lang="de-CH" dirty="0" err="1">
                <a:latin typeface="Halyard Display Light" panose="020B0604020202020204" charset="0"/>
              </a:rPr>
              <a:t>OptiXs</a:t>
            </a:r>
            <a:r>
              <a:rPr lang="de-CH" dirty="0">
                <a:latin typeface="Halyard Display Light" panose="020B0604020202020204" charset="0"/>
              </a:rPr>
              <a:t> </a:t>
            </a:r>
            <a:r>
              <a:rPr lang="de-CH" dirty="0" err="1">
                <a:latin typeface="Halyard Display Light" panose="020B0604020202020204" charset="0"/>
              </a:rPr>
              <a:t>works</a:t>
            </a:r>
            <a:endParaRPr lang="en-US" dirty="0">
              <a:latin typeface="Halyard Display Light" panose="020B060402020202020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CF9309F-C878-4AD3-8865-3D96388DCC68}"/>
              </a:ext>
            </a:extLst>
          </p:cNvPr>
          <p:cNvSpPr/>
          <p:nvPr/>
        </p:nvSpPr>
        <p:spPr>
          <a:xfrm>
            <a:off x="414881" y="1653780"/>
            <a:ext cx="5540729" cy="4771618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4C6AB73-811C-4739-8DD4-97D5AABE31D1}"/>
              </a:ext>
            </a:extLst>
          </p:cNvPr>
          <p:cNvSpPr txBox="1">
            <a:spLocks/>
          </p:cNvSpPr>
          <p:nvPr/>
        </p:nvSpPr>
        <p:spPr>
          <a:xfrm>
            <a:off x="532733" y="1669601"/>
            <a:ext cx="5540729" cy="682601"/>
          </a:xfrm>
        </p:spPr>
        <p:txBody>
          <a:bodyPr/>
          <a:lstStyle>
            <a:defPPr>
              <a:defRPr lang="en-US"/>
            </a:defPPr>
            <a:lvl1pPr algn="l" defTabSz="76197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  <a:lvl2pPr marL="761970" algn="l" defTabSz="76197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1523939" algn="l" defTabSz="76197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2285909" algn="l" defTabSz="76197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3047878" algn="l" defTabSz="76197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3809848" algn="l" defTabSz="152393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4571817" algn="l" defTabSz="152393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5333787" algn="l" defTabSz="152393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6095756" algn="l" defTabSz="152393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pPr algn="ctr"/>
            <a:endParaRPr lang="de-CH" sz="1333" dirty="0">
              <a:solidFill>
                <a:schemeClr val="tx2"/>
              </a:solidFill>
              <a:latin typeface="Halyard Display Light" panose="020B0604020202020204" charset="0"/>
            </a:endParaRPr>
          </a:p>
          <a:p>
            <a:pPr algn="ctr"/>
            <a:r>
              <a:rPr lang="de-CH" b="1" dirty="0">
                <a:solidFill>
                  <a:schemeClr val="tx2"/>
                </a:solidFill>
                <a:latin typeface="Halyard Display Light" panose="020B0604020202020204" charset="0"/>
              </a:rPr>
              <a:t>Ray </a:t>
            </a:r>
            <a:r>
              <a:rPr lang="de-CH" b="1" dirty="0" err="1">
                <a:solidFill>
                  <a:schemeClr val="tx2"/>
                </a:solidFill>
                <a:latin typeface="Halyard Display Light" panose="020B0604020202020204" charset="0"/>
              </a:rPr>
              <a:t>tracing</a:t>
            </a:r>
            <a:r>
              <a:rPr lang="de-CH" b="1" dirty="0">
                <a:solidFill>
                  <a:schemeClr val="tx2"/>
                </a:solidFill>
                <a:latin typeface="Halyard Display Light" panose="020B0604020202020204" charset="0"/>
              </a:rPr>
              <a:t> </a:t>
            </a:r>
            <a:r>
              <a:rPr lang="de-CH" b="1" dirty="0" err="1">
                <a:solidFill>
                  <a:schemeClr val="tx2"/>
                </a:solidFill>
                <a:latin typeface="Halyard Display Light" panose="020B0604020202020204" charset="0"/>
              </a:rPr>
              <a:t>components</a:t>
            </a:r>
            <a:endParaRPr lang="en-US" b="1" dirty="0">
              <a:solidFill>
                <a:schemeClr val="tx2"/>
              </a:solidFill>
              <a:latin typeface="Halyard Display Light" panose="020B060402020202020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9C0714-13A1-48A6-853F-A20036720817}"/>
              </a:ext>
            </a:extLst>
          </p:cNvPr>
          <p:cNvSpPr/>
          <p:nvPr/>
        </p:nvSpPr>
        <p:spPr>
          <a:xfrm>
            <a:off x="6236392" y="1653780"/>
            <a:ext cx="5521109" cy="4771618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4582195-5695-4C9B-B045-6184CF55AB5C}"/>
              </a:ext>
            </a:extLst>
          </p:cNvPr>
          <p:cNvSpPr txBox="1">
            <a:spLocks/>
          </p:cNvSpPr>
          <p:nvPr/>
        </p:nvSpPr>
        <p:spPr>
          <a:xfrm>
            <a:off x="6236392" y="1677092"/>
            <a:ext cx="5501489" cy="682601"/>
          </a:xfrm>
        </p:spPr>
        <p:txBody>
          <a:bodyPr/>
          <a:lstStyle>
            <a:defPPr>
              <a:defRPr lang="en-US"/>
            </a:defPPr>
            <a:lvl1pPr algn="l" defTabSz="76197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  <a:lvl2pPr marL="761970" algn="l" defTabSz="76197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1523939" algn="l" defTabSz="76197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2285909" algn="l" defTabSz="76197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3047878" algn="l" defTabSz="76197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3809848" algn="l" defTabSz="152393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4571817" algn="l" defTabSz="152393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5333787" algn="l" defTabSz="152393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6095756" algn="l" defTabSz="152393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pPr algn="ctr"/>
            <a:endParaRPr lang="de-CH" sz="1333">
              <a:solidFill>
                <a:schemeClr val="tx2"/>
              </a:solidFill>
              <a:latin typeface="Halyard Display Light" panose="020B0604020202020204" charset="0"/>
            </a:endParaRPr>
          </a:p>
          <a:p>
            <a:pPr algn="ctr"/>
            <a:r>
              <a:rPr lang="de-CH" b="1">
                <a:solidFill>
                  <a:schemeClr val="tx2"/>
                </a:solidFill>
                <a:latin typeface="Halyard Display Light" panose="020B0604020202020204" charset="0"/>
              </a:rPr>
              <a:t>OptiX execution model</a:t>
            </a:r>
            <a:endParaRPr lang="en-US" b="1">
              <a:solidFill>
                <a:schemeClr val="tx2"/>
              </a:solidFill>
              <a:latin typeface="Halyard Display Light" panose="020B060402020202020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A843FBF-2A56-4745-B32A-71B2C3A1D84C}"/>
              </a:ext>
            </a:extLst>
          </p:cNvPr>
          <p:cNvGrpSpPr/>
          <p:nvPr/>
        </p:nvGrpSpPr>
        <p:grpSpPr>
          <a:xfrm>
            <a:off x="689181" y="3421246"/>
            <a:ext cx="1277200" cy="567485"/>
            <a:chOff x="2818145" y="2778830"/>
            <a:chExt cx="1946344" cy="1016000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EB3A0CC-7A55-4873-936C-8C7B14246576}"/>
                </a:ext>
              </a:extLst>
            </p:cNvPr>
            <p:cNvCxnSpPr/>
            <p:nvPr/>
          </p:nvCxnSpPr>
          <p:spPr>
            <a:xfrm flipH="1" flipV="1">
              <a:off x="2818145" y="3103661"/>
              <a:ext cx="1681701" cy="676267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Parallelogram 28">
              <a:extLst>
                <a:ext uri="{FF2B5EF4-FFF2-40B4-BE49-F238E27FC236}">
                  <a16:creationId xmlns:a16="http://schemas.microsoft.com/office/drawing/2014/main" id="{F039C60E-282A-4FE5-81F4-7D036F72CD64}"/>
                </a:ext>
              </a:extLst>
            </p:cNvPr>
            <p:cNvSpPr/>
            <p:nvPr/>
          </p:nvSpPr>
          <p:spPr>
            <a:xfrm>
              <a:off x="3413209" y="2778830"/>
              <a:ext cx="1351280" cy="1016000"/>
            </a:xfrm>
            <a:prstGeom prst="parallelogram">
              <a:avLst/>
            </a:prstGeom>
            <a:solidFill>
              <a:schemeClr val="bg2">
                <a:alpha val="62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bg2"/>
                </a:solidFill>
                <a:highlight>
                  <a:srgbClr val="FFFF00"/>
                </a:highlight>
                <a:latin typeface="Halyard Display Light" panose="020B0604020202020204" charset="0"/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A99E0CC-6C08-4D76-A4C2-0A63587CF3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18145" y="2778830"/>
              <a:ext cx="846335" cy="319867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DA749F7-71B6-4075-9909-5231B022E6B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18145" y="3096215"/>
              <a:ext cx="595065" cy="698615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852B5E8-389C-4193-BB43-6EA23DE16343}"/>
              </a:ext>
            </a:extLst>
          </p:cNvPr>
          <p:cNvGrpSpPr/>
          <p:nvPr/>
        </p:nvGrpSpPr>
        <p:grpSpPr>
          <a:xfrm>
            <a:off x="950074" y="3356316"/>
            <a:ext cx="4939737" cy="2153280"/>
            <a:chOff x="1883362" y="3158653"/>
            <a:chExt cx="6957238" cy="3127226"/>
          </a:xfrm>
        </p:grpSpPr>
        <p:sp>
          <p:nvSpPr>
            <p:cNvPr id="33" name="Content Placeholder 5">
              <a:extLst>
                <a:ext uri="{FF2B5EF4-FFF2-40B4-BE49-F238E27FC236}">
                  <a16:creationId xmlns:a16="http://schemas.microsoft.com/office/drawing/2014/main" id="{E3EAA25D-E5C3-419C-8D3A-611EB15EC53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719921" y="4008076"/>
              <a:ext cx="2120679" cy="409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+mn-cs"/>
                </a:defRPr>
              </a:lvl9pPr>
            </a:lstStyle>
            <a:p>
              <a:pPr algn="ctr" defTabSz="1016122"/>
              <a:r>
                <a:rPr lang="de-DE" sz="1400" i="1" kern="0">
                  <a:solidFill>
                    <a:srgbClr val="0070C0"/>
                  </a:solidFill>
                  <a:latin typeface="Halyard Display Light" panose="020B0604020202020204" charset="0"/>
                </a:rPr>
                <a:t>Bounding</a:t>
              </a:r>
              <a:r>
                <a:rPr lang="de-DE" sz="1400" kern="0">
                  <a:solidFill>
                    <a:srgbClr val="0070C0"/>
                  </a:solidFill>
                  <a:latin typeface="Halyard Display Light" panose="020B0604020202020204" charset="0"/>
                </a:rPr>
                <a:t> </a:t>
              </a:r>
              <a:r>
                <a:rPr lang="de-DE" sz="1400" i="1" kern="0">
                  <a:solidFill>
                    <a:srgbClr val="0070C0"/>
                  </a:solidFill>
                  <a:latin typeface="Halyard Display Light" panose="020B0604020202020204" charset="0"/>
                </a:rPr>
                <a:t>box</a:t>
              </a:r>
            </a:p>
          </p:txBody>
        </p:sp>
        <p:sp>
          <p:nvSpPr>
            <p:cNvPr id="34" name="Content Placeholder 5">
              <a:extLst>
                <a:ext uri="{FF2B5EF4-FFF2-40B4-BE49-F238E27FC236}">
                  <a16:creationId xmlns:a16="http://schemas.microsoft.com/office/drawing/2014/main" id="{55830983-703F-4D21-BECD-FF33CF9303B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883362" y="5755743"/>
              <a:ext cx="1816912" cy="3638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+mn-cs"/>
                </a:defRPr>
              </a:lvl9pPr>
            </a:lstStyle>
            <a:p>
              <a:pPr algn="ctr" defTabSz="1016122"/>
              <a:r>
                <a:rPr lang="de-DE" b="1" kern="0">
                  <a:solidFill>
                    <a:schemeClr val="accent3"/>
                  </a:solidFill>
                  <a:latin typeface="Halyard Display Light" panose="020B0604020202020204" charset="0"/>
                </a:rPr>
                <a:t>Closest hit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6D8D797-B279-4507-AAC2-57D21427EFDF}"/>
                </a:ext>
              </a:extLst>
            </p:cNvPr>
            <p:cNvSpPr/>
            <p:nvPr/>
          </p:nvSpPr>
          <p:spPr>
            <a:xfrm>
              <a:off x="3921653" y="3606144"/>
              <a:ext cx="2470095" cy="2467490"/>
            </a:xfrm>
            <a:prstGeom prst="rect">
              <a:avLst/>
            </a:prstGeom>
            <a:noFill/>
            <a:ln w="25400">
              <a:solidFill>
                <a:srgbClr val="0071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Halyard Display Light" panose="020B0604020202020204" charset="0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CA80D80-62B9-4141-9155-1ECCAA040B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48075" y="3158653"/>
              <a:ext cx="3871846" cy="219840"/>
            </a:xfrm>
            <a:prstGeom prst="line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4F97E0B-E9A2-4192-A028-1220AE4B63DE}"/>
                </a:ext>
              </a:extLst>
            </p:cNvPr>
            <p:cNvSpPr/>
            <p:nvPr/>
          </p:nvSpPr>
          <p:spPr>
            <a:xfrm>
              <a:off x="3942700" y="3627169"/>
              <a:ext cx="2428000" cy="2425440"/>
            </a:xfrm>
            <a:prstGeom prst="ellipse">
              <a:avLst/>
            </a:prstGeom>
            <a:noFill/>
            <a:ln w="38100">
              <a:solidFill>
                <a:srgbClr val="76B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Halyard Display Light" panose="020B0604020202020204" charset="0"/>
              </a:endParaRP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D522955-6637-475D-8893-28AEAAD30B53}"/>
                </a:ext>
              </a:extLst>
            </p:cNvPr>
            <p:cNvCxnSpPr>
              <a:cxnSpLocks/>
            </p:cNvCxnSpPr>
            <p:nvPr/>
          </p:nvCxnSpPr>
          <p:spPr>
            <a:xfrm>
              <a:off x="2461717" y="3876286"/>
              <a:ext cx="4849384" cy="1271692"/>
            </a:xfrm>
            <a:prstGeom prst="line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Content Placeholder 5">
              <a:extLst>
                <a:ext uri="{FF2B5EF4-FFF2-40B4-BE49-F238E27FC236}">
                  <a16:creationId xmlns:a16="http://schemas.microsoft.com/office/drawing/2014/main" id="{08EA3993-9333-49D6-83D9-718CD19E529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979470" y="5715244"/>
              <a:ext cx="1539569" cy="570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01600" tIns="50800" rIns="101600" bIns="5080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+mn-cs"/>
                </a:defRPr>
              </a:lvl9pPr>
            </a:lstStyle>
            <a:p>
              <a:pPr algn="ctr" defTabSz="1016122"/>
              <a:r>
                <a:rPr lang="de-DE" b="1" kern="0">
                  <a:solidFill>
                    <a:schemeClr val="bg1">
                      <a:lumMod val="65000"/>
                      <a:lumOff val="35000"/>
                    </a:schemeClr>
                  </a:solidFill>
                  <a:latin typeface="Halyard Display Light" panose="020B0604020202020204" charset="0"/>
                </a:rPr>
                <a:t>Any hit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1FC42A4-A444-43B2-90BA-CBE0BAF255BF}"/>
                </a:ext>
              </a:extLst>
            </p:cNvPr>
            <p:cNvCxnSpPr>
              <a:cxnSpLocks/>
              <a:stCxn id="33" idx="1"/>
            </p:cNvCxnSpPr>
            <p:nvPr/>
          </p:nvCxnSpPr>
          <p:spPr>
            <a:xfrm flipH="1" flipV="1">
              <a:off x="6391747" y="4191094"/>
              <a:ext cx="328174" cy="21843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C0C7FF9-0F84-40DF-9C3A-BAB98F94C38F}"/>
                </a:ext>
              </a:extLst>
            </p:cNvPr>
            <p:cNvCxnSpPr>
              <a:cxnSpLocks/>
              <a:stCxn id="39" idx="1"/>
            </p:cNvCxnSpPr>
            <p:nvPr/>
          </p:nvCxnSpPr>
          <p:spPr>
            <a:xfrm flipH="1" flipV="1">
              <a:off x="6370242" y="4892921"/>
              <a:ext cx="609227" cy="1107641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BD7B6614-CC3E-4D5A-9CE4-59D91D6776DE}"/>
                </a:ext>
              </a:extLst>
            </p:cNvPr>
            <p:cNvCxnSpPr>
              <a:cxnSpLocks/>
              <a:stCxn id="39" idx="1"/>
            </p:cNvCxnSpPr>
            <p:nvPr/>
          </p:nvCxnSpPr>
          <p:spPr>
            <a:xfrm flipH="1" flipV="1">
              <a:off x="4071882" y="4286010"/>
              <a:ext cx="2907587" cy="1714551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9" name="Content Placeholder 5">
            <a:extLst>
              <a:ext uri="{FF2B5EF4-FFF2-40B4-BE49-F238E27FC236}">
                <a16:creationId xmlns:a16="http://schemas.microsoft.com/office/drawing/2014/main" id="{815E3055-E0A8-4BA3-AFBE-155FC4A75A79}"/>
              </a:ext>
            </a:extLst>
          </p:cNvPr>
          <p:cNvSpPr txBox="1">
            <a:spLocks/>
          </p:cNvSpPr>
          <p:nvPr/>
        </p:nvSpPr>
        <p:spPr bwMode="auto">
          <a:xfrm>
            <a:off x="3707086" y="2978409"/>
            <a:ext cx="1290033" cy="250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pPr algn="ctr" defTabSz="1016122"/>
            <a:r>
              <a:rPr lang="de-DE" b="1" kern="0">
                <a:solidFill>
                  <a:schemeClr val="bg1">
                    <a:lumMod val="65000"/>
                    <a:lumOff val="35000"/>
                  </a:schemeClr>
                </a:solidFill>
                <a:latin typeface="Halyard Display Light" panose="020B0604020202020204" charset="0"/>
              </a:rPr>
              <a:t>Miss</a:t>
            </a:r>
          </a:p>
        </p:txBody>
      </p:sp>
      <p:sp>
        <p:nvSpPr>
          <p:cNvPr id="51" name="Content Placeholder 5">
            <a:extLst>
              <a:ext uri="{FF2B5EF4-FFF2-40B4-BE49-F238E27FC236}">
                <a16:creationId xmlns:a16="http://schemas.microsoft.com/office/drawing/2014/main" id="{7DC8EF10-6285-4D13-88C9-881A60A26D11}"/>
              </a:ext>
            </a:extLst>
          </p:cNvPr>
          <p:cNvSpPr txBox="1">
            <a:spLocks/>
          </p:cNvSpPr>
          <p:nvPr/>
        </p:nvSpPr>
        <p:spPr bwMode="auto">
          <a:xfrm>
            <a:off x="548548" y="2707474"/>
            <a:ext cx="1833879" cy="250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pPr algn="ctr" defTabSz="1016122"/>
            <a:r>
              <a:rPr lang="de-DE" b="1" kern="0">
                <a:solidFill>
                  <a:schemeClr val="accent1"/>
                </a:solidFill>
                <a:latin typeface="Halyard Display Light" panose="020B0604020202020204" charset="0"/>
              </a:rPr>
              <a:t>Ray generation</a:t>
            </a:r>
          </a:p>
        </p:txBody>
      </p:sp>
      <p:sp>
        <p:nvSpPr>
          <p:cNvPr id="52" name="Flowchart: Process 51">
            <a:extLst>
              <a:ext uri="{FF2B5EF4-FFF2-40B4-BE49-F238E27FC236}">
                <a16:creationId xmlns:a16="http://schemas.microsoft.com/office/drawing/2014/main" id="{0DFF1383-C9B0-4C9F-A8CE-33F3F41AAD2F}"/>
              </a:ext>
            </a:extLst>
          </p:cNvPr>
          <p:cNvSpPr/>
          <p:nvPr/>
        </p:nvSpPr>
        <p:spPr>
          <a:xfrm>
            <a:off x="7650282" y="2437477"/>
            <a:ext cx="1420238" cy="682601"/>
          </a:xfrm>
          <a:prstGeom prst="flowChartProcess">
            <a:avLst/>
          </a:prstGeom>
          <a:solidFill>
            <a:schemeClr val="accent5"/>
          </a:solidFill>
          <a:ln w="28575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>
                <a:latin typeface="Halyard Display Light" panose="020B0604020202020204" charset="0"/>
              </a:rPr>
              <a:t>Ray </a:t>
            </a:r>
            <a:r>
              <a:rPr lang="de-CH" dirty="0" err="1">
                <a:latin typeface="Halyard Display Light" panose="020B0604020202020204" charset="0"/>
              </a:rPr>
              <a:t>generation</a:t>
            </a:r>
            <a:endParaRPr lang="en-US" dirty="0">
              <a:latin typeface="Halyard Display Light" panose="020B0604020202020204" charset="0"/>
            </a:endParaRPr>
          </a:p>
        </p:txBody>
      </p:sp>
      <p:sp>
        <p:nvSpPr>
          <p:cNvPr id="53" name="Flowchart: Process 52">
            <a:extLst>
              <a:ext uri="{FF2B5EF4-FFF2-40B4-BE49-F238E27FC236}">
                <a16:creationId xmlns:a16="http://schemas.microsoft.com/office/drawing/2014/main" id="{732E8AB3-5526-4927-8936-D49F402CAC60}"/>
              </a:ext>
            </a:extLst>
          </p:cNvPr>
          <p:cNvSpPr/>
          <p:nvPr/>
        </p:nvSpPr>
        <p:spPr>
          <a:xfrm>
            <a:off x="7650282" y="3653734"/>
            <a:ext cx="1420238" cy="682601"/>
          </a:xfrm>
          <a:prstGeom prst="flowChartProcess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>
                <a:latin typeface="Halyard Display Light" panose="020B0604020202020204" charset="0"/>
              </a:rPr>
              <a:t>GAS traversal</a:t>
            </a:r>
            <a:endParaRPr lang="en-US">
              <a:latin typeface="Halyard Display Light" panose="020B0604020202020204" charset="0"/>
            </a:endParaRPr>
          </a:p>
        </p:txBody>
      </p:sp>
      <p:sp>
        <p:nvSpPr>
          <p:cNvPr id="54" name="Flowchart: Process 53">
            <a:extLst>
              <a:ext uri="{FF2B5EF4-FFF2-40B4-BE49-F238E27FC236}">
                <a16:creationId xmlns:a16="http://schemas.microsoft.com/office/drawing/2014/main" id="{182B25B4-2E0B-4689-AC57-EC60875A1FDE}"/>
              </a:ext>
            </a:extLst>
          </p:cNvPr>
          <p:cNvSpPr/>
          <p:nvPr/>
        </p:nvSpPr>
        <p:spPr>
          <a:xfrm>
            <a:off x="6527366" y="5603902"/>
            <a:ext cx="1420238" cy="682601"/>
          </a:xfrm>
          <a:prstGeom prst="flowChartProcess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>
                <a:latin typeface="Halyard Display Light" panose="020B0604020202020204" charset="0"/>
              </a:rPr>
              <a:t>Miss</a:t>
            </a:r>
            <a:endParaRPr lang="en-US">
              <a:latin typeface="Halyard Display Light" panose="020B0604020202020204" charset="0"/>
            </a:endParaRPr>
          </a:p>
        </p:txBody>
      </p:sp>
      <p:sp>
        <p:nvSpPr>
          <p:cNvPr id="55" name="Flowchart: Decision 54">
            <a:extLst>
              <a:ext uri="{FF2B5EF4-FFF2-40B4-BE49-F238E27FC236}">
                <a16:creationId xmlns:a16="http://schemas.microsoft.com/office/drawing/2014/main" id="{8A37F3FC-79C2-4B71-BA77-37F10F5AD7AC}"/>
              </a:ext>
            </a:extLst>
          </p:cNvPr>
          <p:cNvSpPr/>
          <p:nvPr/>
        </p:nvSpPr>
        <p:spPr>
          <a:xfrm>
            <a:off x="7765628" y="4761184"/>
            <a:ext cx="1189546" cy="559130"/>
          </a:xfrm>
          <a:prstGeom prst="flowChartDecision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dirty="0">
                <a:latin typeface="Halyard Display Light" panose="020B0604020202020204" charset="0"/>
              </a:rPr>
              <a:t>Hit?</a:t>
            </a:r>
            <a:endParaRPr lang="en-US" dirty="0">
              <a:latin typeface="Halyard Display Light" panose="020B0604020202020204" charset="0"/>
            </a:endParaRPr>
          </a:p>
        </p:txBody>
      </p:sp>
      <p:sp>
        <p:nvSpPr>
          <p:cNvPr id="56" name="Flowchart: Process 55">
            <a:extLst>
              <a:ext uri="{FF2B5EF4-FFF2-40B4-BE49-F238E27FC236}">
                <a16:creationId xmlns:a16="http://schemas.microsoft.com/office/drawing/2014/main" id="{0126E755-D70A-45F5-BBD9-8E0A6F0F9A47}"/>
              </a:ext>
            </a:extLst>
          </p:cNvPr>
          <p:cNvSpPr/>
          <p:nvPr/>
        </p:nvSpPr>
        <p:spPr>
          <a:xfrm>
            <a:off x="8651234" y="5603903"/>
            <a:ext cx="1420238" cy="682601"/>
          </a:xfrm>
          <a:prstGeom prst="flowChartProcess">
            <a:avLst/>
          </a:prstGeom>
          <a:solidFill>
            <a:schemeClr val="accent5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>
                <a:latin typeface="Halyard Display Light" panose="020B0604020202020204" charset="0"/>
              </a:rPr>
              <a:t>Closest hit</a:t>
            </a:r>
            <a:endParaRPr lang="en-US">
              <a:latin typeface="Halyard Display Light" panose="020B0604020202020204" charset="0"/>
            </a:endParaRPr>
          </a:p>
        </p:txBody>
      </p:sp>
      <p:sp>
        <p:nvSpPr>
          <p:cNvPr id="57" name="Flowchart: Process 56">
            <a:extLst>
              <a:ext uri="{FF2B5EF4-FFF2-40B4-BE49-F238E27FC236}">
                <a16:creationId xmlns:a16="http://schemas.microsoft.com/office/drawing/2014/main" id="{56DCC233-2ECB-470C-9184-83C3A1335566}"/>
              </a:ext>
            </a:extLst>
          </p:cNvPr>
          <p:cNvSpPr/>
          <p:nvPr/>
        </p:nvSpPr>
        <p:spPr>
          <a:xfrm>
            <a:off x="9951893" y="4177322"/>
            <a:ext cx="1420238" cy="682601"/>
          </a:xfrm>
          <a:prstGeom prst="flowChartProcess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>
                <a:latin typeface="Halyard Display Light" panose="020B0604020202020204" charset="0"/>
              </a:rPr>
              <a:t>Intersection</a:t>
            </a:r>
            <a:endParaRPr lang="en-US">
              <a:latin typeface="Halyard Display Light" panose="020B0604020202020204" charset="0"/>
            </a:endParaRPr>
          </a:p>
        </p:txBody>
      </p:sp>
      <p:sp>
        <p:nvSpPr>
          <p:cNvPr id="58" name="Flowchart: Process 57">
            <a:extLst>
              <a:ext uri="{FF2B5EF4-FFF2-40B4-BE49-F238E27FC236}">
                <a16:creationId xmlns:a16="http://schemas.microsoft.com/office/drawing/2014/main" id="{417C81FE-F6DF-458F-ABAB-771D3C526FDD}"/>
              </a:ext>
            </a:extLst>
          </p:cNvPr>
          <p:cNvSpPr/>
          <p:nvPr/>
        </p:nvSpPr>
        <p:spPr>
          <a:xfrm>
            <a:off x="9951893" y="3337616"/>
            <a:ext cx="1420238" cy="682601"/>
          </a:xfrm>
          <a:prstGeom prst="flowChartProcess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>
                <a:latin typeface="Halyard Display Light" panose="020B0604020202020204" charset="0"/>
              </a:rPr>
              <a:t>Any hit</a:t>
            </a:r>
            <a:endParaRPr lang="en-US">
              <a:latin typeface="Halyard Display Light" panose="020B0604020202020204" charset="0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8AC6B095-F399-453E-A37A-80A6449F3A91}"/>
              </a:ext>
            </a:extLst>
          </p:cNvPr>
          <p:cNvCxnSpPr>
            <a:stCxn id="52" idx="2"/>
            <a:endCxn id="53" idx="0"/>
          </p:cNvCxnSpPr>
          <p:nvPr/>
        </p:nvCxnSpPr>
        <p:spPr>
          <a:xfrm>
            <a:off x="8360400" y="3120077"/>
            <a:ext cx="0" cy="533656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CB52A709-A477-460B-95D4-3DD0992C2B20}"/>
              </a:ext>
            </a:extLst>
          </p:cNvPr>
          <p:cNvCxnSpPr>
            <a:cxnSpLocks/>
            <a:stCxn id="53" idx="2"/>
            <a:endCxn id="55" idx="0"/>
          </p:cNvCxnSpPr>
          <p:nvPr/>
        </p:nvCxnSpPr>
        <p:spPr>
          <a:xfrm>
            <a:off x="8360400" y="4336334"/>
            <a:ext cx="0" cy="42485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F8100D0B-2F2F-41D9-9023-74BEB82D7ABF}"/>
              </a:ext>
            </a:extLst>
          </p:cNvPr>
          <p:cNvCxnSpPr>
            <a:cxnSpLocks/>
            <a:stCxn id="55" idx="1"/>
            <a:endCxn id="54" idx="0"/>
          </p:cNvCxnSpPr>
          <p:nvPr/>
        </p:nvCxnSpPr>
        <p:spPr>
          <a:xfrm flipH="1">
            <a:off x="7237485" y="5040749"/>
            <a:ext cx="528143" cy="563153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B88472E9-94B9-42F2-AE15-A09EE7E7B475}"/>
              </a:ext>
            </a:extLst>
          </p:cNvPr>
          <p:cNvCxnSpPr>
            <a:cxnSpLocks/>
            <a:stCxn id="55" idx="3"/>
            <a:endCxn id="56" idx="0"/>
          </p:cNvCxnSpPr>
          <p:nvPr/>
        </p:nvCxnSpPr>
        <p:spPr>
          <a:xfrm>
            <a:off x="8955174" y="5040750"/>
            <a:ext cx="406179" cy="563153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854AB5F4-3272-4898-B993-50DAE5DBB9E8}"/>
              </a:ext>
            </a:extLst>
          </p:cNvPr>
          <p:cNvCxnSpPr>
            <a:cxnSpLocks/>
            <a:stCxn id="57" idx="0"/>
            <a:endCxn id="58" idx="2"/>
          </p:cNvCxnSpPr>
          <p:nvPr/>
        </p:nvCxnSpPr>
        <p:spPr>
          <a:xfrm flipV="1">
            <a:off x="10662012" y="4020217"/>
            <a:ext cx="0" cy="157105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or: Curved 76">
            <a:extLst>
              <a:ext uri="{FF2B5EF4-FFF2-40B4-BE49-F238E27FC236}">
                <a16:creationId xmlns:a16="http://schemas.microsoft.com/office/drawing/2014/main" id="{E53519C4-E223-465D-88B6-C9B0357DBFC3}"/>
              </a:ext>
            </a:extLst>
          </p:cNvPr>
          <p:cNvCxnSpPr>
            <a:stCxn id="58" idx="0"/>
            <a:endCxn id="53" idx="0"/>
          </p:cNvCxnSpPr>
          <p:nvPr/>
        </p:nvCxnSpPr>
        <p:spPr>
          <a:xfrm rot="16200000" flipH="1" flipV="1">
            <a:off x="9353148" y="2344869"/>
            <a:ext cx="316118" cy="2301611"/>
          </a:xfrm>
          <a:prstGeom prst="curvedConnector3">
            <a:avLst>
              <a:gd name="adj1" fmla="val -72315"/>
            </a:avLst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or: Curved 78">
            <a:extLst>
              <a:ext uri="{FF2B5EF4-FFF2-40B4-BE49-F238E27FC236}">
                <a16:creationId xmlns:a16="http://schemas.microsoft.com/office/drawing/2014/main" id="{8D7D198C-2570-4BB5-B9E8-49E8C2FCB8E7}"/>
              </a:ext>
            </a:extLst>
          </p:cNvPr>
          <p:cNvCxnSpPr>
            <a:cxnSpLocks/>
            <a:stCxn id="53" idx="2"/>
            <a:endCxn id="57" idx="2"/>
          </p:cNvCxnSpPr>
          <p:nvPr/>
        </p:nvCxnSpPr>
        <p:spPr>
          <a:xfrm rot="16200000" flipH="1">
            <a:off x="9249412" y="3447323"/>
            <a:ext cx="523588" cy="2301611"/>
          </a:xfrm>
          <a:prstGeom prst="curvedConnector3">
            <a:avLst>
              <a:gd name="adj1" fmla="val 143660"/>
            </a:avLst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9">
            <a:extLst>
              <a:ext uri="{FF2B5EF4-FFF2-40B4-BE49-F238E27FC236}">
                <a16:creationId xmlns:a16="http://schemas.microsoft.com/office/drawing/2014/main" id="{A61437F0-5264-4A8A-8E45-F7EE46C045D3}"/>
              </a:ext>
            </a:extLst>
          </p:cNvPr>
          <p:cNvSpPr txBox="1"/>
          <p:nvPr/>
        </p:nvSpPr>
        <p:spPr>
          <a:xfrm>
            <a:off x="6406899" y="2412605"/>
            <a:ext cx="872741" cy="276935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de-CH" sz="1333" dirty="0">
                <a:solidFill>
                  <a:schemeClr val="accent5"/>
                </a:solidFill>
                <a:latin typeface="Halyard Display Light" panose="020B0604020202020204" charset="0"/>
              </a:rPr>
              <a:t>Kernel</a:t>
            </a:r>
            <a:endParaRPr lang="en-US" sz="1333" dirty="0">
              <a:solidFill>
                <a:schemeClr val="accent5"/>
              </a:solidFill>
              <a:latin typeface="Halyard Display Light" panose="020B0604020202020204" charset="0"/>
            </a:endParaRPr>
          </a:p>
        </p:txBody>
      </p:sp>
      <p:sp>
        <p:nvSpPr>
          <p:cNvPr id="123" name="Content Placeholder 5">
            <a:extLst>
              <a:ext uri="{FF2B5EF4-FFF2-40B4-BE49-F238E27FC236}">
                <a16:creationId xmlns:a16="http://schemas.microsoft.com/office/drawing/2014/main" id="{C787DBBE-4D18-43E6-9FC2-6758988C4F09}"/>
              </a:ext>
            </a:extLst>
          </p:cNvPr>
          <p:cNvSpPr txBox="1">
            <a:spLocks/>
          </p:cNvSpPr>
          <p:nvPr/>
        </p:nvSpPr>
        <p:spPr bwMode="auto">
          <a:xfrm>
            <a:off x="434501" y="4601896"/>
            <a:ext cx="1540523" cy="45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pPr algn="ctr" defTabSz="1016122"/>
            <a:r>
              <a:rPr lang="de-DE" b="1" kern="0">
                <a:solidFill>
                  <a:schemeClr val="bg1">
                    <a:lumMod val="65000"/>
                    <a:lumOff val="35000"/>
                  </a:schemeClr>
                </a:solidFill>
                <a:latin typeface="Halyard Display Light" panose="020B0604020202020204" charset="0"/>
              </a:rPr>
              <a:t>Intersection</a:t>
            </a:r>
          </a:p>
        </p:txBody>
      </p: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F29DB31E-EC0F-4770-B1D7-C2CBF40F389A}"/>
              </a:ext>
            </a:extLst>
          </p:cNvPr>
          <p:cNvCxnSpPr>
            <a:cxnSpLocks/>
          </p:cNvCxnSpPr>
          <p:nvPr/>
        </p:nvCxnSpPr>
        <p:spPr>
          <a:xfrm flipV="1">
            <a:off x="2240107" y="4166122"/>
            <a:ext cx="247056" cy="110372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1068F891-ED9A-463D-9AB0-CCDF08C631FA}"/>
              </a:ext>
            </a:extLst>
          </p:cNvPr>
          <p:cNvCxnSpPr>
            <a:cxnSpLocks/>
            <a:stCxn id="123" idx="3"/>
          </p:cNvCxnSpPr>
          <p:nvPr/>
        </p:nvCxnSpPr>
        <p:spPr>
          <a:xfrm flipV="1">
            <a:off x="1975024" y="4136988"/>
            <a:ext cx="385514" cy="694714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Content Placeholder 5">
            <a:extLst>
              <a:ext uri="{FF2B5EF4-FFF2-40B4-BE49-F238E27FC236}">
                <a16:creationId xmlns:a16="http://schemas.microsoft.com/office/drawing/2014/main" id="{4545F1C6-B355-44C6-A94C-D2ACEC62DBEA}"/>
              </a:ext>
            </a:extLst>
          </p:cNvPr>
          <p:cNvSpPr txBox="1">
            <a:spLocks/>
          </p:cNvSpPr>
          <p:nvPr/>
        </p:nvSpPr>
        <p:spPr bwMode="auto">
          <a:xfrm>
            <a:off x="2517007" y="4993197"/>
            <a:ext cx="1505712" cy="282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pPr algn="ctr" defTabSz="1016122"/>
            <a:r>
              <a:rPr lang="de-DE" sz="1400" i="1" kern="0">
                <a:solidFill>
                  <a:schemeClr val="tx2"/>
                </a:solidFill>
                <a:latin typeface="Halyard Display Light" panose="020B0604020202020204" charset="0"/>
              </a:rPr>
              <a:t>Geometry</a:t>
            </a:r>
          </a:p>
        </p:txBody>
      </p:sp>
      <p:sp>
        <p:nvSpPr>
          <p:cNvPr id="46" name="Content Placeholder 5">
            <a:extLst>
              <a:ext uri="{FF2B5EF4-FFF2-40B4-BE49-F238E27FC236}">
                <a16:creationId xmlns:a16="http://schemas.microsoft.com/office/drawing/2014/main" id="{E2FAD8DB-3CFB-4BB3-8F85-B6B4E5DEEA60}"/>
              </a:ext>
            </a:extLst>
          </p:cNvPr>
          <p:cNvSpPr txBox="1">
            <a:spLocks/>
          </p:cNvSpPr>
          <p:nvPr/>
        </p:nvSpPr>
        <p:spPr bwMode="auto">
          <a:xfrm>
            <a:off x="2256710" y="3130001"/>
            <a:ext cx="1505712" cy="282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pPr algn="ctr" defTabSz="1016122"/>
            <a:r>
              <a:rPr lang="de-DE" sz="1400" i="1" kern="0">
                <a:solidFill>
                  <a:srgbClr val="FF0000"/>
                </a:solidFill>
                <a:latin typeface="Halyard Display Light" panose="020B0604020202020204" charset="0"/>
              </a:rPr>
              <a:t>Rays</a:t>
            </a:r>
          </a:p>
        </p:txBody>
      </p:sp>
    </p:spTree>
    <p:extLst>
      <p:ext uri="{BB962C8B-B14F-4D97-AF65-F5344CB8AC3E}">
        <p14:creationId xmlns:p14="http://schemas.microsoft.com/office/powerpoint/2010/main" val="800407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8654C-87C1-42A2-A7F0-D0CDD0AAA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alyard Display Light" panose="020B0604020202020204" charset="0"/>
              </a:rPr>
              <a:t>Collision Detection in </a:t>
            </a:r>
            <a:r>
              <a:rPr lang="en-US" dirty="0" err="1">
                <a:latin typeface="Halyard Display Light" panose="020B0604020202020204" charset="0"/>
              </a:rPr>
              <a:t>OptiXs</a:t>
            </a:r>
            <a:endParaRPr lang="en-US" dirty="0">
              <a:latin typeface="Halyard Display Light" panose="020B060402020202020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58DA96F-8F43-4352-A659-67A561B63ADE}"/>
              </a:ext>
            </a:extLst>
          </p:cNvPr>
          <p:cNvGrpSpPr/>
          <p:nvPr/>
        </p:nvGrpSpPr>
        <p:grpSpPr>
          <a:xfrm>
            <a:off x="2625778" y="1319523"/>
            <a:ext cx="6940444" cy="5430225"/>
            <a:chOff x="2927840" y="1381946"/>
            <a:chExt cx="6954344" cy="5430225"/>
          </a:xfrm>
        </p:grpSpPr>
        <p:sp>
          <p:nvSpPr>
            <p:cNvPr id="5" name="Flowchart: Process 4">
              <a:extLst>
                <a:ext uri="{FF2B5EF4-FFF2-40B4-BE49-F238E27FC236}">
                  <a16:creationId xmlns:a16="http://schemas.microsoft.com/office/drawing/2014/main" id="{44E3198F-90E7-428E-B1B0-82E73EB576DC}"/>
                </a:ext>
              </a:extLst>
            </p:cNvPr>
            <p:cNvSpPr/>
            <p:nvPr/>
          </p:nvSpPr>
          <p:spPr>
            <a:xfrm>
              <a:off x="2951927" y="1381946"/>
              <a:ext cx="6930257" cy="5430225"/>
            </a:xfrm>
            <a:prstGeom prst="flowChartProcess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de-CH">
                  <a:solidFill>
                    <a:schemeClr val="accent1"/>
                  </a:solidFill>
                  <a:latin typeface="Halyard Display Light" panose="020B0604020202020204" charset="0"/>
                </a:rPr>
                <a:t>Ray generation</a:t>
              </a:r>
              <a:endParaRPr lang="en-US">
                <a:solidFill>
                  <a:schemeClr val="accent1"/>
                </a:solidFill>
                <a:latin typeface="Halyard Display Light" panose="020B0604020202020204" charset="0"/>
              </a:endParaRPr>
            </a:p>
          </p:txBody>
        </p:sp>
        <p:sp>
          <p:nvSpPr>
            <p:cNvPr id="6" name="Flowchart: Process 5">
              <a:extLst>
                <a:ext uri="{FF2B5EF4-FFF2-40B4-BE49-F238E27FC236}">
                  <a16:creationId xmlns:a16="http://schemas.microsoft.com/office/drawing/2014/main" id="{25160496-A9BC-4926-ADC2-30F7B59002F7}"/>
                </a:ext>
              </a:extLst>
            </p:cNvPr>
            <p:cNvSpPr/>
            <p:nvPr/>
          </p:nvSpPr>
          <p:spPr>
            <a:xfrm>
              <a:off x="2927840" y="3238958"/>
              <a:ext cx="3722640" cy="1644655"/>
            </a:xfrm>
            <a:prstGeom prst="flowChartProcess">
              <a:avLst/>
            </a:prstGeom>
            <a:solidFill>
              <a:schemeClr val="bg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de-CH" dirty="0">
                  <a:solidFill>
                    <a:schemeClr val="tx1"/>
                  </a:solidFill>
                  <a:latin typeface="Halyard Display Light" panose="020B0604020202020204" charset="0"/>
                </a:rPr>
                <a:t>GAS </a:t>
              </a:r>
              <a:r>
                <a:rPr lang="de-CH" dirty="0" err="1">
                  <a:solidFill>
                    <a:schemeClr val="tx1"/>
                  </a:solidFill>
                  <a:latin typeface="Halyard Display Light" panose="020B0604020202020204" charset="0"/>
                </a:rPr>
                <a:t>traversal</a:t>
              </a:r>
              <a:endParaRPr lang="en-US" dirty="0">
                <a:solidFill>
                  <a:schemeClr val="tx1"/>
                </a:solidFill>
                <a:latin typeface="Halyard Display Light" panose="020B0604020202020204" charset="0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A423156-5F8B-4BE7-8653-BD9145DE6645}"/>
                </a:ext>
              </a:extLst>
            </p:cNvPr>
            <p:cNvSpPr/>
            <p:nvPr/>
          </p:nvSpPr>
          <p:spPr>
            <a:xfrm>
              <a:off x="4832967" y="1674922"/>
              <a:ext cx="1817520" cy="365760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Halyard Display Light" panose="020B0604020202020204" charset="0"/>
                </a:rPr>
                <a:t>Create photon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A307FA9-DA16-4EDE-B92C-DE9215BF3162}"/>
                </a:ext>
              </a:extLst>
            </p:cNvPr>
            <p:cNvSpPr/>
            <p:nvPr/>
          </p:nvSpPr>
          <p:spPr>
            <a:xfrm>
              <a:off x="4832967" y="2467026"/>
              <a:ext cx="1817520" cy="365760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>
                  <a:latin typeface="Halyard Display Light" panose="020B0604020202020204" charset="0"/>
                </a:rPr>
                <a:t>Propagate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BBB7434-2A08-425D-8360-CA28597AC77A}"/>
                </a:ext>
              </a:extLst>
            </p:cNvPr>
            <p:cNvSpPr/>
            <p:nvPr/>
          </p:nvSpPr>
          <p:spPr>
            <a:xfrm>
              <a:off x="4832967" y="3240899"/>
              <a:ext cx="1817520" cy="365760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err="1">
                  <a:latin typeface="Halyard Display Light" panose="020B0604020202020204" charset="0"/>
                </a:rPr>
                <a:t>optixTrace</a:t>
              </a:r>
              <a:r>
                <a:rPr lang="en-US">
                  <a:latin typeface="Halyard Display Light" panose="020B0604020202020204" charset="0"/>
                </a:rPr>
                <a:t>()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4984F0D-3B1D-4B03-8FF5-C94EA862D018}"/>
                </a:ext>
              </a:extLst>
            </p:cNvPr>
            <p:cNvSpPr/>
            <p:nvPr/>
          </p:nvSpPr>
          <p:spPr>
            <a:xfrm>
              <a:off x="3533858" y="5882829"/>
              <a:ext cx="1260147" cy="377952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>
                  <a:latin typeface="Halyard Display Light" panose="020B0604020202020204" charset="0"/>
                </a:rPr>
                <a:t>Store hit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9877C216-749A-40EE-BD68-2B71FD46216F}"/>
                </a:ext>
              </a:extLst>
            </p:cNvPr>
            <p:cNvCxnSpPr>
              <a:cxnSpLocks/>
              <a:stCxn id="7" idx="2"/>
              <a:endCxn id="8" idx="0"/>
            </p:cNvCxnSpPr>
            <p:nvPr/>
          </p:nvCxnSpPr>
          <p:spPr>
            <a:xfrm>
              <a:off x="5741727" y="2040682"/>
              <a:ext cx="0" cy="426344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A9D1BB6-430C-42E3-8E95-5B922B69883E}"/>
                </a:ext>
              </a:extLst>
            </p:cNvPr>
            <p:cNvCxnSpPr>
              <a:cxnSpLocks/>
              <a:stCxn id="8" idx="2"/>
              <a:endCxn id="9" idx="0"/>
            </p:cNvCxnSpPr>
            <p:nvPr/>
          </p:nvCxnSpPr>
          <p:spPr>
            <a:xfrm>
              <a:off x="5741727" y="2832786"/>
              <a:ext cx="0" cy="408113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Flowchart: Process 12">
              <a:extLst>
                <a:ext uri="{FF2B5EF4-FFF2-40B4-BE49-F238E27FC236}">
                  <a16:creationId xmlns:a16="http://schemas.microsoft.com/office/drawing/2014/main" id="{2287D416-AC76-4033-BB22-6C9E530035C1}"/>
                </a:ext>
              </a:extLst>
            </p:cNvPr>
            <p:cNvSpPr/>
            <p:nvPr/>
          </p:nvSpPr>
          <p:spPr>
            <a:xfrm>
              <a:off x="2946468" y="4877140"/>
              <a:ext cx="3695075" cy="1383641"/>
            </a:xfrm>
            <a:prstGeom prst="flowChartProcess">
              <a:avLst/>
            </a:prstGeom>
            <a:noFill/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de-CH" dirty="0" err="1">
                  <a:solidFill>
                    <a:schemeClr val="tx1"/>
                  </a:solidFill>
                  <a:latin typeface="Halyard Display Light" panose="020B0604020202020204" charset="0"/>
                </a:rPr>
                <a:t>Closest</a:t>
              </a:r>
              <a:r>
                <a:rPr lang="de-CH" dirty="0">
                  <a:solidFill>
                    <a:schemeClr val="tx1"/>
                  </a:solidFill>
                  <a:latin typeface="Halyard Display Light" panose="020B0604020202020204" charset="0"/>
                </a:rPr>
                <a:t> </a:t>
              </a:r>
              <a:r>
                <a:rPr lang="de-CH" dirty="0" err="1">
                  <a:solidFill>
                    <a:schemeClr val="tx1"/>
                  </a:solidFill>
                  <a:latin typeface="Halyard Display Light" panose="020B0604020202020204" charset="0"/>
                </a:rPr>
                <a:t>hit</a:t>
              </a:r>
              <a:endParaRPr lang="en-US" dirty="0">
                <a:solidFill>
                  <a:schemeClr val="tx1"/>
                </a:solidFill>
                <a:latin typeface="Halyard Display Light" panose="020B0604020202020204" charset="0"/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A6969B6-5E2C-4163-BA7B-A88888CD5000}"/>
                </a:ext>
              </a:extLst>
            </p:cNvPr>
            <p:cNvCxnSpPr>
              <a:cxnSpLocks/>
              <a:stCxn id="9" idx="2"/>
              <a:endCxn id="25" idx="0"/>
            </p:cNvCxnSpPr>
            <p:nvPr/>
          </p:nvCxnSpPr>
          <p:spPr>
            <a:xfrm>
              <a:off x="5741727" y="3606659"/>
              <a:ext cx="2161846" cy="551968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907ACE2-3728-4336-8B0B-227CC47F3669}"/>
                </a:ext>
              </a:extLst>
            </p:cNvPr>
            <p:cNvCxnSpPr>
              <a:cxnSpLocks/>
              <a:stCxn id="13" idx="0"/>
              <a:endCxn id="10" idx="0"/>
            </p:cNvCxnSpPr>
            <p:nvPr/>
          </p:nvCxnSpPr>
          <p:spPr>
            <a:xfrm flipH="1">
              <a:off x="4163932" y="4877140"/>
              <a:ext cx="630074" cy="1005689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1CFC030-85B7-4452-854D-35BC374ED5BD}"/>
                </a:ext>
              </a:extLst>
            </p:cNvPr>
            <p:cNvCxnSpPr>
              <a:cxnSpLocks/>
              <a:stCxn id="9" idx="2"/>
              <a:endCxn id="13" idx="0"/>
            </p:cNvCxnSpPr>
            <p:nvPr/>
          </p:nvCxnSpPr>
          <p:spPr>
            <a:xfrm flipH="1">
              <a:off x="4794005" y="3606659"/>
              <a:ext cx="947722" cy="1270481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80F55106-3ECF-4D69-85DE-FD227D2EFA1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478691" y="3834203"/>
              <a:ext cx="1434136" cy="265401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ts val="1000"/>
                </a:spcAft>
                <a:buClr>
                  <a:schemeClr val="bg2"/>
                </a:buClr>
                <a:buSzPct val="100000"/>
                <a:buFontTx/>
                <a:buNone/>
                <a:defRPr sz="1600" b="0">
                  <a:solidFill>
                    <a:schemeClr val="accent4"/>
                  </a:solidFill>
                  <a:latin typeface="Trebuchet MS" pitchFamily="34" charset="0"/>
                  <a:ea typeface="+mn-ea"/>
                  <a:cs typeface="+mn-cs"/>
                </a:defRPr>
              </a:lvl1pPr>
              <a:lvl2pPr marL="635044" indent="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ts val="1000"/>
                </a:spcAft>
                <a:buClr>
                  <a:schemeClr val="bg2"/>
                </a:buClr>
                <a:buSzPct val="100000"/>
                <a:buFontTx/>
                <a:buNone/>
                <a:defRPr sz="1333" b="0">
                  <a:solidFill>
                    <a:schemeClr val="accent4"/>
                  </a:solidFill>
                  <a:latin typeface="Trebuchet MS" pitchFamily="34" charset="0"/>
                </a:defRPr>
              </a:lvl2pPr>
              <a:lvl3pPr marL="1210113" indent="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ts val="1000"/>
                </a:spcAft>
                <a:buClr>
                  <a:schemeClr val="bg2"/>
                </a:buClr>
                <a:buSzPct val="100000"/>
                <a:buFontTx/>
                <a:buNone/>
                <a:defRPr sz="1222" b="0">
                  <a:solidFill>
                    <a:schemeClr val="accent4"/>
                  </a:solidFill>
                  <a:latin typeface="Trebuchet MS" pitchFamily="34" charset="0"/>
                </a:defRPr>
              </a:lvl3pPr>
              <a:lvl4pPr marL="1972166" indent="-254018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222">
                  <a:solidFill>
                    <a:schemeClr val="bg1"/>
                  </a:solidFill>
                  <a:latin typeface="+mn-lt"/>
                </a:defRPr>
              </a:lvl4pPr>
              <a:lvl5pPr marL="2353192" indent="-254018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222">
                  <a:solidFill>
                    <a:schemeClr val="bg1"/>
                  </a:solidFill>
                  <a:latin typeface="+mn-lt"/>
                </a:defRPr>
              </a:lvl5pPr>
              <a:lvl6pPr marL="2861228" indent="-254018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222">
                  <a:solidFill>
                    <a:schemeClr val="bg1"/>
                  </a:solidFill>
                  <a:latin typeface="+mn-lt"/>
                </a:defRPr>
              </a:lvl6pPr>
              <a:lvl7pPr marL="3369264" indent="-254018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222">
                  <a:solidFill>
                    <a:schemeClr val="bg1"/>
                  </a:solidFill>
                  <a:latin typeface="+mn-lt"/>
                </a:defRPr>
              </a:lvl7pPr>
              <a:lvl8pPr marL="3877299" indent="-254018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222">
                  <a:solidFill>
                    <a:schemeClr val="bg1"/>
                  </a:solidFill>
                  <a:latin typeface="+mn-lt"/>
                </a:defRPr>
              </a:lvl8pPr>
              <a:lvl9pPr marL="4385335" indent="-254018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222">
                  <a:solidFill>
                    <a:schemeClr val="bg1"/>
                  </a:solidFill>
                  <a:latin typeface="+mn-lt"/>
                </a:defRPr>
              </a:lvl9pPr>
            </a:lstStyle>
            <a:p>
              <a:pPr defTabSz="914400"/>
              <a:r>
                <a:rPr lang="en-US" kern="0" dirty="0">
                  <a:solidFill>
                    <a:schemeClr val="tx1"/>
                  </a:solidFill>
                  <a:latin typeface="Halyard Display Light" panose="020B0604020202020204" charset="0"/>
                </a:rPr>
                <a:t>Geometry hit</a:t>
              </a:r>
            </a:p>
          </p:txBody>
        </p:sp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BE1F0B49-C8A8-4E5C-93FC-E3BA8089542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431501" y="5456291"/>
              <a:ext cx="1570043" cy="235931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ts val="1000"/>
                </a:spcAft>
                <a:buClr>
                  <a:schemeClr val="bg2"/>
                </a:buClr>
                <a:buSzPct val="100000"/>
                <a:buFontTx/>
                <a:buNone/>
                <a:defRPr sz="1600" b="0">
                  <a:solidFill>
                    <a:schemeClr val="accent4"/>
                  </a:solidFill>
                  <a:latin typeface="Trebuchet MS" pitchFamily="34" charset="0"/>
                  <a:ea typeface="+mn-ea"/>
                  <a:cs typeface="+mn-cs"/>
                </a:defRPr>
              </a:lvl1pPr>
              <a:lvl2pPr marL="635044" indent="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ts val="1000"/>
                </a:spcAft>
                <a:buClr>
                  <a:schemeClr val="bg2"/>
                </a:buClr>
                <a:buSzPct val="100000"/>
                <a:buFontTx/>
                <a:buNone/>
                <a:defRPr sz="1333" b="0">
                  <a:solidFill>
                    <a:schemeClr val="accent4"/>
                  </a:solidFill>
                  <a:latin typeface="Trebuchet MS" pitchFamily="34" charset="0"/>
                </a:defRPr>
              </a:lvl2pPr>
              <a:lvl3pPr marL="1210113" indent="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ts val="1000"/>
                </a:spcAft>
                <a:buClr>
                  <a:schemeClr val="bg2"/>
                </a:buClr>
                <a:buSzPct val="100000"/>
                <a:buFontTx/>
                <a:buNone/>
                <a:defRPr sz="1222" b="0">
                  <a:solidFill>
                    <a:schemeClr val="accent4"/>
                  </a:solidFill>
                  <a:latin typeface="Trebuchet MS" pitchFamily="34" charset="0"/>
                </a:defRPr>
              </a:lvl3pPr>
              <a:lvl4pPr marL="1972166" indent="-254018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222">
                  <a:solidFill>
                    <a:schemeClr val="bg1"/>
                  </a:solidFill>
                  <a:latin typeface="+mn-lt"/>
                </a:defRPr>
              </a:lvl4pPr>
              <a:lvl5pPr marL="2353192" indent="-254018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222">
                  <a:solidFill>
                    <a:schemeClr val="bg1"/>
                  </a:solidFill>
                  <a:latin typeface="+mn-lt"/>
                </a:defRPr>
              </a:lvl5pPr>
              <a:lvl6pPr marL="2861228" indent="-254018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222">
                  <a:solidFill>
                    <a:schemeClr val="bg1"/>
                  </a:solidFill>
                  <a:latin typeface="+mn-lt"/>
                </a:defRPr>
              </a:lvl6pPr>
              <a:lvl7pPr marL="3369264" indent="-254018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222">
                  <a:solidFill>
                    <a:schemeClr val="bg1"/>
                  </a:solidFill>
                  <a:latin typeface="+mn-lt"/>
                </a:defRPr>
              </a:lvl7pPr>
              <a:lvl8pPr marL="3877299" indent="-254018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222">
                  <a:solidFill>
                    <a:schemeClr val="bg1"/>
                  </a:solidFill>
                  <a:latin typeface="+mn-lt"/>
                </a:defRPr>
              </a:lvl8pPr>
              <a:lvl9pPr marL="4385335" indent="-254018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222">
                  <a:solidFill>
                    <a:schemeClr val="bg1"/>
                  </a:solidFill>
                  <a:latin typeface="+mn-lt"/>
                </a:defRPr>
              </a:lvl9pPr>
            </a:lstStyle>
            <a:p>
              <a:pPr algn="ctr" defTabSz="914400"/>
              <a:r>
                <a:rPr lang="en-US" kern="0" dirty="0">
                  <a:solidFill>
                    <a:schemeClr val="bg1"/>
                  </a:solidFill>
                  <a:latin typeface="Halyard Display Light" panose="020B0604020202020204" charset="0"/>
                </a:rPr>
                <a:t>Detector  hit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D9923E8-1BF5-483D-A481-98B954255D48}"/>
                </a:ext>
              </a:extLst>
            </p:cNvPr>
            <p:cNvCxnSpPr>
              <a:cxnSpLocks/>
            </p:cNvCxnSpPr>
            <p:nvPr/>
          </p:nvCxnSpPr>
          <p:spPr>
            <a:xfrm>
              <a:off x="4856481" y="4877140"/>
              <a:ext cx="1630209" cy="1547425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7291B490-534B-4357-B8EF-8FB5E31DFFA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101083" y="5439348"/>
              <a:ext cx="1062835" cy="255152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ts val="1000"/>
                </a:spcAft>
                <a:buClr>
                  <a:schemeClr val="bg2"/>
                </a:buClr>
                <a:buSzPct val="100000"/>
                <a:buFontTx/>
                <a:buNone/>
                <a:defRPr sz="1600" b="0">
                  <a:solidFill>
                    <a:schemeClr val="accent4"/>
                  </a:solidFill>
                  <a:latin typeface="Trebuchet MS" pitchFamily="34" charset="0"/>
                  <a:ea typeface="+mn-ea"/>
                  <a:cs typeface="+mn-cs"/>
                </a:defRPr>
              </a:lvl1pPr>
              <a:lvl2pPr marL="635044" indent="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ts val="1000"/>
                </a:spcAft>
                <a:buClr>
                  <a:schemeClr val="bg2"/>
                </a:buClr>
                <a:buSzPct val="100000"/>
                <a:buFontTx/>
                <a:buNone/>
                <a:defRPr sz="1333" b="0">
                  <a:solidFill>
                    <a:schemeClr val="accent4"/>
                  </a:solidFill>
                  <a:latin typeface="Trebuchet MS" pitchFamily="34" charset="0"/>
                </a:defRPr>
              </a:lvl2pPr>
              <a:lvl3pPr marL="1210113" indent="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ts val="1000"/>
                </a:spcAft>
                <a:buClr>
                  <a:schemeClr val="bg2"/>
                </a:buClr>
                <a:buSzPct val="100000"/>
                <a:buFontTx/>
                <a:buNone/>
                <a:defRPr sz="1222" b="0">
                  <a:solidFill>
                    <a:schemeClr val="accent4"/>
                  </a:solidFill>
                  <a:latin typeface="Trebuchet MS" pitchFamily="34" charset="0"/>
                </a:defRPr>
              </a:lvl3pPr>
              <a:lvl4pPr marL="1972166" indent="-254018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222">
                  <a:solidFill>
                    <a:schemeClr val="bg1"/>
                  </a:solidFill>
                  <a:latin typeface="+mn-lt"/>
                </a:defRPr>
              </a:lvl4pPr>
              <a:lvl5pPr marL="2353192" indent="-254018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222">
                  <a:solidFill>
                    <a:schemeClr val="bg1"/>
                  </a:solidFill>
                  <a:latin typeface="+mn-lt"/>
                </a:defRPr>
              </a:lvl5pPr>
              <a:lvl6pPr marL="2861228" indent="-254018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222">
                  <a:solidFill>
                    <a:schemeClr val="bg1"/>
                  </a:solidFill>
                  <a:latin typeface="+mn-lt"/>
                </a:defRPr>
              </a:lvl6pPr>
              <a:lvl7pPr marL="3369264" indent="-254018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222">
                  <a:solidFill>
                    <a:schemeClr val="bg1"/>
                  </a:solidFill>
                  <a:latin typeface="+mn-lt"/>
                </a:defRPr>
              </a:lvl7pPr>
              <a:lvl8pPr marL="3877299" indent="-254018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222">
                  <a:solidFill>
                    <a:schemeClr val="bg1"/>
                  </a:solidFill>
                  <a:latin typeface="+mn-lt"/>
                </a:defRPr>
              </a:lvl8pPr>
              <a:lvl9pPr marL="4385335" indent="-254018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222">
                  <a:solidFill>
                    <a:schemeClr val="bg1"/>
                  </a:solidFill>
                  <a:latin typeface="+mn-lt"/>
                </a:defRPr>
              </a:lvl9pPr>
            </a:lstStyle>
            <a:p>
              <a:pPr algn="ctr" defTabSz="914400"/>
              <a:r>
                <a:rPr lang="en-US" kern="0" dirty="0">
                  <a:solidFill>
                    <a:schemeClr val="bg1"/>
                  </a:solidFill>
                  <a:latin typeface="Halyard Display Light" panose="020B0604020202020204" charset="0"/>
                </a:rPr>
                <a:t>Cable hit</a:t>
              </a:r>
            </a:p>
          </p:txBody>
        </p:sp>
        <p:cxnSp>
          <p:nvCxnSpPr>
            <p:cNvPr id="21" name="Connector: Elbow 20">
              <a:extLst>
                <a:ext uri="{FF2B5EF4-FFF2-40B4-BE49-F238E27FC236}">
                  <a16:creationId xmlns:a16="http://schemas.microsoft.com/office/drawing/2014/main" id="{F2389F21-2AE0-49E0-95ED-CF2F26573D96}"/>
                </a:ext>
              </a:extLst>
            </p:cNvPr>
            <p:cNvCxnSpPr>
              <a:cxnSpLocks/>
              <a:stCxn id="30" idx="3"/>
              <a:endCxn id="8" idx="3"/>
            </p:cNvCxnSpPr>
            <p:nvPr/>
          </p:nvCxnSpPr>
          <p:spPr>
            <a:xfrm flipH="1" flipV="1">
              <a:off x="6650487" y="2649906"/>
              <a:ext cx="2706369" cy="2855618"/>
            </a:xfrm>
            <a:prstGeom prst="bentConnector3">
              <a:avLst>
                <a:gd name="adj1" fmla="val -6314"/>
              </a:avLst>
            </a:prstGeom>
            <a:ln w="28575">
              <a:solidFill>
                <a:schemeClr val="tx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6E1E6E3B-9AA4-4ECE-81B5-A63FD8AFB09B}"/>
                </a:ext>
              </a:extLst>
            </p:cNvPr>
            <p:cNvCxnSpPr>
              <a:cxnSpLocks/>
              <a:stCxn id="25" idx="1"/>
              <a:endCxn id="28" idx="0"/>
            </p:cNvCxnSpPr>
            <p:nvPr/>
          </p:nvCxnSpPr>
          <p:spPr>
            <a:xfrm>
              <a:off x="7080363" y="4431126"/>
              <a:ext cx="0" cy="1973033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B7AC6DF5-BF53-4828-8614-ED7B58CA0544}"/>
                </a:ext>
              </a:extLst>
            </p:cNvPr>
            <p:cNvCxnSpPr>
              <a:cxnSpLocks/>
              <a:stCxn id="25" idx="3"/>
              <a:endCxn id="30" idx="0"/>
            </p:cNvCxnSpPr>
            <p:nvPr/>
          </p:nvCxnSpPr>
          <p:spPr>
            <a:xfrm>
              <a:off x="8726783" y="4431126"/>
              <a:ext cx="0" cy="885422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33955A50-1EB9-4024-8E23-7B82263EC7D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962207" y="3815417"/>
              <a:ext cx="565126" cy="265401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ts val="1000"/>
                </a:spcAft>
                <a:buClr>
                  <a:schemeClr val="bg2"/>
                </a:buClr>
                <a:buSzPct val="100000"/>
                <a:buFontTx/>
                <a:buNone/>
                <a:defRPr sz="1600" b="0">
                  <a:solidFill>
                    <a:schemeClr val="accent4"/>
                  </a:solidFill>
                  <a:latin typeface="Trebuchet MS" pitchFamily="34" charset="0"/>
                  <a:ea typeface="+mn-ea"/>
                  <a:cs typeface="+mn-cs"/>
                </a:defRPr>
              </a:lvl1pPr>
              <a:lvl2pPr marL="635044" indent="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ts val="1000"/>
                </a:spcAft>
                <a:buClr>
                  <a:schemeClr val="bg2"/>
                </a:buClr>
                <a:buSzPct val="100000"/>
                <a:buFontTx/>
                <a:buNone/>
                <a:defRPr sz="1333" b="0">
                  <a:solidFill>
                    <a:schemeClr val="accent4"/>
                  </a:solidFill>
                  <a:latin typeface="Trebuchet MS" pitchFamily="34" charset="0"/>
                </a:defRPr>
              </a:lvl2pPr>
              <a:lvl3pPr marL="1210113" indent="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ts val="1000"/>
                </a:spcAft>
                <a:buClr>
                  <a:schemeClr val="bg2"/>
                </a:buClr>
                <a:buSzPct val="100000"/>
                <a:buFontTx/>
                <a:buNone/>
                <a:defRPr sz="1222" b="0">
                  <a:solidFill>
                    <a:schemeClr val="accent4"/>
                  </a:solidFill>
                  <a:latin typeface="Trebuchet MS" pitchFamily="34" charset="0"/>
                </a:defRPr>
              </a:lvl3pPr>
              <a:lvl4pPr marL="1972166" indent="-254018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222">
                  <a:solidFill>
                    <a:schemeClr val="bg1"/>
                  </a:solidFill>
                  <a:latin typeface="+mn-lt"/>
                </a:defRPr>
              </a:lvl4pPr>
              <a:lvl5pPr marL="2353192" indent="-254018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222">
                  <a:solidFill>
                    <a:schemeClr val="bg1"/>
                  </a:solidFill>
                  <a:latin typeface="+mn-lt"/>
                </a:defRPr>
              </a:lvl5pPr>
              <a:lvl6pPr marL="2861228" indent="-254018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222">
                  <a:solidFill>
                    <a:schemeClr val="bg1"/>
                  </a:solidFill>
                  <a:latin typeface="+mn-lt"/>
                </a:defRPr>
              </a:lvl6pPr>
              <a:lvl7pPr marL="3369264" indent="-254018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222">
                  <a:solidFill>
                    <a:schemeClr val="bg1"/>
                  </a:solidFill>
                  <a:latin typeface="+mn-lt"/>
                </a:defRPr>
              </a:lvl7pPr>
              <a:lvl8pPr marL="3877299" indent="-254018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222">
                  <a:solidFill>
                    <a:schemeClr val="bg1"/>
                  </a:solidFill>
                  <a:latin typeface="+mn-lt"/>
                </a:defRPr>
              </a:lvl8pPr>
              <a:lvl9pPr marL="4385335" indent="-254018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222">
                  <a:solidFill>
                    <a:schemeClr val="bg1"/>
                  </a:solidFill>
                  <a:latin typeface="+mn-lt"/>
                </a:defRPr>
              </a:lvl9pPr>
            </a:lstStyle>
            <a:p>
              <a:pPr defTabSz="914400"/>
              <a:r>
                <a:rPr lang="en-US" kern="0" dirty="0">
                  <a:solidFill>
                    <a:schemeClr val="bg1"/>
                  </a:solidFill>
                  <a:latin typeface="Halyard Display Light" panose="020B0604020202020204" charset="0"/>
                </a:rPr>
                <a:t>Miss</a:t>
              </a:r>
            </a:p>
          </p:txBody>
        </p:sp>
        <p:sp>
          <p:nvSpPr>
            <p:cNvPr id="25" name="Flowchart: Decision 24">
              <a:extLst>
                <a:ext uri="{FF2B5EF4-FFF2-40B4-BE49-F238E27FC236}">
                  <a16:creationId xmlns:a16="http://schemas.microsoft.com/office/drawing/2014/main" id="{BF9FAC31-4BE7-4720-ACF8-9FF3DF5B7704}"/>
                </a:ext>
              </a:extLst>
            </p:cNvPr>
            <p:cNvSpPr/>
            <p:nvPr/>
          </p:nvSpPr>
          <p:spPr>
            <a:xfrm>
              <a:off x="7080363" y="4158627"/>
              <a:ext cx="1646420" cy="544998"/>
            </a:xfrm>
            <a:prstGeom prst="flowChartDecision">
              <a:avLst/>
            </a:prstGeom>
            <a:noFill/>
            <a:ln w="28575"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CH" sz="1100" dirty="0" err="1">
                  <a:solidFill>
                    <a:schemeClr val="tx1"/>
                  </a:solidFill>
                  <a:latin typeface="Halyard Display Light" panose="020B0604020202020204" charset="0"/>
                </a:rPr>
                <a:t>Absorbed</a:t>
              </a:r>
              <a:r>
                <a:rPr lang="de-CH" sz="1100" dirty="0">
                  <a:solidFill>
                    <a:schemeClr val="tx1"/>
                  </a:solidFill>
                  <a:latin typeface="Halyard Display Light" panose="020B0604020202020204" charset="0"/>
                </a:rPr>
                <a:t>?</a:t>
              </a:r>
              <a:endParaRPr lang="en-US" sz="1100" dirty="0">
                <a:solidFill>
                  <a:schemeClr val="tx1"/>
                </a:solidFill>
                <a:latin typeface="Halyard Display Light" panose="020B0604020202020204" charset="0"/>
              </a:endParaRPr>
            </a:p>
          </p:txBody>
        </p:sp>
        <p:sp>
          <p:nvSpPr>
            <p:cNvPr id="26" name="Content Placeholder 2">
              <a:extLst>
                <a:ext uri="{FF2B5EF4-FFF2-40B4-BE49-F238E27FC236}">
                  <a16:creationId xmlns:a16="http://schemas.microsoft.com/office/drawing/2014/main" id="{12E182B8-15DE-4B4D-B01D-46EBF253F10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506029" y="4733987"/>
              <a:ext cx="441508" cy="265401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ts val="1000"/>
                </a:spcAft>
                <a:buClr>
                  <a:schemeClr val="bg2"/>
                </a:buClr>
                <a:buSzPct val="100000"/>
                <a:buFontTx/>
                <a:buNone/>
                <a:defRPr sz="1600" b="0">
                  <a:solidFill>
                    <a:schemeClr val="accent4"/>
                  </a:solidFill>
                  <a:latin typeface="Trebuchet MS" pitchFamily="34" charset="0"/>
                  <a:ea typeface="+mn-ea"/>
                  <a:cs typeface="+mn-cs"/>
                </a:defRPr>
              </a:lvl1pPr>
              <a:lvl2pPr marL="635044" indent="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ts val="1000"/>
                </a:spcAft>
                <a:buClr>
                  <a:schemeClr val="bg2"/>
                </a:buClr>
                <a:buSzPct val="100000"/>
                <a:buFontTx/>
                <a:buNone/>
                <a:defRPr sz="1333" b="0">
                  <a:solidFill>
                    <a:schemeClr val="accent4"/>
                  </a:solidFill>
                  <a:latin typeface="Trebuchet MS" pitchFamily="34" charset="0"/>
                </a:defRPr>
              </a:lvl2pPr>
              <a:lvl3pPr marL="1210113" indent="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ts val="1000"/>
                </a:spcAft>
                <a:buClr>
                  <a:schemeClr val="bg2"/>
                </a:buClr>
                <a:buSzPct val="100000"/>
                <a:buFontTx/>
                <a:buNone/>
                <a:defRPr sz="1222" b="0">
                  <a:solidFill>
                    <a:schemeClr val="accent4"/>
                  </a:solidFill>
                  <a:latin typeface="Trebuchet MS" pitchFamily="34" charset="0"/>
                </a:defRPr>
              </a:lvl3pPr>
              <a:lvl4pPr marL="1972166" indent="-254018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222">
                  <a:solidFill>
                    <a:schemeClr val="bg1"/>
                  </a:solidFill>
                  <a:latin typeface="+mn-lt"/>
                </a:defRPr>
              </a:lvl4pPr>
              <a:lvl5pPr marL="2353192" indent="-254018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222">
                  <a:solidFill>
                    <a:schemeClr val="bg1"/>
                  </a:solidFill>
                  <a:latin typeface="+mn-lt"/>
                </a:defRPr>
              </a:lvl5pPr>
              <a:lvl6pPr marL="2861228" indent="-254018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222">
                  <a:solidFill>
                    <a:schemeClr val="bg1"/>
                  </a:solidFill>
                  <a:latin typeface="+mn-lt"/>
                </a:defRPr>
              </a:lvl6pPr>
              <a:lvl7pPr marL="3369264" indent="-254018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222">
                  <a:solidFill>
                    <a:schemeClr val="bg1"/>
                  </a:solidFill>
                  <a:latin typeface="+mn-lt"/>
                </a:defRPr>
              </a:lvl7pPr>
              <a:lvl8pPr marL="3877299" indent="-254018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222">
                  <a:solidFill>
                    <a:schemeClr val="bg1"/>
                  </a:solidFill>
                  <a:latin typeface="+mn-lt"/>
                </a:defRPr>
              </a:lvl8pPr>
              <a:lvl9pPr marL="4385335" indent="-254018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222">
                  <a:solidFill>
                    <a:schemeClr val="bg1"/>
                  </a:solidFill>
                  <a:latin typeface="+mn-lt"/>
                </a:defRPr>
              </a:lvl9pPr>
            </a:lstStyle>
            <a:p>
              <a:pPr defTabSz="914400"/>
              <a:r>
                <a:rPr lang="de-CH" kern="0" dirty="0">
                  <a:solidFill>
                    <a:schemeClr val="bg1"/>
                  </a:solidFill>
                  <a:latin typeface="Halyard Display Light" panose="020B0604020202020204" charset="0"/>
                </a:rPr>
                <a:t>N</a:t>
              </a:r>
              <a:r>
                <a:rPr lang="en-US" kern="0" dirty="0">
                  <a:solidFill>
                    <a:schemeClr val="bg1"/>
                  </a:solidFill>
                  <a:latin typeface="Halyard Display Light" panose="020B0604020202020204" charset="0"/>
                </a:rPr>
                <a:t>o</a:t>
              </a:r>
            </a:p>
          </p:txBody>
        </p:sp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ED8C7349-E480-45AD-A7FD-FDF92DC76F8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825785" y="5171433"/>
              <a:ext cx="509156" cy="255153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ts val="1000"/>
                </a:spcAft>
                <a:buClr>
                  <a:schemeClr val="bg2"/>
                </a:buClr>
                <a:buSzPct val="100000"/>
                <a:buFontTx/>
                <a:buNone/>
                <a:defRPr sz="1600" b="0">
                  <a:solidFill>
                    <a:schemeClr val="accent4"/>
                  </a:solidFill>
                  <a:latin typeface="Trebuchet MS" pitchFamily="34" charset="0"/>
                  <a:ea typeface="+mn-ea"/>
                  <a:cs typeface="+mn-cs"/>
                </a:defRPr>
              </a:lvl1pPr>
              <a:lvl2pPr marL="635044" indent="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ts val="1000"/>
                </a:spcAft>
                <a:buClr>
                  <a:schemeClr val="bg2"/>
                </a:buClr>
                <a:buSzPct val="100000"/>
                <a:buFontTx/>
                <a:buNone/>
                <a:defRPr sz="1333" b="0">
                  <a:solidFill>
                    <a:schemeClr val="accent4"/>
                  </a:solidFill>
                  <a:latin typeface="Trebuchet MS" pitchFamily="34" charset="0"/>
                </a:defRPr>
              </a:lvl2pPr>
              <a:lvl3pPr marL="1210113" indent="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ts val="1000"/>
                </a:spcAft>
                <a:buClr>
                  <a:schemeClr val="bg2"/>
                </a:buClr>
                <a:buSzPct val="100000"/>
                <a:buFontTx/>
                <a:buNone/>
                <a:defRPr sz="1222" b="0">
                  <a:solidFill>
                    <a:schemeClr val="accent4"/>
                  </a:solidFill>
                  <a:latin typeface="Trebuchet MS" pitchFamily="34" charset="0"/>
                </a:defRPr>
              </a:lvl3pPr>
              <a:lvl4pPr marL="1972166" indent="-254018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222">
                  <a:solidFill>
                    <a:schemeClr val="bg1"/>
                  </a:solidFill>
                  <a:latin typeface="+mn-lt"/>
                </a:defRPr>
              </a:lvl4pPr>
              <a:lvl5pPr marL="2353192" indent="-254018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222">
                  <a:solidFill>
                    <a:schemeClr val="bg1"/>
                  </a:solidFill>
                  <a:latin typeface="+mn-lt"/>
                </a:defRPr>
              </a:lvl5pPr>
              <a:lvl6pPr marL="2861228" indent="-254018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222">
                  <a:solidFill>
                    <a:schemeClr val="bg1"/>
                  </a:solidFill>
                  <a:latin typeface="+mn-lt"/>
                </a:defRPr>
              </a:lvl6pPr>
              <a:lvl7pPr marL="3369264" indent="-254018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222">
                  <a:solidFill>
                    <a:schemeClr val="bg1"/>
                  </a:solidFill>
                  <a:latin typeface="+mn-lt"/>
                </a:defRPr>
              </a:lvl7pPr>
              <a:lvl8pPr marL="3877299" indent="-254018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222">
                  <a:solidFill>
                    <a:schemeClr val="bg1"/>
                  </a:solidFill>
                  <a:latin typeface="+mn-lt"/>
                </a:defRPr>
              </a:lvl8pPr>
              <a:lvl9pPr marL="4385335" indent="-254018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222">
                  <a:solidFill>
                    <a:schemeClr val="bg1"/>
                  </a:solidFill>
                  <a:latin typeface="+mn-lt"/>
                </a:defRPr>
              </a:lvl9pPr>
            </a:lstStyle>
            <a:p>
              <a:pPr defTabSz="914400"/>
              <a:r>
                <a:rPr lang="de-CH" kern="0" dirty="0">
                  <a:solidFill>
                    <a:schemeClr val="bg1"/>
                  </a:solidFill>
                  <a:latin typeface="Halyard Display Light" panose="020B0604020202020204" charset="0"/>
                </a:rPr>
                <a:t>Yes</a:t>
              </a:r>
              <a:endParaRPr lang="en-US" kern="0" dirty="0">
                <a:solidFill>
                  <a:schemeClr val="bg1"/>
                </a:solidFill>
                <a:latin typeface="Halyard Display Light" panose="020B0604020202020204" charset="0"/>
              </a:endParaRP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82926C71-8445-4D2E-91B5-40BDCC15D465}"/>
                </a:ext>
              </a:extLst>
            </p:cNvPr>
            <p:cNvSpPr/>
            <p:nvPr/>
          </p:nvSpPr>
          <p:spPr>
            <a:xfrm>
              <a:off x="6171603" y="6404159"/>
              <a:ext cx="1817520" cy="365760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>
                  <a:latin typeface="Halyard Display Light" panose="020B0604020202020204" charset="0"/>
                </a:rPr>
                <a:t>Next photon</a:t>
              </a:r>
            </a:p>
          </p:txBody>
        </p:sp>
        <p:cxnSp>
          <p:nvCxnSpPr>
            <p:cNvPr id="29" name="Connector: Elbow 28">
              <a:extLst>
                <a:ext uri="{FF2B5EF4-FFF2-40B4-BE49-F238E27FC236}">
                  <a16:creationId xmlns:a16="http://schemas.microsoft.com/office/drawing/2014/main" id="{14018445-00D3-4707-BB5C-128E899F771B}"/>
                </a:ext>
              </a:extLst>
            </p:cNvPr>
            <p:cNvCxnSpPr>
              <a:cxnSpLocks/>
              <a:stCxn id="10" idx="2"/>
              <a:endCxn id="28" idx="1"/>
            </p:cNvCxnSpPr>
            <p:nvPr/>
          </p:nvCxnSpPr>
          <p:spPr>
            <a:xfrm rot="16200000" flipH="1">
              <a:off x="5004638" y="5420074"/>
              <a:ext cx="326258" cy="2007671"/>
            </a:xfrm>
            <a:prstGeom prst="bentConnector2">
              <a:avLst/>
            </a:prstGeom>
            <a:ln w="28575">
              <a:solidFill>
                <a:schemeClr val="tx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87134223-B1A8-49A4-BE2B-720E48BE0018}"/>
                </a:ext>
              </a:extLst>
            </p:cNvPr>
            <p:cNvSpPr/>
            <p:nvPr/>
          </p:nvSpPr>
          <p:spPr>
            <a:xfrm>
              <a:off x="8096709" y="5316548"/>
              <a:ext cx="1260147" cy="377952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>
                  <a:latin typeface="Halyard Display Light" panose="020B0604020202020204" charset="0"/>
                </a:rPr>
                <a:t>Scatter</a:t>
              </a:r>
            </a:p>
          </p:txBody>
        </p:sp>
        <p:cxnSp>
          <p:nvCxnSpPr>
            <p:cNvPr id="31" name="Connector: Elbow 30">
              <a:extLst>
                <a:ext uri="{FF2B5EF4-FFF2-40B4-BE49-F238E27FC236}">
                  <a16:creationId xmlns:a16="http://schemas.microsoft.com/office/drawing/2014/main" id="{713A2A2F-296B-4927-A75E-801EFA9C445C}"/>
                </a:ext>
              </a:extLst>
            </p:cNvPr>
            <p:cNvCxnSpPr>
              <a:cxnSpLocks/>
              <a:stCxn id="28" idx="3"/>
              <a:endCxn id="7" idx="0"/>
            </p:cNvCxnSpPr>
            <p:nvPr/>
          </p:nvCxnSpPr>
          <p:spPr>
            <a:xfrm flipH="1" flipV="1">
              <a:off x="5741727" y="1674922"/>
              <a:ext cx="2247396" cy="4912117"/>
            </a:xfrm>
            <a:prstGeom prst="bentConnector4">
              <a:avLst>
                <a:gd name="adj1" fmla="val -76886"/>
                <a:gd name="adj2" fmla="val 103775"/>
              </a:avLst>
            </a:prstGeom>
            <a:ln w="28575">
              <a:solidFill>
                <a:schemeClr val="tx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36124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40540-9203-4A69-91CE-66C52EB3C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Kernel runtime – RTX A6000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0DABA93-9484-49BD-9CFA-5ED6E634D90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7307374"/>
              </p:ext>
            </p:extLst>
          </p:nvPr>
        </p:nvGraphicFramePr>
        <p:xfrm>
          <a:off x="2782529" y="1701668"/>
          <a:ext cx="6626942" cy="4259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EE1E52F-4421-4FBD-BBF5-F9FB1A03937D}"/>
              </a:ext>
            </a:extLst>
          </p:cNvPr>
          <p:cNvSpPr txBox="1"/>
          <p:nvPr/>
        </p:nvSpPr>
        <p:spPr>
          <a:xfrm>
            <a:off x="273157" y="5961140"/>
            <a:ext cx="4676033" cy="2862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Trebuchet MS" panose="020B0603020202020204" pitchFamily="34" charset="0"/>
              </a:rPr>
              <a:t>*Version from June, ** fresh results (treat with caution)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9C338B-03F7-4B3D-A4ED-6A8C4DDF6BB4}"/>
              </a:ext>
            </a:extLst>
          </p:cNvPr>
          <p:cNvSpPr txBox="1"/>
          <p:nvPr/>
        </p:nvSpPr>
        <p:spPr>
          <a:xfrm>
            <a:off x="4263656" y="5301590"/>
            <a:ext cx="244549" cy="3139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Trebuchet MS" panose="020B0603020202020204" pitchFamily="34" charset="0"/>
              </a:rPr>
              <a:t>*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48C292-BC99-4F97-8A05-798FD6F866EB}"/>
              </a:ext>
            </a:extLst>
          </p:cNvPr>
          <p:cNvSpPr txBox="1"/>
          <p:nvPr/>
        </p:nvSpPr>
        <p:spPr>
          <a:xfrm>
            <a:off x="6096000" y="5301590"/>
            <a:ext cx="432391" cy="3139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Trebuchet MS" panose="020B0603020202020204" pitchFamily="34" charset="0"/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2827472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0B3CA-2E73-4F0C-B43D-3A29392C9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</a:t>
            </a:r>
            <a:r>
              <a:rPr lang="en-US" dirty="0" err="1"/>
              <a:t>OptiXs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46D6E-25CB-4C6A-A4D0-DF71F44FD1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3050" y="1574800"/>
            <a:ext cx="4990750" cy="4409441"/>
          </a:xfrm>
        </p:spPr>
        <p:txBody>
          <a:bodyPr anchor="ctr"/>
          <a:lstStyle/>
          <a:p>
            <a:r>
              <a:rPr lang="en-US" dirty="0"/>
              <a:t>Flexibility</a:t>
            </a:r>
          </a:p>
          <a:p>
            <a:r>
              <a:rPr lang="en-US" dirty="0"/>
              <a:t>Fast paced iterations on </a:t>
            </a:r>
          </a:p>
          <a:p>
            <a:pPr lvl="1"/>
            <a:r>
              <a:rPr lang="en-US" dirty="0"/>
              <a:t>Geometry</a:t>
            </a:r>
          </a:p>
          <a:p>
            <a:pPr lvl="1"/>
            <a:r>
              <a:rPr lang="en-US" dirty="0"/>
              <a:t>Photo-detector shapes</a:t>
            </a:r>
          </a:p>
          <a:p>
            <a:pPr lvl="1"/>
            <a:r>
              <a:rPr lang="en-US" dirty="0"/>
              <a:t>Cable position</a:t>
            </a:r>
          </a:p>
          <a:p>
            <a:r>
              <a:rPr lang="en-US" dirty="0"/>
              <a:t>Cross-checks with </a:t>
            </a:r>
            <a:r>
              <a:rPr lang="en-US"/>
              <a:t>existing simulation</a:t>
            </a:r>
            <a:endParaRPr lang="en-US" dirty="0"/>
          </a:p>
          <a:p>
            <a:r>
              <a:rPr lang="en-US" dirty="0"/>
              <a:t>CAD file -&gt; detector geometry in minutes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B736FE-7148-4AA9-AD25-CAAAEEAF3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Photon Propagation Workshop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F7DC34-3E64-41D9-9C05-36FCA1C9A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F5AE6-D9C6-3B4B-B87A-CB7DB7AFAE46}" type="slidenum">
              <a:rPr lang="en-US" smtClean="0"/>
              <a:pPr/>
              <a:t>6</a:t>
            </a:fld>
            <a:endParaRPr lang="en-US"/>
          </a:p>
          <a:p>
            <a:fld id="{00700E85-4900-4661-A6C1-77BE135AAF33}" type="datetime2">
              <a:rPr lang="en-US" smtClean="0"/>
              <a:pPr/>
              <a:t>Tuesday, October 19, 2021</a:t>
            </a:fld>
            <a:endParaRPr lang="en-US" dirty="0"/>
          </a:p>
        </p:txBody>
      </p:sp>
      <p:pic>
        <p:nvPicPr>
          <p:cNvPr id="10" name="Picture 9" descr="top down view of oversized cables">
            <a:extLst>
              <a:ext uri="{FF2B5EF4-FFF2-40B4-BE49-F238E27FC236}">
                <a16:creationId xmlns:a16="http://schemas.microsoft.com/office/drawing/2014/main" id="{3B948AB6-129D-42F7-A27D-E680C38404C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31" y="1373976"/>
            <a:ext cx="6245540" cy="27131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747423-BEAD-4654-BA9E-335283264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190" y="4288870"/>
            <a:ext cx="1589072" cy="19643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8B0014-4420-4D87-954D-82A9DACB8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5226" y="4436929"/>
            <a:ext cx="855009" cy="15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235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0B3CA-2E73-4F0C-B43D-3A29392C9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</a:t>
            </a:r>
            <a:r>
              <a:rPr lang="en-US" dirty="0" err="1"/>
              <a:t>OptiXs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46D6E-25CB-4C6A-A4D0-DF71F44FD1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3050" y="1574800"/>
            <a:ext cx="4990750" cy="1738851"/>
          </a:xfrm>
        </p:spPr>
        <p:txBody>
          <a:bodyPr anchor="ctr">
            <a:normAutofit lnSpcReduction="10000"/>
          </a:bodyPr>
          <a:lstStyle/>
          <a:p>
            <a:r>
              <a:rPr lang="en-US" dirty="0"/>
              <a:t>Non-expert was able to implement a whole detector with </a:t>
            </a:r>
          </a:p>
          <a:p>
            <a:pPr lvl="1"/>
            <a:r>
              <a:rPr lang="en-US" dirty="0" err="1"/>
              <a:t>dEgg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mDOM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Cables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B736FE-7148-4AA9-AD25-CAAAEEAF3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Photon Propagation Workshop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F7DC34-3E64-41D9-9C05-36FCA1C9A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F5AE6-D9C6-3B4B-B87A-CB7DB7AFAE46}" type="slidenum">
              <a:rPr lang="en-US" smtClean="0"/>
              <a:pPr/>
              <a:t>7</a:t>
            </a:fld>
            <a:endParaRPr lang="en-US"/>
          </a:p>
          <a:p>
            <a:fld id="{00700E85-4900-4661-A6C1-77BE135AAF33}" type="datetime2">
              <a:rPr lang="en-US" smtClean="0"/>
              <a:pPr/>
              <a:t>Tuesday, October 19, 2021</a:t>
            </a:fld>
            <a:endParaRPr lang="en-US" dirty="0"/>
          </a:p>
        </p:txBody>
      </p:sp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id="{3FCADA31-EEFA-469F-A4FF-2AF7244F23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2396961"/>
              </p:ext>
            </p:extLst>
          </p:nvPr>
        </p:nvGraphicFramePr>
        <p:xfrm>
          <a:off x="713519" y="4212810"/>
          <a:ext cx="10640281" cy="1974816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3490879">
                  <a:extLst>
                    <a:ext uri="{9D8B030D-6E8A-4147-A177-3AD203B41FA5}">
                      <a16:colId xmlns:a16="http://schemas.microsoft.com/office/drawing/2014/main" val="2768786916"/>
                    </a:ext>
                  </a:extLst>
                </a:gridCol>
                <a:gridCol w="1665372">
                  <a:extLst>
                    <a:ext uri="{9D8B030D-6E8A-4147-A177-3AD203B41FA5}">
                      <a16:colId xmlns:a16="http://schemas.microsoft.com/office/drawing/2014/main" val="563565324"/>
                    </a:ext>
                  </a:extLst>
                </a:gridCol>
                <a:gridCol w="1472209">
                  <a:extLst>
                    <a:ext uri="{9D8B030D-6E8A-4147-A177-3AD203B41FA5}">
                      <a16:colId xmlns:a16="http://schemas.microsoft.com/office/drawing/2014/main" val="1525305018"/>
                    </a:ext>
                  </a:extLst>
                </a:gridCol>
                <a:gridCol w="1345107">
                  <a:extLst>
                    <a:ext uri="{9D8B030D-6E8A-4147-A177-3AD203B41FA5}">
                      <a16:colId xmlns:a16="http://schemas.microsoft.com/office/drawing/2014/main" val="791527778"/>
                    </a:ext>
                  </a:extLst>
                </a:gridCol>
                <a:gridCol w="1569293">
                  <a:extLst>
                    <a:ext uri="{9D8B030D-6E8A-4147-A177-3AD203B41FA5}">
                      <a16:colId xmlns:a16="http://schemas.microsoft.com/office/drawing/2014/main" val="3549420920"/>
                    </a:ext>
                  </a:extLst>
                </a:gridCol>
                <a:gridCol w="1097421">
                  <a:extLst>
                    <a:ext uri="{9D8B030D-6E8A-4147-A177-3AD203B41FA5}">
                      <a16:colId xmlns:a16="http://schemas.microsoft.com/office/drawing/2014/main" val="1176517395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Model</a:t>
                      </a:r>
                      <a:endParaRPr lang="en-US" sz="16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#Triangles</a:t>
                      </a:r>
                      <a:endParaRPr lang="en-US" sz="16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noProof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Detector</a:t>
                      </a:r>
                      <a:endParaRPr lang="en-US" sz="16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Cable</a:t>
                      </a:r>
                      <a:endParaRPr lang="en-US" sz="16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Total</a:t>
                      </a:r>
                      <a:endParaRPr lang="en-US" sz="16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[</a:t>
                      </a:r>
                      <a:r>
                        <a:rPr lang="en-US" sz="1600" b="0" i="0" err="1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ms</a:t>
                      </a:r>
                      <a:r>
                        <a:rPr lang="en-US" sz="1600" b="0" i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]</a:t>
                      </a:r>
                      <a:endParaRPr lang="en-US" sz="16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4018429573"/>
                  </a:ext>
                </a:extLst>
              </a:tr>
              <a:tr h="425427">
                <a:tc>
                  <a:txBody>
                    <a:bodyPr/>
                    <a:lstStyle/>
                    <a:p>
                      <a:r>
                        <a:rPr lang="de-CH" sz="16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</a:rPr>
                        <a:t>Sphere detectors</a:t>
                      </a:r>
                      <a:endParaRPr lang="en-US" sz="1600" err="1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60960" marR="60960" marT="30480" marB="30480">
                    <a:solidFill>
                      <a:schemeClr val="tx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kern="12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9’907’200</a:t>
                      </a:r>
                      <a:endParaRPr lang="en-US" sz="16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60960" marR="60960" marT="30480" marB="30480">
                    <a:solidFill>
                      <a:schemeClr val="tx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kern="12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42’099</a:t>
                      </a:r>
                      <a:endParaRPr lang="en-US" sz="16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60960" marR="60960" marT="30480" marB="30480">
                    <a:solidFill>
                      <a:schemeClr val="tx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16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</a:rPr>
                        <a:t>0</a:t>
                      </a:r>
                      <a:endParaRPr lang="en-US" sz="16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60960" marR="60960" marT="30480" marB="30480">
                    <a:solidFill>
                      <a:schemeClr val="tx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5240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42’099</a:t>
                      </a:r>
                      <a:endParaRPr lang="en-US" sz="16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60960" marR="60960" marT="30480" marB="30480">
                    <a:solidFill>
                      <a:schemeClr val="tx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kern="12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575</a:t>
                      </a:r>
                      <a:endParaRPr lang="de-CH" sz="16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60960" marR="60960" marT="30480" marB="30480">
                    <a:solidFill>
                      <a:schemeClr val="tx1">
                        <a:lumMod val="8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2292530"/>
                  </a:ext>
                </a:extLst>
              </a:tr>
              <a:tr h="414863">
                <a:tc>
                  <a:txBody>
                    <a:bodyPr/>
                    <a:lstStyle/>
                    <a:p>
                      <a:pPr marL="0" marR="0" lvl="0" indent="0" algn="l" defTabSz="15240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</a:rPr>
                        <a:t>Sphere detectors</a:t>
                      </a:r>
                      <a:r>
                        <a:rPr lang="en-US" sz="16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</a:rPr>
                        <a:t>, cables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9’926’640</a:t>
                      </a:r>
                      <a:endParaRPr lang="en-US" sz="1600" dirty="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kern="12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40’978</a:t>
                      </a:r>
                      <a:endParaRPr lang="en-US" sz="16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132’209</a:t>
                      </a:r>
                      <a:endParaRPr lang="en-US" sz="1600" dirty="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173’187</a:t>
                      </a:r>
                      <a:endParaRPr lang="en-US" sz="1600" dirty="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575</a:t>
                      </a:r>
                      <a:endParaRPr lang="en-US" sz="1600" dirty="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488442145"/>
                  </a:ext>
                </a:extLst>
              </a:tr>
              <a:tr h="414863">
                <a:tc>
                  <a:txBody>
                    <a:bodyPr/>
                    <a:lstStyle/>
                    <a:p>
                      <a:pPr marL="0" marR="0" lvl="0" indent="0" algn="l" defTabSz="15240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</a:rPr>
                        <a:t>Pill detectors</a:t>
                      </a:r>
                      <a:endParaRPr lang="en-US" sz="1600" err="1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60960" marR="60960" marT="30480" marB="30480">
                    <a:solidFill>
                      <a:schemeClr val="tx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12’291’120</a:t>
                      </a:r>
                      <a:endParaRPr lang="en-US" sz="1600" dirty="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60960" marR="60960" marT="30480" marB="30480">
                    <a:solidFill>
                      <a:schemeClr val="tx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kern="12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61’437</a:t>
                      </a:r>
                      <a:endParaRPr lang="en-US" sz="16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60960" marR="60960" marT="30480" marB="30480">
                    <a:solidFill>
                      <a:schemeClr val="tx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16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</a:rPr>
                        <a:t>0</a:t>
                      </a:r>
                      <a:endParaRPr lang="en-US" sz="16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60960" marR="60960" marT="30480" marB="30480">
                    <a:solidFill>
                      <a:schemeClr val="tx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kern="12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61’437</a:t>
                      </a:r>
                      <a:endParaRPr lang="en-US" sz="16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60960" marR="60960" marT="30480" marB="30480">
                    <a:solidFill>
                      <a:schemeClr val="tx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kern="12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570</a:t>
                      </a:r>
                    </a:p>
                  </a:txBody>
                  <a:tcPr marL="60960" marR="60960" marT="30480" marB="30480">
                    <a:solidFill>
                      <a:schemeClr val="tx1">
                        <a:lumMod val="8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4674311"/>
                  </a:ext>
                </a:extLst>
              </a:tr>
              <a:tr h="414863">
                <a:tc>
                  <a:txBody>
                    <a:bodyPr/>
                    <a:lstStyle/>
                    <a:p>
                      <a:pPr marL="0" marR="0" lvl="0" indent="0" algn="l" defTabSz="15240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</a:rPr>
                        <a:t>Pill detectors</a:t>
                      </a:r>
                      <a:r>
                        <a:rPr lang="en-US" sz="16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</a:rPr>
                        <a:t>, </a:t>
                      </a:r>
                      <a:r>
                        <a:rPr lang="en-US" sz="1600" b="0" i="0" u="none" strike="noStrike" noProof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rebuchet MS"/>
                        </a:rPr>
                        <a:t>cables</a:t>
                      </a:r>
                      <a:endParaRPr lang="en-US" sz="16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kern="12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12’310’560</a:t>
                      </a:r>
                      <a:endParaRPr lang="en-US" sz="16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kern="12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60’250</a:t>
                      </a:r>
                      <a:endParaRPr lang="en-US" sz="16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kern="12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128’797</a:t>
                      </a:r>
                      <a:endParaRPr lang="en-US" sz="16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kern="12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189’047</a:t>
                      </a:r>
                      <a:endParaRPr lang="en-US" sz="16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575</a:t>
                      </a:r>
                      <a:endParaRPr lang="en-US" sz="1600" dirty="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639815061"/>
                  </a:ext>
                </a:extLst>
              </a:tr>
            </a:tbl>
          </a:graphicData>
        </a:graphic>
      </p:graphicFrame>
      <p:pic>
        <p:nvPicPr>
          <p:cNvPr id="13" name="Picture 6">
            <a:extLst>
              <a:ext uri="{FF2B5EF4-FFF2-40B4-BE49-F238E27FC236}">
                <a16:creationId xmlns:a16="http://schemas.microsoft.com/office/drawing/2014/main" id="{A9F0BD0D-FF51-44D2-BBFE-EADA036D35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39" b="1829"/>
          <a:stretch/>
        </p:blipFill>
        <p:spPr>
          <a:xfrm>
            <a:off x="3419970" y="866982"/>
            <a:ext cx="2374307" cy="3154485"/>
          </a:xfrm>
          <a:prstGeom prst="rect">
            <a:avLst/>
          </a:prstGeom>
        </p:spPr>
      </p:pic>
      <p:pic>
        <p:nvPicPr>
          <p:cNvPr id="14" name="Picture 7" descr="Icon&#10;&#10;Description automatically generated">
            <a:extLst>
              <a:ext uri="{FF2B5EF4-FFF2-40B4-BE49-F238E27FC236}">
                <a16:creationId xmlns:a16="http://schemas.microsoft.com/office/drawing/2014/main" id="{73D8D485-DFE0-4275-8353-1152736BB6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31" r="1130" b="1852"/>
          <a:stretch/>
        </p:blipFill>
        <p:spPr>
          <a:xfrm>
            <a:off x="1128215" y="1561878"/>
            <a:ext cx="2160068" cy="224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210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BF3B8-9CB6-4A3A-9FB5-032294384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Halyard Display Light" panose="020B0604020202020204" charset="0"/>
              </a:rPr>
              <a:t>File Overview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EFD64D-B647-4E27-AEEA-63207213CF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>
              <a:solidFill>
                <a:schemeClr val="tx1">
                  <a:lumMod val="50000"/>
                </a:schemeClr>
              </a:solidFill>
              <a:latin typeface="Halyard Display Light" panose="020B060402020202020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37AE7C-AFD4-4C47-8BC8-1C17B5E64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00965"/>
            <a:ext cx="2964873" cy="536073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16846A9-E962-4613-AE2E-B32EDAC6213F}"/>
              </a:ext>
            </a:extLst>
          </p:cNvPr>
          <p:cNvSpPr/>
          <p:nvPr/>
        </p:nvSpPr>
        <p:spPr>
          <a:xfrm>
            <a:off x="138545" y="2041236"/>
            <a:ext cx="2068946" cy="240145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50000"/>
                </a:schemeClr>
              </a:solidFill>
              <a:latin typeface="Halyard Display Light" panose="020B060402020202020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715AA5-99EE-4725-B7EE-F75E3FFEAFA0}"/>
              </a:ext>
            </a:extLst>
          </p:cNvPr>
          <p:cNvSpPr/>
          <p:nvPr/>
        </p:nvSpPr>
        <p:spPr>
          <a:xfrm>
            <a:off x="138545" y="5292436"/>
            <a:ext cx="2068946" cy="17549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50000"/>
                </a:schemeClr>
              </a:solidFill>
              <a:latin typeface="Halyard Display Light" panose="020B060402020202020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55DB41-7058-4528-AA82-A3C46B86A26B}"/>
              </a:ext>
            </a:extLst>
          </p:cNvPr>
          <p:cNvSpPr txBox="1"/>
          <p:nvPr/>
        </p:nvSpPr>
        <p:spPr>
          <a:xfrm>
            <a:off x="5818906" y="5200326"/>
            <a:ext cx="4599709" cy="1532727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i="1" dirty="0">
                <a:solidFill>
                  <a:schemeClr val="tx1">
                    <a:lumMod val="50000"/>
                  </a:schemeClr>
                </a:solidFill>
                <a:latin typeface="Halyard Display Light" panose="020B0604020202020204" charset="0"/>
              </a:rPr>
              <a:t>Still in same </a:t>
            </a:r>
            <a:r>
              <a:rPr lang="en-US" sz="1600" i="1" dirty="0" err="1">
                <a:solidFill>
                  <a:schemeClr val="tx1">
                    <a:lumMod val="50000"/>
                  </a:schemeClr>
                </a:solidFill>
                <a:latin typeface="Halyard Display Light" panose="020B0604020202020204" charset="0"/>
              </a:rPr>
              <a:t>launch_CUDAPropogate</a:t>
            </a:r>
            <a:r>
              <a:rPr lang="en-US" sz="1600" i="1" dirty="0">
                <a:solidFill>
                  <a:schemeClr val="tx1">
                    <a:lumMod val="50000"/>
                  </a:schemeClr>
                </a:solidFill>
                <a:latin typeface="Halyard Display Light" panose="020B0604020202020204" charset="0"/>
              </a:rPr>
              <a:t> function: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chemeClr val="tx1">
                    <a:lumMod val="50000"/>
                  </a:schemeClr>
                </a:solidFill>
                <a:latin typeface="Halyard Display Light" panose="020B0604020202020204" charset="0"/>
              </a:rPr>
              <a:t>Creation of </a:t>
            </a:r>
            <a:r>
              <a:rPr lang="en-US" sz="1400" i="1" dirty="0" err="1">
                <a:solidFill>
                  <a:schemeClr val="tx1">
                    <a:lumMod val="50000"/>
                  </a:schemeClr>
                </a:solidFill>
                <a:latin typeface="Halyard Display Light" panose="020B0604020202020204" charset="0"/>
              </a:rPr>
              <a:t>RTXDataHolder</a:t>
            </a:r>
            <a:endParaRPr lang="en-US" sz="1400" i="1" dirty="0">
              <a:solidFill>
                <a:schemeClr val="tx1">
                  <a:lumMod val="50000"/>
                </a:schemeClr>
              </a:solidFill>
              <a:latin typeface="Halyard Display Light" panose="020B0604020202020204" charset="0"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chemeClr val="tx1">
                    <a:lumMod val="50000"/>
                  </a:schemeClr>
                </a:solidFill>
                <a:latin typeface="Halyard Display Light" panose="020B0604020202020204" charset="0"/>
              </a:rPr>
              <a:t>Reading obj files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chemeClr val="tx1">
                    <a:lumMod val="50000"/>
                  </a:schemeClr>
                </a:solidFill>
                <a:latin typeface="Halyard Display Light" panose="020B0604020202020204" charset="0"/>
              </a:rPr>
              <a:t>Memory allocations and </a:t>
            </a:r>
            <a:r>
              <a:rPr lang="en-US" sz="1400" i="1" dirty="0" err="1">
                <a:solidFill>
                  <a:schemeClr val="tx1">
                    <a:lumMod val="50000"/>
                  </a:schemeClr>
                </a:solidFill>
                <a:latin typeface="Halyard Display Light" panose="020B0604020202020204" charset="0"/>
              </a:rPr>
              <a:t>optiX</a:t>
            </a:r>
            <a:r>
              <a:rPr lang="en-US" sz="1400" i="1" dirty="0">
                <a:solidFill>
                  <a:schemeClr val="tx1">
                    <a:lumMod val="50000"/>
                  </a:schemeClr>
                </a:solidFill>
                <a:latin typeface="Halyard Display Light" panose="020B0604020202020204" charset="0"/>
              </a:rPr>
              <a:t> Parameters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i="1" dirty="0" err="1">
                <a:solidFill>
                  <a:schemeClr val="tx1">
                    <a:lumMod val="50000"/>
                  </a:schemeClr>
                </a:solidFill>
                <a:latin typeface="Halyard Display Light" panose="020B0604020202020204" charset="0"/>
              </a:rPr>
              <a:t>optiXLaunch</a:t>
            </a:r>
            <a:r>
              <a:rPr lang="en-US" sz="1400" i="1" dirty="0">
                <a:solidFill>
                  <a:schemeClr val="tx1">
                    <a:lumMod val="50000"/>
                  </a:schemeClr>
                </a:solidFill>
                <a:latin typeface="Halyard Display Light" panose="020B0604020202020204" charset="0"/>
              </a:rPr>
              <a:t> call w/ time measurements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50000"/>
                </a:schemeClr>
              </a:solidFill>
              <a:latin typeface="Halyard Display Light" panose="020B0604020202020204" charset="0"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50000"/>
                </a:schemeClr>
              </a:solidFill>
              <a:latin typeface="Halyard Display Light" panose="020B060402020202020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DF4916-2694-40DC-9932-B5DE5D57DC3D}"/>
              </a:ext>
            </a:extLst>
          </p:cNvPr>
          <p:cNvSpPr/>
          <p:nvPr/>
        </p:nvSpPr>
        <p:spPr>
          <a:xfrm>
            <a:off x="138545" y="4442691"/>
            <a:ext cx="2068946" cy="17549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50000"/>
                </a:schemeClr>
              </a:solidFill>
              <a:latin typeface="Halyard Display Light" panose="020B060402020202020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BE231C-A143-4044-B85D-ACA314159D40}"/>
              </a:ext>
            </a:extLst>
          </p:cNvPr>
          <p:cNvSpPr/>
          <p:nvPr/>
        </p:nvSpPr>
        <p:spPr>
          <a:xfrm>
            <a:off x="138545" y="5966690"/>
            <a:ext cx="2068946" cy="17549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50000"/>
                </a:schemeClr>
              </a:solidFill>
              <a:latin typeface="Halyard Display Light" panose="020B0604020202020204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2363578-2930-42FA-AC21-71244D5DAB55}"/>
              </a:ext>
            </a:extLst>
          </p:cNvPr>
          <p:cNvCxnSpPr>
            <a:cxnSpLocks/>
          </p:cNvCxnSpPr>
          <p:nvPr/>
        </p:nvCxnSpPr>
        <p:spPr>
          <a:xfrm flipH="1">
            <a:off x="1708727" y="5386697"/>
            <a:ext cx="4110179" cy="0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E818F7F-3601-41FC-88D2-22BE756BF8CB}"/>
              </a:ext>
            </a:extLst>
          </p:cNvPr>
          <p:cNvSpPr txBox="1"/>
          <p:nvPr/>
        </p:nvSpPr>
        <p:spPr>
          <a:xfrm>
            <a:off x="2207491" y="5899651"/>
            <a:ext cx="4599709" cy="3139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Halyard Display Light" panose="020B0604020202020204" charset="0"/>
              </a:rPr>
              <a:t>Folder paths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B580B83-DA55-4534-978A-C37AFA331F05}"/>
              </a:ext>
            </a:extLst>
          </p:cNvPr>
          <p:cNvCxnSpPr>
            <a:cxnSpLocks/>
            <a:stCxn id="28" idx="1"/>
          </p:cNvCxnSpPr>
          <p:nvPr/>
        </p:nvCxnSpPr>
        <p:spPr>
          <a:xfrm flipH="1">
            <a:off x="1159166" y="3664115"/>
            <a:ext cx="3625266" cy="0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58A8D8D-5F6D-41B4-96A0-C40FA9BB3046}"/>
              </a:ext>
            </a:extLst>
          </p:cNvPr>
          <p:cNvSpPr txBox="1"/>
          <p:nvPr/>
        </p:nvSpPr>
        <p:spPr>
          <a:xfrm>
            <a:off x="4784432" y="3507149"/>
            <a:ext cx="4599709" cy="3139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Halyard Display Light" panose="020B0604020202020204" charset="0"/>
              </a:rPr>
              <a:t>Data holder for 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Halyard Display Light" panose="020B0604020202020204" charset="0"/>
              </a:rPr>
              <a:t>opitX</a:t>
            </a:r>
            <a:endParaRPr lang="en-US" sz="1600" dirty="0">
              <a:solidFill>
                <a:schemeClr val="tx1">
                  <a:lumMod val="50000"/>
                </a:schemeClr>
              </a:solidFill>
              <a:latin typeface="Halyard Display Light" panose="020B060402020202020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A6401B0-889D-4F50-AC13-BB1FB5D24128}"/>
              </a:ext>
            </a:extLst>
          </p:cNvPr>
          <p:cNvSpPr txBox="1"/>
          <p:nvPr/>
        </p:nvSpPr>
        <p:spPr>
          <a:xfrm>
            <a:off x="8802255" y="3014168"/>
            <a:ext cx="3352803" cy="3139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Halyard Display Light" panose="020B0604020202020204" charset="0"/>
              </a:rPr>
              <a:t>Data struct handed to RG 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27E12E9-9BEC-4A6E-8C47-C904A3614FBF}"/>
              </a:ext>
            </a:extLst>
          </p:cNvPr>
          <p:cNvCxnSpPr>
            <a:cxnSpLocks/>
          </p:cNvCxnSpPr>
          <p:nvPr/>
        </p:nvCxnSpPr>
        <p:spPr>
          <a:xfrm flipH="1">
            <a:off x="1173018" y="2997739"/>
            <a:ext cx="3611414" cy="0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A2539A0-6B43-4EC3-B125-5E34801186A9}"/>
              </a:ext>
            </a:extLst>
          </p:cNvPr>
          <p:cNvCxnSpPr>
            <a:cxnSpLocks/>
          </p:cNvCxnSpPr>
          <p:nvPr/>
        </p:nvCxnSpPr>
        <p:spPr>
          <a:xfrm flipH="1">
            <a:off x="1039091" y="3168614"/>
            <a:ext cx="7763164" cy="0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BA9B03CF-425B-42DD-9AAF-22BA65C17407}"/>
              </a:ext>
            </a:extLst>
          </p:cNvPr>
          <p:cNvSpPr txBox="1"/>
          <p:nvPr/>
        </p:nvSpPr>
        <p:spPr>
          <a:xfrm>
            <a:off x="4738253" y="2825922"/>
            <a:ext cx="2772890" cy="3139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Halyard Display Light" panose="020B0604020202020204" charset="0"/>
              </a:rPr>
              <a:t>optiX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Halyard Display Light" panose="020B0604020202020204" charset="0"/>
              </a:rPr>
              <a:t> programs, CH and RG</a:t>
            </a:r>
          </a:p>
        </p:txBody>
      </p:sp>
    </p:spTree>
    <p:extLst>
      <p:ext uri="{BB962C8B-B14F-4D97-AF65-F5344CB8AC3E}">
        <p14:creationId xmlns:p14="http://schemas.microsoft.com/office/powerpoint/2010/main" val="214536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C3FD03-74E2-4993-AC45-61C0DA973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IT Pro Conference 2020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F450CE-3F2F-4BF5-8F3D-71A7C6B18AFA}"/>
              </a:ext>
            </a:extLst>
          </p:cNvPr>
          <p:cNvSpPr txBox="1"/>
          <p:nvPr/>
        </p:nvSpPr>
        <p:spPr>
          <a:xfrm>
            <a:off x="4258810" y="1308683"/>
            <a:ext cx="36743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alyard Display Light" panose="020B0604020202020204" charset="0"/>
              </a:rPr>
              <a:t>Thank you!</a:t>
            </a:r>
          </a:p>
          <a:p>
            <a:pPr algn="ctr"/>
            <a:endParaRPr lang="en-US" dirty="0">
              <a:latin typeface="Halyard Display Light" panose="020B0604020202020204" charset="0"/>
            </a:endParaRPr>
          </a:p>
          <a:p>
            <a:pPr algn="ctr"/>
            <a:endParaRPr lang="en-US" dirty="0">
              <a:latin typeface="Halyard Display Light" panose="020B0604020202020204" charset="0"/>
            </a:endParaRPr>
          </a:p>
          <a:p>
            <a:pPr algn="ctr"/>
            <a:r>
              <a:rPr lang="en-US" dirty="0">
                <a:latin typeface="Halyard Display Light" panose="020B0604020202020204" charset="0"/>
              </a:rPr>
              <a:t>Questions?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C99B5C-6B50-4DBD-94CB-D55B9A160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F5AE6-D9C6-3B4B-B87A-CB7DB7AFAE46}" type="slidenum">
              <a:rPr lang="en-US" smtClean="0"/>
              <a:pPr/>
              <a:t>9</a:t>
            </a:fld>
            <a:endParaRPr lang="en-US"/>
          </a:p>
          <a:p>
            <a:fld id="{00700E85-4900-4661-A6C1-77BE135AAF33}" type="datetime2">
              <a:rPr lang="en-US" smtClean="0"/>
              <a:pPr/>
              <a:t>Tuesday, October 19, 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056018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-Helvetica">
  <a:themeElements>
    <a:clrScheme name="Custom 6">
      <a:dk1>
        <a:srgbClr val="343434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SF Site Visit M&amp;O 2020" id="{85DB73B6-5A7A-4E8E-9AC5-CF46FDDCEEA4}" vid="{6094844C-6AD2-4CF1-9247-B8CD94D8C3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5FB37A88402B47AC516BB54B6EF513" ma:contentTypeVersion="9" ma:contentTypeDescription="Create a new document." ma:contentTypeScope="" ma:versionID="3bb5be531a548bcf9a361eeaef4220d7">
  <xsd:schema xmlns:xsd="http://www.w3.org/2001/XMLSchema" xmlns:xs="http://www.w3.org/2001/XMLSchema" xmlns:p="http://schemas.microsoft.com/office/2006/metadata/properties" xmlns:ns3="b38c4756-49e2-4abe-a613-ff56eb04d8ee" targetNamespace="http://schemas.microsoft.com/office/2006/metadata/properties" ma:root="true" ma:fieldsID="e8b42d4de946efb7d7a2655faad77c1d" ns3:_="">
    <xsd:import namespace="b38c4756-49e2-4abe-a613-ff56eb04d8e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8c4756-49e2-4abe-a613-ff56eb04d8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735E063-FB44-4790-860C-0648B8CAFF0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38c4756-49e2-4abe-a613-ff56eb04d8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4FAAA96-040D-45D4-B597-9E7CC6B7AC19}">
  <ds:schemaRefs>
    <ds:schemaRef ds:uri="http://purl.org/dc/elements/1.1/"/>
    <ds:schemaRef ds:uri="http://schemas.openxmlformats.org/package/2006/metadata/core-properties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b38c4756-49e2-4abe-a613-ff56eb04d8e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256F78BF-4491-4C74-8505-2CB31B09E1E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19483</TotalTime>
  <Words>284</Words>
  <Application>Microsoft Office PowerPoint</Application>
  <PresentationFormat>Widescreen</PresentationFormat>
  <Paragraphs>136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Calibri</vt:lpstr>
      <vt:lpstr>Wingdings</vt:lpstr>
      <vt:lpstr>Trebuchet MS</vt:lpstr>
      <vt:lpstr>Arial</vt:lpstr>
      <vt:lpstr>Halyard Display SemiBold</vt:lpstr>
      <vt:lpstr>Calibri Light</vt:lpstr>
      <vt:lpstr>Halyard Display Light</vt:lpstr>
      <vt:lpstr>Theme1-Helvetica</vt:lpstr>
      <vt:lpstr>PowerPoint Presentation</vt:lpstr>
      <vt:lpstr>Photon Propagation in CLSim and PPC </vt:lpstr>
      <vt:lpstr>How OptiXs works</vt:lpstr>
      <vt:lpstr>Collision Detection in OptiXs</vt:lpstr>
      <vt:lpstr>Kernel runtime – RTX A6000</vt:lpstr>
      <vt:lpstr>Why OptiXs</vt:lpstr>
      <vt:lpstr>Why OptiXs</vt:lpstr>
      <vt:lpstr>File Overview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Benedikt Riedel</dc:creator>
  <cp:lastModifiedBy>Benedikt Riedel</cp:lastModifiedBy>
  <cp:revision>21</cp:revision>
  <cp:lastPrinted>2020-03-08T21:26:45Z</cp:lastPrinted>
  <dcterms:created xsi:type="dcterms:W3CDTF">2020-03-02T16:36:22Z</dcterms:created>
  <dcterms:modified xsi:type="dcterms:W3CDTF">2021-10-19T16:16:43Z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0x010100A75FB37A88402B47AC516BB54B6EF513</vt:lpwstr>
  </property>
</Properties>
</file>